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8" r:id="rId10"/>
    <p:sldId id="259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2C06A16-A831-4B3E-B948-1A0E578C528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8DFD91A-39EF-4E11-9EE4-7A20F2FFE1C3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6A16-A831-4B3E-B948-1A0E578C528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91A-39EF-4E11-9EE4-7A20F2FFE1C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6A16-A831-4B3E-B948-1A0E578C528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91A-39EF-4E11-9EE4-7A20F2FFE1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6A16-A831-4B3E-B948-1A0E578C528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91A-39EF-4E11-9EE4-7A20F2FFE1C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6A16-A831-4B3E-B948-1A0E578C528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91A-39EF-4E11-9EE4-7A20F2FFE1C3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6A16-A831-4B3E-B948-1A0E578C528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91A-39EF-4E11-9EE4-7A20F2FFE1C3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6A16-A831-4B3E-B948-1A0E578C528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91A-39EF-4E11-9EE4-7A20F2FFE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6A16-A831-4B3E-B948-1A0E578C528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91A-39EF-4E11-9EE4-7A20F2FFE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6A16-A831-4B3E-B948-1A0E578C528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91A-39EF-4E11-9EE4-7A20F2FFE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6A16-A831-4B3E-B948-1A0E578C528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91A-39EF-4E11-9EE4-7A20F2FFE1C3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6A16-A831-4B3E-B948-1A0E578C528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91A-39EF-4E11-9EE4-7A20F2FFE1C3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2C06A16-A831-4B3E-B948-1A0E578C528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8DFD91A-39EF-4E11-9EE4-7A20F2FFE1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611560" y="1412777"/>
            <a:ext cx="7889503" cy="4945162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VY_32_INOVACE_04_A 8_Kanada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Amerika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3060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dirty="0" smtClean="0"/>
              <a:t>KANADA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030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 : Ottawa</a:t>
            </a:r>
          </a:p>
          <a:p>
            <a:r>
              <a:rPr lang="cs-CZ" dirty="0" smtClean="0"/>
              <a:t>Rozloha : necelých 10 mil.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30 mil.</a:t>
            </a:r>
          </a:p>
          <a:p>
            <a:r>
              <a:rPr lang="cs-CZ" dirty="0" smtClean="0"/>
              <a:t>Státní zřízení : federativní republika</a:t>
            </a:r>
          </a:p>
          <a:p>
            <a:pPr marL="0" indent="0">
              <a:buNone/>
            </a:pPr>
            <a:r>
              <a:rPr lang="cs-CZ" dirty="0" smtClean="0"/>
              <a:t>                              (10 provincií, 2 teritoria)</a:t>
            </a:r>
          </a:p>
          <a:p>
            <a:r>
              <a:rPr lang="cs-CZ" dirty="0" smtClean="0"/>
              <a:t>Úřední jazyky : angličtina, francouzština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Kanada = </a:t>
            </a:r>
            <a:r>
              <a:rPr lang="cs-CZ" sz="4000" dirty="0" smtClean="0"/>
              <a:t>dvoujazyčný stát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67680"/>
            <a:ext cx="7620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980728"/>
            <a:ext cx="4591050" cy="572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4224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Převážně rovinatý</a:t>
            </a:r>
          </a:p>
          <a:p>
            <a:r>
              <a:rPr lang="cs-CZ" dirty="0" smtClean="0"/>
              <a:t>Západ – Skalnaté hory</a:t>
            </a:r>
          </a:p>
          <a:p>
            <a:r>
              <a:rPr lang="cs-CZ" dirty="0" smtClean="0"/>
              <a:t>Východ – kolem jezer roviny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263" y="404664"/>
            <a:ext cx="7620000" cy="541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049869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2344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Mírný, subpolární podnebný pás</a:t>
            </a:r>
          </a:p>
          <a:p>
            <a:r>
              <a:rPr lang="cs-CZ" dirty="0" smtClean="0"/>
              <a:t>Většina území mírné vnitrozemské podnebí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= zimy velice chladné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= léta teplá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16832"/>
            <a:ext cx="7143750" cy="470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2511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Vyspělá země</a:t>
            </a:r>
          </a:p>
          <a:p>
            <a:r>
              <a:rPr lang="cs-CZ" dirty="0" smtClean="0"/>
              <a:t>Velké nerostné bohatství = hodně surovin vyváží :</a:t>
            </a:r>
          </a:p>
          <a:p>
            <a:pPr marL="0" indent="0">
              <a:buNone/>
            </a:pPr>
            <a:r>
              <a:rPr lang="cs-CZ" dirty="0" smtClean="0"/>
              <a:t>Provincie Alberta – ropa, zemní plyn</a:t>
            </a:r>
          </a:p>
          <a:p>
            <a:pPr marL="0" indent="0">
              <a:buNone/>
            </a:pPr>
            <a:r>
              <a:rPr lang="cs-CZ" dirty="0" smtClean="0"/>
              <a:t>Labrador – železná ruda</a:t>
            </a:r>
          </a:p>
          <a:p>
            <a:pPr marL="0" indent="0">
              <a:buNone/>
            </a:pPr>
            <a:r>
              <a:rPr lang="cs-CZ" dirty="0" smtClean="0"/>
              <a:t>+ barevné kovy (zinek, nikl, měď, uran, olovo)</a:t>
            </a:r>
          </a:p>
          <a:p>
            <a:pPr marL="0" indent="0">
              <a:buNone/>
            </a:pPr>
            <a:r>
              <a:rPr lang="cs-CZ" dirty="0" smtClean="0"/>
              <a:t>+ drahé kovy (zlato, platina)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6060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Oblast jezer = Halifax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loďařství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Střední západ = </a:t>
            </a:r>
            <a:r>
              <a:rPr lang="cs-CZ" dirty="0" err="1" smtClean="0"/>
              <a:t>Edmonton</a:t>
            </a:r>
            <a:r>
              <a:rPr lang="cs-CZ" dirty="0" smtClean="0"/>
              <a:t> – Regina –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- Winnipeg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petrochemie, dřevozpracující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průmysl, obilnice</a:t>
            </a:r>
          </a:p>
          <a:p>
            <a:pPr marL="514350" indent="-514350">
              <a:buAutoNum type="arabicPeriod" startAt="3"/>
            </a:pPr>
            <a:r>
              <a:rPr lang="cs-CZ" dirty="0" smtClean="0"/>
              <a:t>Tichomořský region = Vancouver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energetika, hliníkárna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Průmyslové regiony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50" y="2060848"/>
            <a:ext cx="2857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64904"/>
            <a:ext cx="7620000" cy="405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028125"/>
            <a:ext cx="7620000" cy="344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4894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Málo orné půdy</a:t>
            </a:r>
          </a:p>
          <a:p>
            <a:r>
              <a:rPr lang="cs-CZ" dirty="0" smtClean="0"/>
              <a:t>Prérie při hranici s USA</a:t>
            </a:r>
          </a:p>
          <a:p>
            <a:r>
              <a:rPr lang="cs-CZ" dirty="0" smtClean="0"/>
              <a:t>Pšenice, ječmen, kukuřice, sója, řepka olejka</a:t>
            </a:r>
          </a:p>
          <a:p>
            <a:r>
              <a:rPr lang="cs-CZ" dirty="0" smtClean="0"/>
              <a:t>Západ – jablečné sady</a:t>
            </a:r>
          </a:p>
          <a:p>
            <a:r>
              <a:rPr lang="cs-CZ" dirty="0" smtClean="0"/>
              <a:t>Chov skotu, prasat, rybolov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2799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Vyhledej v atlase jednotlivé provincie a teritoria Kanady.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Tyto oblasti zakresli i s hlavními městy do obrysové mapy v sešitě.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Zjisti, z kterého stromu je list na kanadské vlajce.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Kolébkou kterého sportu je právě Kanada?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8321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9073538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28.10.2012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30.10.2012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Amerika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Kanada, povrch, podnebí, hospodářství, průmyslové regiony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3188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778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 zdroje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51520" y="2204864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http://upload.wikimedia.org/wikipedia/commons/thumb/c/cf/Flag_of_Canada.svg/800px-Flag_of_Canada.svg.png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2851195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http://upload.wikimedia.org/wikipedia/commons/thumb/7/76/Coat_of_Arms_of_Canada.svg/482px-Coat_of_Arms_of_Canada.svg.png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3497526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http://upload.wikimedia.org/wikipedia/commons/thumb/0/0e/Oxbow_Bend_outlook_in_the_Grand_Teton_National_Park_Edit.jpg/800px-Oxbow_Bend_outlook_in_the_Grand_Teton_National_Park_Edit.jpg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4420856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http://upload.wikimedia.org/wikipedia/commons/thumb/2/24/Winter_at_The_Falls.%2C_Niagara_Falls%2C_Canada.jpg/800px-Winter_at_The_Falls.%2C_Niagara_Falls%2C_Canada.jpg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5344186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http://upload.wikimedia.org/wikipedia/commons/2/2d/Picea_glauca_taiga.jpg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5713518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http://upload.wikimedia.org/wikipedia/commons/c/c5/Halifaxsmallfrombridge.jpg</a:t>
            </a:r>
          </a:p>
        </p:txBody>
      </p:sp>
    </p:spTree>
    <p:extLst>
      <p:ext uri="{BB962C8B-B14F-4D97-AF65-F5344CB8AC3E}">
        <p14:creationId xmlns:p14="http://schemas.microsoft.com/office/powerpoint/2010/main" val="1033820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404664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http://upload.wikimedia.org/wikipedia/commons/thumb/9/93/DWEdmonton1.jpg/800px-DWEdmonton1.jpg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1050995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http://upload.wikimedia.org/wikipedia/commons/thumb/1/13/Vancouver_ib.jpg/800px-Vancouver_ib.jpg</a:t>
            </a:r>
          </a:p>
        </p:txBody>
      </p:sp>
    </p:spTree>
    <p:extLst>
      <p:ext uri="{BB962C8B-B14F-4D97-AF65-F5344CB8AC3E}">
        <p14:creationId xmlns:p14="http://schemas.microsoft.com/office/powerpoint/2010/main" val="3877503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59</TotalTime>
  <Words>317</Words>
  <Application>Microsoft Office PowerPoint</Application>
  <PresentationFormat>Předvádění na obrazovce (4:3)</PresentationFormat>
  <Paragraphs>82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Tvrdý obal</vt:lpstr>
      <vt:lpstr>Prezentace aplikace PowerPoint</vt:lpstr>
      <vt:lpstr>KANADA</vt:lpstr>
      <vt:lpstr>Kanada = dvoujazyčný stát</vt:lpstr>
      <vt:lpstr>Povrch</vt:lpstr>
      <vt:lpstr>Podnebí</vt:lpstr>
      <vt:lpstr>Hospodářství</vt:lpstr>
      <vt:lpstr>Průmyslové regiony</vt:lpstr>
      <vt:lpstr>Zemědělství</vt:lpstr>
      <vt:lpstr>Úkoly</vt:lpstr>
      <vt:lpstr>Prezentace aplikace PowerPoint</vt:lpstr>
      <vt:lpstr>Anotace</vt:lpstr>
      <vt:lpstr>Použité 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7</cp:revision>
  <dcterms:created xsi:type="dcterms:W3CDTF">2013-09-04T11:08:11Z</dcterms:created>
  <dcterms:modified xsi:type="dcterms:W3CDTF">2013-09-04T19:08:53Z</dcterms:modified>
</cp:coreProperties>
</file>