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6" r:id="rId12"/>
    <p:sldId id="265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6C9866-FB09-4201-ABEB-77B36B06EA71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E5EB3EC-15E6-4743-A5FE-EE5033EAC5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6C9866-FB09-4201-ABEB-77B36B06EA71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5EB3EC-15E6-4743-A5FE-EE5033EAC58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6C9866-FB09-4201-ABEB-77B36B06EA71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5EB3EC-15E6-4743-A5FE-EE5033EAC58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6C9866-FB09-4201-ABEB-77B36B06EA71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5EB3EC-15E6-4743-A5FE-EE5033EAC58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6C9866-FB09-4201-ABEB-77B36B06EA71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5EB3EC-15E6-4743-A5FE-EE5033EAC58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6C9866-FB09-4201-ABEB-77B36B06EA71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5EB3EC-15E6-4743-A5FE-EE5033EAC58C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6C9866-FB09-4201-ABEB-77B36B06EA71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5EB3EC-15E6-4743-A5FE-EE5033EAC5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F6C9866-FB09-4201-ABEB-77B36B06EA71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5EB3EC-15E6-4743-A5FE-EE5033EAC58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6C9866-FB09-4201-ABEB-77B36B06EA71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E5EB3EC-15E6-4743-A5FE-EE5033EAC58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6C9866-FB09-4201-ABEB-77B36B06EA71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5EB3EC-15E6-4743-A5FE-EE5033EAC5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6C9866-FB09-4201-ABEB-77B36B06EA71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5EB3EC-15E6-4743-A5FE-EE5033EAC5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F6C9866-FB09-4201-ABEB-77B36B06EA71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E5EB3EC-15E6-4743-A5FE-EE5033EAC58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>
    <mc:Choice xmlns:p14="http://schemas.microsoft.com/office/powerpoint/2010/main" Requires="p14">
      <p:transition spd="slow" p14:dur="1500">
        <p14:window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539552" y="1484785"/>
            <a:ext cx="7961511" cy="4873154"/>
          </a:xfrm>
        </p:spPr>
        <p:txBody>
          <a:bodyPr/>
          <a:lstStyle/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Autor:  Dobiášová Michaela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Název:  VY_32_INOVACE_04_A </a:t>
            </a:r>
            <a:r>
              <a:rPr lang="cs-CZ" sz="2400" dirty="0" smtClean="0">
                <a:solidFill>
                  <a:schemeClr val="tx1"/>
                </a:solidFill>
              </a:rPr>
              <a:t>9_USA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Téma:   Amerika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1612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SPOJENÉ  STÁTY</a:t>
            </a:r>
            <a:br>
              <a:rPr lang="cs-CZ" sz="7200" dirty="0" smtClean="0"/>
            </a:br>
            <a:r>
              <a:rPr lang="cs-CZ" sz="7200" dirty="0" smtClean="0"/>
              <a:t>AMERICKÉ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58987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město : Washington, D.C.</a:t>
            </a:r>
          </a:p>
          <a:p>
            <a:r>
              <a:rPr lang="cs-CZ" dirty="0" smtClean="0"/>
              <a:t>Rozloha : 9,4 mil. </a:t>
            </a:r>
            <a:r>
              <a:rPr lang="cs-CZ" dirty="0"/>
              <a:t>k</a:t>
            </a:r>
            <a:r>
              <a:rPr lang="cs-CZ" dirty="0" smtClean="0"/>
              <a:t>m</a:t>
            </a:r>
            <a:r>
              <a:rPr lang="cs-CZ" sz="1800" dirty="0" smtClean="0"/>
              <a:t>2</a:t>
            </a:r>
          </a:p>
          <a:p>
            <a:r>
              <a:rPr lang="cs-CZ" dirty="0" smtClean="0"/>
              <a:t>Počet obyvatel : 267 mil.</a:t>
            </a:r>
          </a:p>
          <a:p>
            <a:r>
              <a:rPr lang="cs-CZ" dirty="0" smtClean="0"/>
              <a:t>Státní zřízení : federativní republika (50 států)</a:t>
            </a:r>
          </a:p>
          <a:p>
            <a:r>
              <a:rPr lang="cs-CZ" dirty="0" smtClean="0"/>
              <a:t>Úřední jazyk : angličtina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908720"/>
            <a:ext cx="2160240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005064"/>
            <a:ext cx="1800200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29805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u="sng" dirty="0" smtClean="0"/>
              <a:t>Východ</a:t>
            </a:r>
            <a:r>
              <a:rPr lang="cs-CZ" dirty="0" smtClean="0"/>
              <a:t> – 26 států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= kolébka USA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- dějiště velkých událostí (Sever x Jih)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města : Washington, New York</a:t>
            </a:r>
          </a:p>
          <a:p>
            <a:pPr marL="514350" indent="-514350">
              <a:buAutoNum type="arabicPeriod" startAt="2"/>
            </a:pPr>
            <a:r>
              <a:rPr lang="cs-CZ" u="sng" dirty="0" smtClean="0"/>
              <a:t>Střed </a:t>
            </a:r>
            <a:r>
              <a:rPr lang="cs-CZ" dirty="0" smtClean="0"/>
              <a:t> - 11 států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= obilnice států, chov skotu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bývalé obrovské plantáže bavlny</a:t>
            </a:r>
          </a:p>
          <a:p>
            <a:pPr marL="514350" indent="-514350">
              <a:buAutoNum type="arabicPeriod" startAt="3"/>
            </a:pPr>
            <a:r>
              <a:rPr lang="cs-CZ" u="sng" dirty="0" smtClean="0"/>
              <a:t>Západ</a:t>
            </a:r>
            <a:r>
              <a:rPr lang="cs-CZ" dirty="0" smtClean="0"/>
              <a:t> – 13 států</a:t>
            </a:r>
          </a:p>
          <a:p>
            <a:pPr marL="0" indent="0">
              <a:buNone/>
            </a:pPr>
            <a:r>
              <a:rPr lang="cs-CZ" dirty="0" smtClean="0"/>
              <a:t>             = osídlen nejpozději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mnoho přírodních krás + NP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mladá města : </a:t>
            </a:r>
            <a:r>
              <a:rPr lang="cs-CZ" dirty="0" err="1" smtClean="0"/>
              <a:t>Sacramento</a:t>
            </a:r>
            <a:r>
              <a:rPr lang="cs-CZ" dirty="0" smtClean="0"/>
              <a:t>, San Francisco, Salt </a:t>
            </a:r>
            <a:r>
              <a:rPr lang="cs-CZ" dirty="0" err="1" smtClean="0"/>
              <a:t>Lake</a:t>
            </a:r>
            <a:r>
              <a:rPr lang="cs-CZ" dirty="0" smtClean="0"/>
              <a:t> City, Los Angeles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 základní regiony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1639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Povrch – západ = Kordillery</a:t>
            </a:r>
          </a:p>
          <a:p>
            <a:pPr marL="0" indent="0">
              <a:buNone/>
            </a:pPr>
            <a:r>
              <a:rPr lang="cs-CZ" dirty="0" smtClean="0"/>
              <a:t>                    střed = prérie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východ = </a:t>
            </a:r>
            <a:r>
              <a:rPr lang="cs-CZ" dirty="0" err="1" smtClean="0"/>
              <a:t>Appalače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Podnebí – mírný podnebný pás</a:t>
            </a:r>
          </a:p>
          <a:p>
            <a:pPr marL="0" indent="0">
              <a:buNone/>
            </a:pPr>
            <a:r>
              <a:rPr lang="cs-CZ" dirty="0" smtClean="0"/>
              <a:t>                    - subtropický podnebný pás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Povrch, podnebí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852936"/>
            <a:ext cx="4305300" cy="288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8072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699" y="2071448"/>
            <a:ext cx="7620000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3775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Běloši (80%)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přistěhovalci z Evropy</a:t>
            </a:r>
          </a:p>
          <a:p>
            <a:pPr marL="514350" indent="-514350">
              <a:buAutoNum type="arabicPeriod" startAt="2"/>
            </a:pPr>
            <a:r>
              <a:rPr lang="cs-CZ" dirty="0" smtClean="0"/>
              <a:t>Černoši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původně otroci (levná pracovní síla na plantáže)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dnes Afroameričané = mulati (míšenci bělochů a černochů)</a:t>
            </a:r>
          </a:p>
          <a:p>
            <a:pPr marL="514350" indent="-514350">
              <a:buAutoNum type="arabicPeriod" startAt="3"/>
            </a:pPr>
            <a:r>
              <a:rPr lang="cs-CZ" dirty="0" smtClean="0"/>
              <a:t>Žlutá rasa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přistěhovalci z Asie (Kalifornie)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77416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Nejrozvinutější stát světa</a:t>
            </a:r>
          </a:p>
          <a:p>
            <a:r>
              <a:rPr lang="cs-CZ" dirty="0" smtClean="0"/>
              <a:t>Bohaté přírodní zdroje</a:t>
            </a:r>
          </a:p>
          <a:p>
            <a:r>
              <a:rPr lang="cs-CZ" u="sng" dirty="0" smtClean="0"/>
              <a:t>Nerostné suroviny </a:t>
            </a:r>
            <a:r>
              <a:rPr lang="cs-CZ" dirty="0" smtClean="0"/>
              <a:t>– ropa, železná ruda, barevné kovy, drahé kovy, sůl</a:t>
            </a:r>
          </a:p>
          <a:p>
            <a:r>
              <a:rPr lang="cs-CZ" u="sng" dirty="0" smtClean="0"/>
              <a:t>Průmysl –</a:t>
            </a:r>
            <a:r>
              <a:rPr lang="cs-CZ" dirty="0" smtClean="0"/>
              <a:t> zahrnuje všechna tradiční odvětví</a:t>
            </a:r>
          </a:p>
          <a:p>
            <a:pPr marL="0" indent="0">
              <a:buNone/>
            </a:pPr>
            <a:r>
              <a:rPr lang="cs-CZ" dirty="0" smtClean="0"/>
              <a:t>    = strojírenství – letadla, automobily, počítače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energetika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hutnictví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dřevařský </a:t>
            </a:r>
            <a:r>
              <a:rPr lang="cs-CZ" dirty="0" err="1" smtClean="0"/>
              <a:t>pr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textilní  atd.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18992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Soběstačné, přebytky vyváží, dováží citrusy</a:t>
            </a:r>
          </a:p>
          <a:p>
            <a:r>
              <a:rPr lang="cs-CZ" dirty="0" smtClean="0"/>
              <a:t>2 pásy – kukuřičný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bavlníkový</a:t>
            </a:r>
          </a:p>
          <a:p>
            <a:r>
              <a:rPr lang="cs-CZ" dirty="0" smtClean="0"/>
              <a:t>SV – ovoce, zelenina</a:t>
            </a:r>
          </a:p>
          <a:p>
            <a:r>
              <a:rPr lang="cs-CZ" dirty="0" smtClean="0"/>
              <a:t>Jižně od Velkých jezer – pšenice, kukuřice</a:t>
            </a:r>
          </a:p>
          <a:p>
            <a:pPr marL="0" indent="0">
              <a:buNone/>
            </a:pPr>
            <a:r>
              <a:rPr lang="cs-CZ" dirty="0" smtClean="0"/>
              <a:t>              - chov skotu, prasat, drůbeže</a:t>
            </a:r>
          </a:p>
          <a:p>
            <a:r>
              <a:rPr lang="cs-CZ" dirty="0" smtClean="0"/>
              <a:t>Atlantská nížina – rýže, bavlník, tabák, podzemnice olejná, sója; skot</a:t>
            </a:r>
          </a:p>
          <a:p>
            <a:r>
              <a:rPr lang="cs-CZ" dirty="0" smtClean="0"/>
              <a:t>Florida a Kalifornie - citrusy</a:t>
            </a: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9829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Washington</a:t>
            </a:r>
          </a:p>
          <a:p>
            <a:r>
              <a:rPr lang="cs-CZ" dirty="0" smtClean="0"/>
              <a:t>New York</a:t>
            </a:r>
          </a:p>
          <a:p>
            <a:r>
              <a:rPr lang="cs-CZ" dirty="0" smtClean="0"/>
              <a:t>Detroit</a:t>
            </a:r>
          </a:p>
          <a:p>
            <a:r>
              <a:rPr lang="cs-CZ" dirty="0" smtClean="0"/>
              <a:t>Chicago</a:t>
            </a:r>
          </a:p>
          <a:p>
            <a:r>
              <a:rPr lang="cs-CZ" dirty="0" smtClean="0"/>
              <a:t>Dallas</a:t>
            </a:r>
          </a:p>
          <a:p>
            <a:r>
              <a:rPr lang="cs-CZ" dirty="0" smtClean="0"/>
              <a:t>San Francisco</a:t>
            </a:r>
          </a:p>
          <a:p>
            <a:r>
              <a:rPr lang="cs-CZ" dirty="0" smtClean="0"/>
              <a:t>Los Angeles (Hollywood)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57501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656"/>
            <a:ext cx="41814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9177" y="360584"/>
            <a:ext cx="45148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430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4027" y="188640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4027" y="113006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927" y="188640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2629" y="360584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5173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5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5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8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4895697"/>
              </p:ext>
            </p:extLst>
          </p:nvPr>
        </p:nvGraphicFramePr>
        <p:xfrm>
          <a:off x="785813" y="928688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3.11.2012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6.11.2012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Amerika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USA, povrch, podnebí, hospodářství, průmysl, zemědělství, města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13826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r>
              <a:rPr lang="cs-CZ" dirty="0" smtClean="0"/>
              <a:t>Práce s mapou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43480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 zdroje</a:t>
            </a: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79512" y="1196752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http://upload.wikimedia.org/wikipedia/commons/thumb/a/a4/Flag_of_the_United_States.svg/110px-Flag_of_the_United_States.svg.png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9512" y="1843083"/>
            <a:ext cx="88569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http://upload.wikimedia.org/wikipedia/commons/thumb/5/5c/Great_Seal_of_the_United_States_%28obverse%29.svg/90px-Great_Seal_of_the_United_States_%28obverse%29.svg.png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2766413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http://upload.wikimedia.org/wikipedia/commons/8/8b/Denali_Mt_McKinley.jpg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207220" y="3412744"/>
            <a:ext cx="882927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http://upload.wikimedia.org/wikipedia/commons/thumb/9/91/Steppe_of_western_Kazakhstan_in_the_early_spring.jpg/800px-Steppe_of_western_Kazakhstan_in_the_early_spring.jpg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511" y="4336074"/>
            <a:ext cx="885698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http://upload.wikimedia.org/wikipedia/commons/thumb/3/3c/Rainy_Blue_Ridge-27527.jpg/800px-Rainy_Blue_Ridge-27527.jpg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179510" y="4982405"/>
            <a:ext cx="885698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http://upload.wikimedia.org/wikipedia/commons/thumb/0/0e/DCmontage4.jpg/439px-DCmontage4.jpg</a:t>
            </a:r>
          </a:p>
        </p:txBody>
      </p:sp>
    </p:spTree>
    <p:extLst>
      <p:ext uri="{BB962C8B-B14F-4D97-AF65-F5344CB8AC3E}">
        <p14:creationId xmlns:p14="http://schemas.microsoft.com/office/powerpoint/2010/main" val="2288749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260648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http://upload.wikimedia.org/wikipedia/commons/thumb/b/bb/NYC_Montage_2011.jpg/474px-NYC_Montage_2011.jpg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293084" y="891846"/>
            <a:ext cx="85993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http://upload.wikimedia.org/wikipedia/commons/a/a0/DetroitSkyline.jpg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293084" y="1261178"/>
            <a:ext cx="85993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http://upload.wikimedia.org/wikipedia/commons/thumb/0/0f/2010-02-19_3000x2000_chicago_skyline.jpg/800px-2010-02-19_3000x2000_chicago_skyline.jpg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293084" y="2184508"/>
            <a:ext cx="85993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http://upload.wikimedia.org/wikipedia/commons/thumb/7/77/Dallasskyline0004.png/800px-Dallasskyline0004.png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1520" y="2830839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http://upload.wikimedia.org/wikipedia/commons/thumb/8/80/SF_California_Street_USA.jpg/450px-SF_California_Street_USA.jpg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3477170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http://upload.wikimedia.org/wikipedia/commons/thumb/e/e3/LosAngeles06.jpg/800px-LosAngeles06.jpg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293084" y="4123501"/>
            <a:ext cx="85993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http://upload.wikimedia.org/wikipedia/commons/5/5d/Hollywood.jpg</a:t>
            </a:r>
          </a:p>
        </p:txBody>
      </p:sp>
    </p:spTree>
    <p:extLst>
      <p:ext uri="{BB962C8B-B14F-4D97-AF65-F5344CB8AC3E}">
        <p14:creationId xmlns:p14="http://schemas.microsoft.com/office/powerpoint/2010/main" val="2625090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50</TotalTime>
  <Words>409</Words>
  <Application>Microsoft Office PowerPoint</Application>
  <PresentationFormat>Předvádění na obrazovce (4:3)</PresentationFormat>
  <Paragraphs>103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Prezentace aplikace PowerPoint</vt:lpstr>
      <vt:lpstr>SPOJENÉ  STÁTY AMERICKÉ</vt:lpstr>
      <vt:lpstr>USA</vt:lpstr>
      <vt:lpstr>3 základní regiony</vt:lpstr>
      <vt:lpstr>Povrch, podnebí</vt:lpstr>
      <vt:lpstr>Obyvatelstvo</vt:lpstr>
      <vt:lpstr>Hospodářství</vt:lpstr>
      <vt:lpstr>Zemědělství</vt:lpstr>
      <vt:lpstr>Města</vt:lpstr>
      <vt:lpstr>Prezentace aplikace PowerPoint</vt:lpstr>
      <vt:lpstr>Prezentace aplikace PowerPoint</vt:lpstr>
      <vt:lpstr>Anotace</vt:lpstr>
      <vt:lpstr>Použité 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Michaela</cp:lastModifiedBy>
  <cp:revision>6</cp:revision>
  <dcterms:created xsi:type="dcterms:W3CDTF">2013-09-04T11:37:40Z</dcterms:created>
  <dcterms:modified xsi:type="dcterms:W3CDTF">2013-09-04T19:29:16Z</dcterms:modified>
</cp:coreProperties>
</file>