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5" r:id="rId2"/>
    <p:sldId id="266" r:id="rId3"/>
    <p:sldId id="274" r:id="rId4"/>
    <p:sldId id="272" r:id="rId5"/>
    <p:sldId id="275" r:id="rId6"/>
    <p:sldId id="276" r:id="rId7"/>
    <p:sldId id="277" r:id="rId8"/>
    <p:sldId id="278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758B6C8D-9F9B-4BE7-9F46-FE153849C5BE}" type="datetimeFigureOut">
              <a:rPr lang="cs-CZ" smtClean="0"/>
              <a:pPr/>
              <a:t>5.9.2013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D0AC3ADD-765E-476E-A3D5-70626912F8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58B6C8D-9F9B-4BE7-9F46-FE153849C5BE}" type="datetimeFigureOut">
              <a:rPr lang="cs-CZ" smtClean="0"/>
              <a:pPr/>
              <a:t>5.9.2013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0AC3ADD-765E-476E-A3D5-70626912F85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58B6C8D-9F9B-4BE7-9F46-FE153849C5BE}" type="datetimeFigureOut">
              <a:rPr lang="cs-CZ" smtClean="0"/>
              <a:pPr/>
              <a:t>5.9.2013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0AC3ADD-765E-476E-A3D5-70626912F85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58B6C8D-9F9B-4BE7-9F46-FE153849C5BE}" type="datetimeFigureOut">
              <a:rPr lang="cs-CZ" smtClean="0"/>
              <a:pPr/>
              <a:t>5.9.2013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0AC3ADD-765E-476E-A3D5-70626912F85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58B6C8D-9F9B-4BE7-9F46-FE153849C5BE}" type="datetimeFigureOut">
              <a:rPr lang="cs-CZ" smtClean="0"/>
              <a:pPr/>
              <a:t>5.9.2013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0AC3ADD-765E-476E-A3D5-70626912F8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58B6C8D-9F9B-4BE7-9F46-FE153849C5BE}" type="datetimeFigureOut">
              <a:rPr lang="cs-CZ" smtClean="0"/>
              <a:pPr/>
              <a:t>5.9.2013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0AC3ADD-765E-476E-A3D5-70626912F85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58B6C8D-9F9B-4BE7-9F46-FE153849C5BE}" type="datetimeFigureOut">
              <a:rPr lang="cs-CZ" smtClean="0"/>
              <a:pPr/>
              <a:t>5.9.2013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0AC3ADD-765E-476E-A3D5-70626912F8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758B6C8D-9F9B-4BE7-9F46-FE153849C5BE}" type="datetimeFigureOut">
              <a:rPr lang="cs-CZ" smtClean="0"/>
              <a:pPr/>
              <a:t>5.9.2013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0AC3ADD-765E-476E-A3D5-70626912F8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758B6C8D-9F9B-4BE7-9F46-FE153849C5BE}" type="datetimeFigureOut">
              <a:rPr lang="cs-CZ" smtClean="0"/>
              <a:pPr/>
              <a:t>5.9.2013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D0AC3ADD-765E-476E-A3D5-70626912F85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58B6C8D-9F9B-4BE7-9F46-FE153849C5BE}" type="datetimeFigureOut">
              <a:rPr lang="cs-CZ" smtClean="0"/>
              <a:pPr/>
              <a:t>5.9.2013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0AC3ADD-765E-476E-A3D5-70626912F8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58B6C8D-9F9B-4BE7-9F46-FE153849C5BE}" type="datetimeFigureOut">
              <a:rPr lang="cs-CZ" smtClean="0"/>
              <a:pPr/>
              <a:t>5.9.2013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0AC3ADD-765E-476E-A3D5-70626912F8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758B6C8D-9F9B-4BE7-9F46-FE153849C5BE}" type="datetimeFigureOut">
              <a:rPr lang="cs-CZ" smtClean="0"/>
              <a:pPr/>
              <a:t>5.9.2013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D0AC3ADD-765E-476E-A3D5-70626912F85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Europe_location_CHE.png" TargetMode="External"/><Relationship Id="rId2" Type="http://schemas.openxmlformats.org/officeDocument/2006/relationships/hyperlink" Target="http://cs.wikipedia.org/wiki/Soubor:Flag_of_Switzerland_(Pantone).sv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&amp;vpx=778&amp;vpy=102&amp;dur=17860&amp;hovh=194&amp;hovw=260&amp;tx=140&amp;ty=115&amp;page=19&amp;tbnh=143&amp;tbnw=198&amp;ndsp=24&amp;ved=1t:429,r:75,s:300,i:229" TargetMode="External"/><Relationship Id="rId5" Type="http://schemas.openxmlformats.org/officeDocument/2006/relationships/hyperlink" Target="http://cs.wikipedia.org/wiki/%C5%A0v%C3%BDcarsko" TargetMode="External"/><Relationship Id="rId4" Type="http://schemas.openxmlformats.org/officeDocument/2006/relationships/hyperlink" Target="http://cs.wikipedia.org/wiki/Soubor:Coat_of_Arms_of_Switzerland_(Pantone).sv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564904"/>
            <a:ext cx="8208912" cy="3312368"/>
          </a:xfrm>
        </p:spPr>
        <p:txBody>
          <a:bodyPr/>
          <a:lstStyle/>
          <a:p>
            <a:pPr>
              <a:defRPr/>
            </a:pPr>
            <a:r>
              <a:rPr lang="cs-CZ" dirty="0"/>
              <a:t>Název školy:  </a:t>
            </a:r>
            <a:r>
              <a:rPr lang="cs-CZ" i="1" dirty="0"/>
              <a:t>Základní škola a mateřská škola, </a:t>
            </a:r>
            <a:r>
              <a:rPr lang="cs-CZ" i="1" noProof="1"/>
              <a:t>Hlušice</a:t>
            </a:r>
            <a:endParaRPr lang="cs-CZ" noProof="1"/>
          </a:p>
          <a:p>
            <a:pPr>
              <a:defRPr/>
            </a:pPr>
            <a:r>
              <a:rPr lang="cs-CZ" dirty="0"/>
              <a:t>Autor: </a:t>
            </a:r>
            <a:r>
              <a:rPr lang="cs-CZ" i="1" dirty="0" smtClean="0"/>
              <a:t> PaedDr. Vaňková Marcela</a:t>
            </a:r>
            <a:endParaRPr lang="cs-CZ" i="1" dirty="0"/>
          </a:p>
          <a:p>
            <a:pPr>
              <a:defRPr/>
            </a:pPr>
            <a:r>
              <a:rPr lang="cs-CZ" dirty="0"/>
              <a:t>Číslo </a:t>
            </a:r>
            <a:r>
              <a:rPr lang="cs-CZ" dirty="0" smtClean="0"/>
              <a:t>projektu: CZ.1.07/1.4.00/21.3235</a:t>
            </a:r>
            <a:endParaRPr lang="cs-CZ" dirty="0"/>
          </a:p>
          <a:p>
            <a:pPr>
              <a:defRPr/>
            </a:pPr>
            <a:r>
              <a:rPr lang="cs-CZ" dirty="0"/>
              <a:t>Název: </a:t>
            </a:r>
            <a:r>
              <a:rPr lang="cs-CZ" dirty="0" smtClean="0"/>
              <a:t> VY_52_INOVACE_1B_35_</a:t>
            </a:r>
            <a:r>
              <a:rPr lang="cs-CZ" b="1" dirty="0" smtClean="0"/>
              <a:t> Švýcarsko</a:t>
            </a:r>
            <a:endParaRPr lang="cs-CZ" dirty="0" smtClean="0"/>
          </a:p>
          <a:p>
            <a:pPr>
              <a:defRPr/>
            </a:pPr>
            <a:r>
              <a:rPr lang="cs-CZ" dirty="0" smtClean="0"/>
              <a:t> Téma:  Zeměpis pro </a:t>
            </a:r>
            <a:r>
              <a:rPr lang="cs-CZ" dirty="0"/>
              <a:t>2. </a:t>
            </a:r>
            <a:r>
              <a:rPr lang="cs-CZ" dirty="0" smtClean="0"/>
              <a:t>stupeň </a:t>
            </a:r>
            <a:r>
              <a:rPr lang="cs-CZ" dirty="0"/>
              <a:t>ZŠ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4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491902"/>
            <a:ext cx="5753100" cy="14097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="" xmlns:p14="http://schemas.microsoft.com/office/powerpoint/2010/main" val="2970991224"/>
      </p:ext>
    </p:extLst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2204864"/>
            <a:ext cx="8435280" cy="4119736"/>
          </a:xfrm>
        </p:spPr>
        <p:txBody>
          <a:bodyPr/>
          <a:lstStyle/>
          <a:p>
            <a:r>
              <a:rPr lang="cs-CZ" dirty="0" smtClean="0"/>
              <a:t>Prezentace slouží k výkladu učiva o Švýcarsku.</a:t>
            </a:r>
          </a:p>
          <a:p>
            <a:r>
              <a:rPr lang="cs-CZ" dirty="0" smtClean="0"/>
              <a:t>Úvod: poloha, znak, vlajka, mapa</a:t>
            </a:r>
          </a:p>
          <a:p>
            <a:r>
              <a:rPr lang="cs-CZ" dirty="0" smtClean="0"/>
              <a:t>Statistické  a základní údaje</a:t>
            </a:r>
          </a:p>
          <a:p>
            <a:r>
              <a:rPr lang="cs-CZ" dirty="0" smtClean="0"/>
              <a:t>Geografie</a:t>
            </a:r>
          </a:p>
          <a:p>
            <a:r>
              <a:rPr lang="cs-CZ" dirty="0" smtClean="0"/>
              <a:t>Věda a technika, průmysl                                   </a:t>
            </a:r>
          </a:p>
          <a:p>
            <a:r>
              <a:rPr lang="cs-CZ" dirty="0" smtClean="0"/>
              <a:t>Obrázky - města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Anotace:</a:t>
            </a:r>
            <a:endParaRPr lang="cs-CZ" sz="3600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704088"/>
            <a:ext cx="8075240" cy="636680"/>
          </a:xfrm>
        </p:spPr>
        <p:txBody>
          <a:bodyPr>
            <a:normAutofit fontScale="90000"/>
          </a:bodyPr>
          <a:lstStyle/>
          <a:p>
            <a:r>
              <a:rPr lang="cs-CZ" sz="3600" dirty="0" smtClean="0"/>
              <a:t>Švýcarsko</a:t>
            </a:r>
            <a:endParaRPr lang="cs-CZ" sz="3600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1628800"/>
            <a:ext cx="5856651" cy="4392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28184" y="548680"/>
            <a:ext cx="2664296" cy="26642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228184" y="3573016"/>
            <a:ext cx="2731495" cy="30243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539552" y="1196752"/>
          <a:ext cx="8136904" cy="533226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068452"/>
                <a:gridCol w="4068452"/>
              </a:tblGrid>
              <a:tr h="636408">
                <a:tc>
                  <a:txBody>
                    <a:bodyPr/>
                    <a:lstStyle/>
                    <a:p>
                      <a:r>
                        <a:rPr lang="cs-CZ" dirty="0" smtClean="0"/>
                        <a:t>Hlavní město: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BERN</a:t>
                      </a:r>
                      <a:endParaRPr lang="cs-CZ" dirty="0"/>
                    </a:p>
                  </a:txBody>
                  <a:tcPr/>
                </a:tc>
              </a:tr>
              <a:tr h="636408">
                <a:tc>
                  <a:txBody>
                    <a:bodyPr/>
                    <a:lstStyle/>
                    <a:p>
                      <a:r>
                        <a:rPr lang="cs-CZ" dirty="0" smtClean="0"/>
                        <a:t>Rozloha: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noProof="1" smtClean="0"/>
                        <a:t>41 285 km2 (132. na světě)</a:t>
                      </a:r>
                      <a:endParaRPr lang="cs-CZ" noProof="1"/>
                    </a:p>
                  </a:txBody>
                  <a:tcPr/>
                </a:tc>
              </a:tr>
              <a:tr h="636408">
                <a:tc>
                  <a:txBody>
                    <a:bodyPr/>
                    <a:lstStyle/>
                    <a:p>
                      <a:r>
                        <a:rPr lang="cs-CZ" dirty="0" smtClean="0"/>
                        <a:t>Nejvyšší bod: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noProof="1" smtClean="0"/>
                        <a:t>Dufourspitze  (4 634 m  n.m.)</a:t>
                      </a:r>
                      <a:endParaRPr lang="cs-CZ" noProof="1"/>
                    </a:p>
                  </a:txBody>
                  <a:tcPr/>
                </a:tc>
              </a:tr>
              <a:tr h="636408">
                <a:tc>
                  <a:txBody>
                    <a:bodyPr/>
                    <a:lstStyle/>
                    <a:p>
                      <a:r>
                        <a:rPr lang="cs-CZ" dirty="0" smtClean="0"/>
                        <a:t>Časové pásmo: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noProof="1" smtClean="0"/>
                        <a:t>+1</a:t>
                      </a:r>
                      <a:endParaRPr lang="cs-CZ" noProof="1"/>
                    </a:p>
                  </a:txBody>
                  <a:tcPr/>
                </a:tc>
              </a:tr>
              <a:tr h="873735">
                <a:tc>
                  <a:txBody>
                    <a:bodyPr/>
                    <a:lstStyle/>
                    <a:p>
                      <a:r>
                        <a:rPr lang="cs-CZ" dirty="0" smtClean="0"/>
                        <a:t>Počet obyvatel: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noProof="1" smtClean="0"/>
                        <a:t>7,8 milionu</a:t>
                      </a:r>
                    </a:p>
                  </a:txBody>
                  <a:tcPr/>
                </a:tc>
              </a:tr>
              <a:tr h="636408">
                <a:tc>
                  <a:txBody>
                    <a:bodyPr/>
                    <a:lstStyle/>
                    <a:p>
                      <a:r>
                        <a:rPr lang="cs-CZ" dirty="0" smtClean="0"/>
                        <a:t>Jazyk: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němčina, francouzština, italština, rétorománština</a:t>
                      </a:r>
                      <a:endParaRPr lang="cs-CZ" dirty="0"/>
                    </a:p>
                  </a:txBody>
                  <a:tcPr/>
                </a:tc>
              </a:tr>
              <a:tr h="636408">
                <a:tc>
                  <a:txBody>
                    <a:bodyPr/>
                    <a:lstStyle/>
                    <a:p>
                      <a:r>
                        <a:rPr lang="cs-CZ" dirty="0" smtClean="0"/>
                        <a:t>Státní zřízení: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Federativní republika</a:t>
                      </a:r>
                      <a:endParaRPr lang="cs-CZ" dirty="0"/>
                    </a:p>
                  </a:txBody>
                  <a:tcPr/>
                </a:tc>
              </a:tr>
              <a:tr h="636408">
                <a:tc>
                  <a:txBody>
                    <a:bodyPr/>
                    <a:lstStyle/>
                    <a:p>
                      <a:r>
                        <a:rPr lang="cs-CZ" dirty="0" smtClean="0"/>
                        <a:t>Měna: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Švýcarský frank  (CHF)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147248" cy="636680"/>
          </a:xfrm>
        </p:spPr>
        <p:txBody>
          <a:bodyPr>
            <a:normAutofit fontScale="90000"/>
          </a:bodyPr>
          <a:lstStyle/>
          <a:p>
            <a:pPr algn="ctr"/>
            <a:r>
              <a:rPr lang="cs-CZ" sz="3600" b="1" dirty="0" smtClean="0"/>
              <a:t>Švýcarsko</a:t>
            </a:r>
            <a:endParaRPr lang="cs-CZ" sz="3600" dirty="0"/>
          </a:p>
        </p:txBody>
      </p:sp>
    </p:spTree>
  </p:cSld>
  <p:clrMapOvr>
    <a:masterClrMapping/>
  </p:clrMapOvr>
  <p:transition>
    <p:pull dir="r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268760"/>
            <a:ext cx="8219256" cy="4738531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Švýcarsko je vnitrozemní stát ve střední Evropě. Leží mezi Bodamským jezerem na severovýchodě, Ženevským jezerem na západě, Horním a Alpským Rýnem na východě a Rýnem na severu, Jurou na severu a jižními Alpami. </a:t>
            </a:r>
          </a:p>
          <a:p>
            <a:endParaRPr lang="cs-CZ" dirty="0" smtClean="0"/>
          </a:p>
          <a:p>
            <a:r>
              <a:rPr lang="cs-CZ" dirty="0" smtClean="0"/>
              <a:t>Švýcarsko sousedí s následujícími státy, se kterými má suchozemské hranice: s Itálií je 734,2 km, s Francií 571,8 km, s Německem 345,7 km, s Rakouskem 165,1 km (přerušena Lichtenštejnskem) a s Lichtenštejnskem 41,1 km; celkem 1857,9 km.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8291264" cy="780696"/>
          </a:xfrm>
        </p:spPr>
        <p:txBody>
          <a:bodyPr>
            <a:normAutofit/>
          </a:bodyPr>
          <a:lstStyle/>
          <a:p>
            <a:pPr algn="ctr"/>
            <a:r>
              <a:rPr lang="cs-CZ" dirty="0" smtClean="0"/>
              <a:t>Švýcarsko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noProof="1" smtClean="0"/>
              <a:t>Federace 26 kantonů má 7,92 milionů obyvatel, z toho je více jak 1/5 cizinců. </a:t>
            </a:r>
          </a:p>
          <a:p>
            <a:pPr>
              <a:buNone/>
            </a:pPr>
            <a:endParaRPr lang="cs-CZ" noProof="1" smtClean="0"/>
          </a:p>
          <a:p>
            <a:r>
              <a:rPr lang="cs-CZ" noProof="1" smtClean="0"/>
              <a:t>Švýcarsko je členem Rady Evropy, OSN, EFTA, OECD a WTO a součástí schengenského prostoru. </a:t>
            </a:r>
          </a:p>
          <a:p>
            <a:pPr>
              <a:buNone/>
            </a:pPr>
            <a:endParaRPr lang="cs-CZ" noProof="1" smtClean="0"/>
          </a:p>
          <a:p>
            <a:r>
              <a:rPr lang="cs-CZ" noProof="1" smtClean="0"/>
              <a:t>Jednání o vstupu do EU občané v referendu odmítli a tak, kromě Lichtenštejnska, je to jediná země mimo EU v prostoru Střední Evropy.</a:t>
            </a: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74638"/>
            <a:ext cx="8147248" cy="850106"/>
          </a:xfrm>
        </p:spPr>
        <p:txBody>
          <a:bodyPr>
            <a:normAutofit/>
          </a:bodyPr>
          <a:lstStyle/>
          <a:p>
            <a:pPr algn="ctr"/>
            <a:r>
              <a:rPr lang="cs-CZ" sz="3600" dirty="0" smtClean="0"/>
              <a:t>Švýcarsko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1196752"/>
            <a:ext cx="8208912" cy="4968552"/>
          </a:xfrm>
        </p:spPr>
        <p:txBody>
          <a:bodyPr>
            <a:normAutofit fontScale="77500" lnSpcReduction="20000"/>
          </a:bodyPr>
          <a:lstStyle/>
          <a:p>
            <a:r>
              <a:rPr lang="cs-CZ" b="1" i="1" dirty="0" smtClean="0">
                <a:solidFill>
                  <a:srgbClr val="00B050"/>
                </a:solidFill>
              </a:rPr>
              <a:t>Průmysl</a:t>
            </a:r>
          </a:p>
          <a:p>
            <a:r>
              <a:rPr lang="cs-CZ" dirty="0" smtClean="0"/>
              <a:t>Švýcarsko v průběhu rozvoje změnilo z převážně </a:t>
            </a:r>
            <a:r>
              <a:rPr lang="cs-CZ" noProof="1" smtClean="0"/>
              <a:t>zemědělsky orientovaného státu (kantonů) ve stát </a:t>
            </a:r>
            <a:r>
              <a:rPr lang="cs-CZ" noProof="1" smtClean="0"/>
              <a:t>                                 s </a:t>
            </a:r>
            <a:r>
              <a:rPr lang="cs-CZ" noProof="1" smtClean="0"/>
              <a:t>rozvinutým průmyslem různého charakteru: hodinářství, přesné a jemné strojírenství, přístrojová technika, chemický průmysl, potravinářský průmysl, farmaceutický průmysl, lékařské přístroje a vybavení aj.</a:t>
            </a:r>
          </a:p>
          <a:p>
            <a:endParaRPr lang="cs-CZ" noProof="1" smtClean="0"/>
          </a:p>
          <a:p>
            <a:r>
              <a:rPr lang="cs-CZ" b="1" i="1" noProof="1" smtClean="0">
                <a:solidFill>
                  <a:srgbClr val="00B050"/>
                </a:solidFill>
              </a:rPr>
              <a:t>Věda a výzkum</a:t>
            </a:r>
          </a:p>
          <a:p>
            <a:r>
              <a:rPr lang="cs-CZ" noProof="1" smtClean="0"/>
              <a:t>Ve Švýcarsku má sídlo mnoho renomovaných vědeckých a výzkumných společností, které se zabývají </a:t>
            </a:r>
            <a:r>
              <a:rPr lang="cs-CZ" noProof="1" smtClean="0"/>
              <a:t>činností                         </a:t>
            </a:r>
            <a:r>
              <a:rPr lang="cs-CZ" noProof="1" smtClean="0"/>
              <a:t>v různých oblastech vědy, např. CERN pro jaderný výzkum, HFSJG (High Altitude Research Stations Jungfraujoch and Gornergrat) pro výzkum kosmického záření a jiných výzkumů ve velkých nadmořských výškách, dále pak veřejné vzdělávací instituce (univerzity, polytechnika), instituty velkých společností, aplikace výzkumu v praxi.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274638"/>
            <a:ext cx="8219256" cy="850106"/>
          </a:xfrm>
        </p:spPr>
        <p:txBody>
          <a:bodyPr>
            <a:normAutofit/>
          </a:bodyPr>
          <a:lstStyle/>
          <a:p>
            <a:pPr algn="ctr"/>
            <a:r>
              <a:rPr lang="cs-CZ" sz="3600" dirty="0" smtClean="0"/>
              <a:t>Švýcarsko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274638"/>
            <a:ext cx="3744416" cy="706090"/>
          </a:xfrm>
        </p:spPr>
        <p:txBody>
          <a:bodyPr>
            <a:normAutofit fontScale="90000"/>
          </a:bodyPr>
          <a:lstStyle/>
          <a:p>
            <a:r>
              <a:rPr lang="cs-CZ" sz="4400" dirty="0" smtClean="0"/>
              <a:t>Švýcarsko</a:t>
            </a:r>
            <a:endParaRPr lang="cs-CZ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3861048"/>
            <a:ext cx="3960440" cy="27348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27984" y="260648"/>
            <a:ext cx="4320480" cy="247300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427984" y="3356992"/>
            <a:ext cx="4349683" cy="32403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3528" y="1052736"/>
            <a:ext cx="3737992" cy="26119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7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1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1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2" presetClass="entr" presetSubtype="3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20688"/>
            <a:ext cx="8424936" cy="6048672"/>
          </a:xfrm>
        </p:spPr>
        <p:txBody>
          <a:bodyPr>
            <a:normAutofit fontScale="85000" lnSpcReduction="20000"/>
          </a:bodyPr>
          <a:lstStyle/>
          <a:p>
            <a:pPr>
              <a:buNone/>
            </a:pPr>
            <a:r>
              <a:rPr lang="cs-CZ" sz="1400" dirty="0" smtClean="0">
                <a:hlinkClick r:id="rId2"/>
              </a:rPr>
              <a:t>http://cs.wikipedia.org/wiki/Soubor:Flag_of_Switzerland_(Pantone).svg</a:t>
            </a:r>
            <a:endParaRPr lang="cs-CZ" sz="1400" dirty="0" smtClean="0"/>
          </a:p>
          <a:p>
            <a:pPr>
              <a:buNone/>
            </a:pPr>
            <a:r>
              <a:rPr lang="cs-CZ" sz="1400" dirty="0" smtClean="0">
                <a:hlinkClick r:id="rId3"/>
              </a:rPr>
              <a:t>http://cs.wikipedia.org/wiki/Soubor:Europe_location_CHE.png</a:t>
            </a:r>
            <a:endParaRPr lang="cs-CZ" sz="1400" dirty="0" smtClean="0"/>
          </a:p>
          <a:p>
            <a:pPr>
              <a:buNone/>
            </a:pPr>
            <a:r>
              <a:rPr lang="cs-CZ" sz="1400" dirty="0" smtClean="0">
                <a:hlinkClick r:id="rId4"/>
              </a:rPr>
              <a:t>http://cs.wikipedia.org/wiki/Soubor:Coat_of_Arms_of_Switzerland_(Pantone).svg</a:t>
            </a:r>
            <a:endParaRPr lang="cs-CZ" sz="1400" dirty="0" smtClean="0"/>
          </a:p>
          <a:p>
            <a:pPr>
              <a:buNone/>
            </a:pPr>
            <a:r>
              <a:rPr lang="cs-CZ" sz="1400" dirty="0" smtClean="0">
                <a:hlinkClick r:id="rId5"/>
              </a:rPr>
              <a:t>http://cs.wikipedia.org/wiki/%C5%A0v%C3%BDcarsko</a:t>
            </a:r>
            <a:endParaRPr lang="cs-CZ" sz="1400" dirty="0" smtClean="0"/>
          </a:p>
          <a:p>
            <a:pPr>
              <a:buNone/>
            </a:pPr>
            <a:r>
              <a:rPr lang="cs-CZ" sz="1400" dirty="0" smtClean="0"/>
              <a:t>http://www.</a:t>
            </a:r>
            <a:r>
              <a:rPr lang="cs-CZ" sz="1400" dirty="0" err="1" smtClean="0"/>
              <a:t>google.com</a:t>
            </a:r>
            <a:r>
              <a:rPr lang="cs-CZ" sz="1400" dirty="0" smtClean="0"/>
              <a:t>/</a:t>
            </a:r>
            <a:r>
              <a:rPr lang="cs-CZ" sz="1400" dirty="0" err="1" smtClean="0"/>
              <a:t>imgres</a:t>
            </a:r>
            <a:r>
              <a:rPr lang="cs-CZ" sz="1400" dirty="0" smtClean="0"/>
              <a:t>?</a:t>
            </a:r>
            <a:r>
              <a:rPr lang="cs-CZ" sz="1400" dirty="0" err="1" smtClean="0"/>
              <a:t>biw</a:t>
            </a:r>
            <a:r>
              <a:rPr lang="cs-CZ" sz="1400" dirty="0" smtClean="0"/>
              <a:t>=635&amp;</a:t>
            </a:r>
            <a:r>
              <a:rPr lang="cs-CZ" sz="1400" dirty="0" err="1" smtClean="0"/>
              <a:t>bih</a:t>
            </a:r>
            <a:r>
              <a:rPr lang="cs-CZ" sz="1400" dirty="0" smtClean="0"/>
              <a:t>=446&amp;</a:t>
            </a:r>
            <a:r>
              <a:rPr lang="cs-CZ" sz="1400" dirty="0" err="1" smtClean="0"/>
              <a:t>tbm</a:t>
            </a:r>
            <a:r>
              <a:rPr lang="cs-CZ" sz="1400" dirty="0" smtClean="0"/>
              <a:t>=</a:t>
            </a:r>
            <a:r>
              <a:rPr lang="cs-CZ" sz="1400" dirty="0" err="1" smtClean="0"/>
              <a:t>isch</a:t>
            </a:r>
            <a:r>
              <a:rPr lang="cs-CZ" sz="1400" dirty="0" smtClean="0"/>
              <a:t>&amp;</a:t>
            </a:r>
            <a:r>
              <a:rPr lang="cs-CZ" sz="1400" dirty="0" err="1" smtClean="0"/>
              <a:t>tbnid</a:t>
            </a:r>
            <a:r>
              <a:rPr lang="cs-CZ" sz="1400" dirty="0" smtClean="0"/>
              <a:t>=FIuExS1zPJmApM:&amp;</a:t>
            </a:r>
            <a:r>
              <a:rPr lang="cs-CZ" sz="1400" dirty="0" err="1" smtClean="0"/>
              <a:t>imgrefurl</a:t>
            </a:r>
            <a:r>
              <a:rPr lang="cs-CZ" sz="1400" dirty="0" smtClean="0"/>
              <a:t>=http://www.</a:t>
            </a:r>
            <a:r>
              <a:rPr lang="cs-CZ" sz="1400" dirty="0" err="1" smtClean="0"/>
              <a:t>geotourist.cz</a:t>
            </a:r>
            <a:r>
              <a:rPr lang="cs-CZ" sz="1400" dirty="0" smtClean="0"/>
              <a:t>/</a:t>
            </a:r>
            <a:r>
              <a:rPr lang="cs-CZ" sz="1400" dirty="0" err="1" smtClean="0"/>
              <a:t>ckgeo</a:t>
            </a:r>
            <a:r>
              <a:rPr lang="cs-CZ" sz="1400" dirty="0" smtClean="0"/>
              <a:t>/</a:t>
            </a:r>
            <a:r>
              <a:rPr lang="cs-CZ" sz="1400" dirty="0" err="1" smtClean="0"/>
              <a:t>eshop</a:t>
            </a:r>
            <a:r>
              <a:rPr lang="cs-CZ" sz="1400" dirty="0" smtClean="0"/>
              <a:t>/8-1-</a:t>
            </a:r>
            <a:r>
              <a:rPr lang="cs-CZ" sz="1400" dirty="0" err="1" smtClean="0"/>
              <a:t>Zajezdy</a:t>
            </a:r>
            <a:r>
              <a:rPr lang="cs-CZ" sz="1400" dirty="0" smtClean="0"/>
              <a:t>/17-2-</a:t>
            </a:r>
            <a:r>
              <a:rPr lang="cs-CZ" sz="1400" dirty="0" err="1" smtClean="0"/>
              <a:t>Vicedenni</a:t>
            </a:r>
            <a:r>
              <a:rPr lang="cs-CZ" sz="1400" dirty="0" smtClean="0"/>
              <a:t>-</a:t>
            </a:r>
            <a:r>
              <a:rPr lang="cs-CZ" sz="1400" dirty="0" err="1" smtClean="0"/>
              <a:t>zahranicni</a:t>
            </a:r>
            <a:r>
              <a:rPr lang="cs-CZ" sz="1400" dirty="0" smtClean="0"/>
              <a:t>/5/114-</a:t>
            </a:r>
            <a:r>
              <a:rPr lang="cs-CZ" sz="1400" dirty="0" err="1" smtClean="0"/>
              <a:t>SVYCARSKO</a:t>
            </a:r>
            <a:r>
              <a:rPr lang="cs-CZ" sz="1400" dirty="0" smtClean="0"/>
              <a:t>&amp;</a:t>
            </a:r>
            <a:r>
              <a:rPr lang="cs-CZ" sz="1400" dirty="0" err="1" smtClean="0"/>
              <a:t>docid</a:t>
            </a:r>
            <a:r>
              <a:rPr lang="cs-CZ" sz="1400" dirty="0" smtClean="0"/>
              <a:t>=</a:t>
            </a:r>
            <a:r>
              <a:rPr lang="cs-CZ" sz="1400" dirty="0" err="1" smtClean="0"/>
              <a:t>atfoDtDhzWWeXM</a:t>
            </a:r>
            <a:r>
              <a:rPr lang="cs-CZ" sz="1400" dirty="0" smtClean="0"/>
              <a:t>&amp;</a:t>
            </a:r>
            <a:r>
              <a:rPr lang="cs-CZ" sz="1400" dirty="0" err="1" smtClean="0"/>
              <a:t>imgurl</a:t>
            </a:r>
            <a:r>
              <a:rPr lang="cs-CZ" sz="1400" dirty="0" smtClean="0"/>
              <a:t>=http://www.</a:t>
            </a:r>
            <a:r>
              <a:rPr lang="cs-CZ" sz="1400" dirty="0" err="1" smtClean="0"/>
              <a:t>geotourist.cz</a:t>
            </a:r>
            <a:r>
              <a:rPr lang="cs-CZ" sz="1400" dirty="0" smtClean="0"/>
              <a:t>/fotky27620/</a:t>
            </a:r>
            <a:r>
              <a:rPr lang="cs-CZ" sz="1400" dirty="0" err="1" smtClean="0"/>
              <a:t>fotos</a:t>
            </a:r>
            <a:r>
              <a:rPr lang="cs-CZ" sz="1400" dirty="0" smtClean="0"/>
              <a:t>/_</a:t>
            </a:r>
            <a:r>
              <a:rPr lang="cs-CZ" sz="1400" dirty="0" err="1" smtClean="0"/>
              <a:t>vyr</a:t>
            </a:r>
            <a:r>
              <a:rPr lang="cs-CZ" sz="1400" dirty="0" smtClean="0"/>
              <a:t>_114svycarsko-2.jpg&amp;w=740&amp;h=511&amp;</a:t>
            </a:r>
            <a:r>
              <a:rPr lang="cs-CZ" sz="1400" dirty="0" err="1" smtClean="0"/>
              <a:t>ei</a:t>
            </a:r>
            <a:r>
              <a:rPr lang="cs-CZ" sz="1400" dirty="0" smtClean="0"/>
              <a:t>=F6EnUpabPOnF7AaKmYCIDA&amp;zoom=1&amp;</a:t>
            </a:r>
            <a:r>
              <a:rPr lang="cs-CZ" sz="1400" dirty="0" err="1" smtClean="0"/>
              <a:t>iact</a:t>
            </a:r>
            <a:r>
              <a:rPr lang="cs-CZ" sz="1400" dirty="0" smtClean="0"/>
              <a:t>=</a:t>
            </a:r>
            <a:r>
              <a:rPr lang="cs-CZ" sz="1400" dirty="0" err="1" smtClean="0"/>
              <a:t>hc</a:t>
            </a:r>
            <a:r>
              <a:rPr lang="cs-CZ" sz="1400" dirty="0" smtClean="0"/>
              <a:t>&amp;</a:t>
            </a:r>
            <a:r>
              <a:rPr lang="cs-CZ" sz="1400" dirty="0" err="1" smtClean="0"/>
              <a:t>vpx</a:t>
            </a:r>
            <a:r>
              <a:rPr lang="cs-CZ" sz="1400" dirty="0" smtClean="0"/>
              <a:t>=162&amp;</a:t>
            </a:r>
            <a:r>
              <a:rPr lang="cs-CZ" sz="1400" dirty="0" err="1" smtClean="0"/>
              <a:t>vpy</a:t>
            </a:r>
            <a:r>
              <a:rPr lang="cs-CZ" sz="1400" dirty="0" smtClean="0"/>
              <a:t>=151&amp;dur=3969&amp;</a:t>
            </a:r>
            <a:r>
              <a:rPr lang="cs-CZ" sz="1400" dirty="0" err="1" smtClean="0"/>
              <a:t>hovh</a:t>
            </a:r>
            <a:r>
              <a:rPr lang="cs-CZ" sz="1400" dirty="0" smtClean="0"/>
              <a:t>=186&amp;</a:t>
            </a:r>
            <a:r>
              <a:rPr lang="cs-CZ" sz="1400" dirty="0" err="1" smtClean="0"/>
              <a:t>hovw</a:t>
            </a:r>
            <a:r>
              <a:rPr lang="cs-CZ" sz="1400" dirty="0" smtClean="0"/>
              <a:t>=270&amp;</a:t>
            </a:r>
            <a:r>
              <a:rPr lang="cs-CZ" sz="1400" dirty="0" err="1" smtClean="0"/>
              <a:t>tx</a:t>
            </a:r>
            <a:r>
              <a:rPr lang="cs-CZ" sz="1400" dirty="0" smtClean="0"/>
              <a:t>=122&amp;ty=113&amp;</a:t>
            </a:r>
            <a:r>
              <a:rPr lang="cs-CZ" sz="1400" dirty="0" err="1" smtClean="0"/>
              <a:t>page</a:t>
            </a:r>
            <a:r>
              <a:rPr lang="cs-CZ" sz="1400" dirty="0" smtClean="0"/>
              <a:t>=1&amp;</a:t>
            </a:r>
            <a:r>
              <a:rPr lang="cs-CZ" sz="1400" dirty="0" err="1" smtClean="0"/>
              <a:t>tbnh</a:t>
            </a:r>
            <a:r>
              <a:rPr lang="cs-CZ" sz="1400" dirty="0" smtClean="0"/>
              <a:t>=137&amp;</a:t>
            </a:r>
            <a:r>
              <a:rPr lang="cs-CZ" sz="1400" dirty="0" err="1" smtClean="0"/>
              <a:t>tbnw</a:t>
            </a:r>
            <a:r>
              <a:rPr lang="cs-CZ" sz="1400" dirty="0" smtClean="0"/>
              <a:t>=190&amp;start=0&amp;</a:t>
            </a:r>
            <a:r>
              <a:rPr lang="cs-CZ" sz="1400" dirty="0" err="1" smtClean="0"/>
              <a:t>ndsp</a:t>
            </a:r>
            <a:r>
              <a:rPr lang="cs-CZ" sz="1400" dirty="0" smtClean="0"/>
              <a:t>=12&amp;</a:t>
            </a:r>
            <a:r>
              <a:rPr lang="cs-CZ" sz="1400" dirty="0" err="1" smtClean="0"/>
              <a:t>ved</a:t>
            </a:r>
            <a:r>
              <a:rPr lang="cs-CZ" sz="1400" dirty="0" smtClean="0"/>
              <a:t>=1t:429,r:1,s:0,i:89</a:t>
            </a:r>
          </a:p>
          <a:p>
            <a:pPr>
              <a:buNone/>
            </a:pPr>
            <a:r>
              <a:rPr lang="cs-CZ" sz="1400" dirty="0" smtClean="0"/>
              <a:t>http://www.</a:t>
            </a:r>
            <a:r>
              <a:rPr lang="cs-CZ" sz="1400" dirty="0" err="1" smtClean="0"/>
              <a:t>google.com</a:t>
            </a:r>
            <a:r>
              <a:rPr lang="cs-CZ" sz="1400" dirty="0" smtClean="0"/>
              <a:t>/</a:t>
            </a:r>
            <a:r>
              <a:rPr lang="cs-CZ" sz="1400" dirty="0" err="1" smtClean="0"/>
              <a:t>imgres</a:t>
            </a:r>
            <a:r>
              <a:rPr lang="cs-CZ" sz="1400" dirty="0" smtClean="0"/>
              <a:t>?</a:t>
            </a:r>
            <a:r>
              <a:rPr lang="cs-CZ" sz="1400" dirty="0" err="1" smtClean="0"/>
              <a:t>biw</a:t>
            </a:r>
            <a:r>
              <a:rPr lang="cs-CZ" sz="1400" dirty="0" smtClean="0"/>
              <a:t>=635&amp;</a:t>
            </a:r>
            <a:r>
              <a:rPr lang="cs-CZ" sz="1400" dirty="0" err="1" smtClean="0"/>
              <a:t>bih</a:t>
            </a:r>
            <a:r>
              <a:rPr lang="cs-CZ" sz="1400" dirty="0" smtClean="0"/>
              <a:t>=446&amp;</a:t>
            </a:r>
            <a:r>
              <a:rPr lang="cs-CZ" sz="1400" dirty="0" err="1" smtClean="0"/>
              <a:t>tbm</a:t>
            </a:r>
            <a:r>
              <a:rPr lang="cs-CZ" sz="1400" dirty="0" smtClean="0"/>
              <a:t>=</a:t>
            </a:r>
            <a:r>
              <a:rPr lang="cs-CZ" sz="1400" dirty="0" err="1" smtClean="0"/>
              <a:t>isch</a:t>
            </a:r>
            <a:r>
              <a:rPr lang="cs-CZ" sz="1400" dirty="0" smtClean="0"/>
              <a:t>&amp;</a:t>
            </a:r>
            <a:r>
              <a:rPr lang="cs-CZ" sz="1400" dirty="0" err="1" smtClean="0"/>
              <a:t>tbnid</a:t>
            </a:r>
            <a:r>
              <a:rPr lang="cs-CZ" sz="1400" dirty="0" smtClean="0"/>
              <a:t>=</a:t>
            </a:r>
            <a:r>
              <a:rPr lang="cs-CZ" sz="1400" dirty="0" err="1" smtClean="0"/>
              <a:t>bRTnE</a:t>
            </a:r>
            <a:r>
              <a:rPr lang="cs-CZ" sz="1400" dirty="0" smtClean="0"/>
              <a:t>-spEc1x4M:&amp;</a:t>
            </a:r>
            <a:r>
              <a:rPr lang="cs-CZ" sz="1400" dirty="0" err="1" smtClean="0"/>
              <a:t>imgrefurl</a:t>
            </a:r>
            <a:r>
              <a:rPr lang="cs-CZ" sz="1400" dirty="0" smtClean="0"/>
              <a:t>=http://www.</a:t>
            </a:r>
            <a:r>
              <a:rPr lang="cs-CZ" sz="1400" dirty="0" err="1" smtClean="0"/>
              <a:t>paxtravel.sk</a:t>
            </a:r>
            <a:r>
              <a:rPr lang="cs-CZ" sz="1400" dirty="0" smtClean="0"/>
              <a:t>/</a:t>
            </a:r>
            <a:r>
              <a:rPr lang="cs-CZ" sz="1400" dirty="0" err="1" smtClean="0"/>
              <a:t>zajazd</a:t>
            </a:r>
            <a:r>
              <a:rPr lang="cs-CZ" sz="1400" dirty="0" smtClean="0"/>
              <a:t>/</a:t>
            </a:r>
            <a:r>
              <a:rPr lang="cs-CZ" sz="1400" dirty="0" err="1" smtClean="0"/>
              <a:t>svycarsko</a:t>
            </a:r>
            <a:r>
              <a:rPr lang="cs-CZ" sz="1400" dirty="0" smtClean="0"/>
              <a:t>-</a:t>
            </a:r>
            <a:r>
              <a:rPr lang="cs-CZ" sz="1400" dirty="0" err="1" smtClean="0"/>
              <a:t>diablerets</a:t>
            </a:r>
            <a:r>
              <a:rPr lang="cs-CZ" sz="1400" dirty="0" smtClean="0"/>
              <a:t>-</a:t>
            </a:r>
            <a:r>
              <a:rPr lang="cs-CZ" sz="1400" dirty="0" err="1" smtClean="0"/>
              <a:t>zenevske</a:t>
            </a:r>
            <a:r>
              <a:rPr lang="cs-CZ" sz="1400" dirty="0" smtClean="0"/>
              <a:t>-jezero-</a:t>
            </a:r>
            <a:r>
              <a:rPr lang="cs-CZ" sz="1400" dirty="0" err="1" smtClean="0"/>
              <a:t>mont</a:t>
            </a:r>
            <a:r>
              <a:rPr lang="cs-CZ" sz="1400" dirty="0" smtClean="0"/>
              <a:t>-</a:t>
            </a:r>
            <a:r>
              <a:rPr lang="cs-CZ" sz="1400" dirty="0" err="1" smtClean="0"/>
              <a:t>blanc</a:t>
            </a:r>
            <a:r>
              <a:rPr lang="cs-CZ" sz="1400" dirty="0" smtClean="0"/>
              <a:t>&amp;</a:t>
            </a:r>
            <a:r>
              <a:rPr lang="cs-CZ" sz="1400" dirty="0" err="1" smtClean="0"/>
              <a:t>docid</a:t>
            </a:r>
            <a:r>
              <a:rPr lang="cs-CZ" sz="1400" dirty="0" smtClean="0"/>
              <a:t>=</a:t>
            </a:r>
            <a:r>
              <a:rPr lang="cs-CZ" sz="1400" dirty="0" err="1" smtClean="0"/>
              <a:t>Hg</a:t>
            </a:r>
            <a:r>
              <a:rPr lang="cs-CZ" sz="1400" dirty="0" smtClean="0"/>
              <a:t>-rk84Z9BaOkM&amp;</a:t>
            </a:r>
            <a:r>
              <a:rPr lang="cs-CZ" sz="1400" dirty="0" err="1" smtClean="0"/>
              <a:t>imgurl</a:t>
            </a:r>
            <a:r>
              <a:rPr lang="cs-CZ" sz="1400" dirty="0" smtClean="0"/>
              <a:t>=http://www.</a:t>
            </a:r>
            <a:r>
              <a:rPr lang="cs-CZ" sz="1400" dirty="0" err="1" smtClean="0"/>
              <a:t>paxtravel.sk</a:t>
            </a:r>
            <a:r>
              <a:rPr lang="cs-CZ" sz="1400" dirty="0" smtClean="0"/>
              <a:t>/</a:t>
            </a:r>
            <a:r>
              <a:rPr lang="cs-CZ" sz="1400" dirty="0" err="1" smtClean="0"/>
              <a:t>sites</a:t>
            </a:r>
            <a:r>
              <a:rPr lang="cs-CZ" sz="1400" dirty="0" smtClean="0"/>
              <a:t>/default/</a:t>
            </a:r>
            <a:r>
              <a:rPr lang="cs-CZ" sz="1400" dirty="0" err="1" smtClean="0"/>
              <a:t>files</a:t>
            </a:r>
            <a:r>
              <a:rPr lang="cs-CZ" sz="1400" dirty="0" smtClean="0"/>
              <a:t>/node_</a:t>
            </a:r>
            <a:r>
              <a:rPr lang="cs-CZ" sz="1400" dirty="0" err="1" smtClean="0"/>
              <a:t>files</a:t>
            </a:r>
            <a:r>
              <a:rPr lang="cs-CZ" sz="1400" dirty="0" smtClean="0"/>
              <a:t>/</a:t>
            </a:r>
            <a:r>
              <a:rPr lang="cs-CZ" sz="1400" dirty="0" err="1" smtClean="0"/>
              <a:t>tour</a:t>
            </a:r>
            <a:r>
              <a:rPr lang="cs-CZ" sz="1400" dirty="0" smtClean="0"/>
              <a:t>/795/</a:t>
            </a:r>
            <a:r>
              <a:rPr lang="cs-CZ" sz="1400" dirty="0" err="1" smtClean="0"/>
              <a:t>pictures</a:t>
            </a:r>
            <a:r>
              <a:rPr lang="cs-CZ" sz="1400" dirty="0" smtClean="0"/>
              <a:t>/70_0.jpg&amp;w=750&amp;h=429&amp;</a:t>
            </a:r>
            <a:r>
              <a:rPr lang="cs-CZ" sz="1400" dirty="0" err="1" smtClean="0"/>
              <a:t>ei</a:t>
            </a:r>
            <a:r>
              <a:rPr lang="cs-CZ" sz="1400" dirty="0" smtClean="0"/>
              <a:t>=F6EnUpabPOnF7AaKmYCIDA&amp;zoom=1&amp;</a:t>
            </a:r>
            <a:r>
              <a:rPr lang="cs-CZ" sz="1400" dirty="0" err="1" smtClean="0"/>
              <a:t>iact</a:t>
            </a:r>
            <a:r>
              <a:rPr lang="cs-CZ" sz="1400" dirty="0" smtClean="0"/>
              <a:t>=</a:t>
            </a:r>
            <a:r>
              <a:rPr lang="cs-CZ" sz="1400" dirty="0" err="1" smtClean="0"/>
              <a:t>hc</a:t>
            </a:r>
            <a:r>
              <a:rPr lang="cs-CZ" sz="1400" dirty="0" smtClean="0"/>
              <a:t>&amp;</a:t>
            </a:r>
            <a:r>
              <a:rPr lang="cs-CZ" sz="1400" dirty="0" err="1" smtClean="0"/>
              <a:t>vpx</a:t>
            </a:r>
            <a:r>
              <a:rPr lang="cs-CZ" sz="1400" dirty="0" smtClean="0"/>
              <a:t>=2&amp;</a:t>
            </a:r>
            <a:r>
              <a:rPr lang="cs-CZ" sz="1400" dirty="0" err="1" smtClean="0"/>
              <a:t>vpy</a:t>
            </a:r>
            <a:r>
              <a:rPr lang="cs-CZ" sz="1400" dirty="0" smtClean="0"/>
              <a:t>=227&amp;dur=3204&amp;</a:t>
            </a:r>
            <a:r>
              <a:rPr lang="cs-CZ" sz="1400" dirty="0" err="1" smtClean="0"/>
              <a:t>hovh</a:t>
            </a:r>
            <a:r>
              <a:rPr lang="cs-CZ" sz="1400" dirty="0" smtClean="0"/>
              <a:t>=170&amp;</a:t>
            </a:r>
            <a:r>
              <a:rPr lang="cs-CZ" sz="1400" dirty="0" err="1" smtClean="0"/>
              <a:t>hovw</a:t>
            </a:r>
            <a:r>
              <a:rPr lang="cs-CZ" sz="1400" dirty="0" smtClean="0"/>
              <a:t>=297&amp;</a:t>
            </a:r>
            <a:r>
              <a:rPr lang="cs-CZ" sz="1400" dirty="0" err="1" smtClean="0"/>
              <a:t>tx</a:t>
            </a:r>
            <a:r>
              <a:rPr lang="cs-CZ" sz="1400" dirty="0" smtClean="0"/>
              <a:t>=106&amp;ty=129&amp;</a:t>
            </a:r>
            <a:r>
              <a:rPr lang="cs-CZ" sz="1400" dirty="0" err="1" smtClean="0"/>
              <a:t>page</a:t>
            </a:r>
            <a:r>
              <a:rPr lang="cs-CZ" sz="1400" dirty="0" smtClean="0"/>
              <a:t>=2&amp;</a:t>
            </a:r>
            <a:r>
              <a:rPr lang="cs-CZ" sz="1400" dirty="0" err="1" smtClean="0"/>
              <a:t>tbnh</a:t>
            </a:r>
            <a:r>
              <a:rPr lang="cs-CZ" sz="1400" dirty="0" smtClean="0"/>
              <a:t>=133&amp;</a:t>
            </a:r>
            <a:r>
              <a:rPr lang="cs-CZ" sz="1400" dirty="0" err="1" smtClean="0"/>
              <a:t>tbnw</a:t>
            </a:r>
            <a:r>
              <a:rPr lang="cs-CZ" sz="1400" dirty="0" smtClean="0"/>
              <a:t>=219&amp;start=12&amp;</a:t>
            </a:r>
            <a:r>
              <a:rPr lang="cs-CZ" sz="1400" dirty="0" err="1" smtClean="0"/>
              <a:t>ndsp</a:t>
            </a:r>
            <a:r>
              <a:rPr lang="cs-CZ" sz="1400" dirty="0" smtClean="0"/>
              <a:t>=18&amp;</a:t>
            </a:r>
            <a:r>
              <a:rPr lang="cs-CZ" sz="1400" dirty="0" err="1" smtClean="0"/>
              <a:t>ved</a:t>
            </a:r>
            <a:r>
              <a:rPr lang="cs-CZ" sz="1400" dirty="0" smtClean="0"/>
              <a:t>=1t:429,r:24,s:0,i:163</a:t>
            </a:r>
          </a:p>
          <a:p>
            <a:pPr>
              <a:buNone/>
            </a:pPr>
            <a:r>
              <a:rPr lang="cs-CZ" sz="1400" dirty="0" smtClean="0"/>
              <a:t>http://www.</a:t>
            </a:r>
            <a:r>
              <a:rPr lang="cs-CZ" sz="1400" dirty="0" err="1" smtClean="0"/>
              <a:t>google.com</a:t>
            </a:r>
            <a:r>
              <a:rPr lang="cs-CZ" sz="1400" dirty="0" smtClean="0"/>
              <a:t>/</a:t>
            </a:r>
            <a:r>
              <a:rPr lang="cs-CZ" sz="1400" dirty="0" err="1" smtClean="0"/>
              <a:t>imgres</a:t>
            </a:r>
            <a:r>
              <a:rPr lang="cs-CZ" sz="1400" dirty="0" smtClean="0"/>
              <a:t>?start=359&amp;</a:t>
            </a:r>
            <a:r>
              <a:rPr lang="cs-CZ" sz="1400" dirty="0" err="1" smtClean="0"/>
              <a:t>biw</a:t>
            </a:r>
            <a:r>
              <a:rPr lang="cs-CZ" sz="1400" dirty="0" smtClean="0"/>
              <a:t>=1280&amp;</a:t>
            </a:r>
            <a:r>
              <a:rPr lang="cs-CZ" sz="1400" dirty="0" err="1" smtClean="0"/>
              <a:t>bih</a:t>
            </a:r>
            <a:r>
              <a:rPr lang="cs-CZ" sz="1400" dirty="0" smtClean="0"/>
              <a:t>=515&amp;</a:t>
            </a:r>
            <a:r>
              <a:rPr lang="cs-CZ" sz="1400" dirty="0" err="1" smtClean="0"/>
              <a:t>tbm</a:t>
            </a:r>
            <a:r>
              <a:rPr lang="cs-CZ" sz="1400" dirty="0" smtClean="0"/>
              <a:t>=</a:t>
            </a:r>
            <a:r>
              <a:rPr lang="cs-CZ" sz="1400" dirty="0" err="1" smtClean="0"/>
              <a:t>isch</a:t>
            </a:r>
            <a:r>
              <a:rPr lang="cs-CZ" sz="1400" dirty="0" smtClean="0"/>
              <a:t>&amp;</a:t>
            </a:r>
            <a:r>
              <a:rPr lang="cs-CZ" sz="1400" dirty="0" err="1" smtClean="0"/>
              <a:t>tbnid</a:t>
            </a:r>
            <a:r>
              <a:rPr lang="cs-CZ" sz="1400" dirty="0" smtClean="0"/>
              <a:t>=Bqvg4EVpLtmM-M:&amp;</a:t>
            </a:r>
            <a:r>
              <a:rPr lang="cs-CZ" sz="1400" dirty="0" err="1" smtClean="0"/>
              <a:t>imgrefurl</a:t>
            </a:r>
            <a:r>
              <a:rPr lang="cs-CZ" sz="1400" dirty="0" smtClean="0"/>
              <a:t>=http://hany.</a:t>
            </a:r>
            <a:r>
              <a:rPr lang="cs-CZ" sz="1400" dirty="0" err="1" smtClean="0"/>
              <a:t>info</a:t>
            </a:r>
            <a:r>
              <a:rPr lang="cs-CZ" sz="1400" dirty="0" smtClean="0"/>
              <a:t>/</a:t>
            </a:r>
            <a:r>
              <a:rPr lang="cs-CZ" sz="1400" dirty="0" err="1" smtClean="0"/>
              <a:t>cz</a:t>
            </a:r>
            <a:r>
              <a:rPr lang="cs-CZ" sz="1400" dirty="0" smtClean="0"/>
              <a:t>/galerie/</a:t>
            </a:r>
            <a:r>
              <a:rPr lang="cs-CZ" sz="1400" dirty="0" err="1" smtClean="0"/>
              <a:t>svycarsko</a:t>
            </a:r>
            <a:r>
              <a:rPr lang="cs-CZ" sz="1400" dirty="0" smtClean="0"/>
              <a:t>-</a:t>
            </a:r>
            <a:r>
              <a:rPr lang="cs-CZ" sz="1400" dirty="0" err="1" smtClean="0"/>
              <a:t>francie</a:t>
            </a:r>
            <a:r>
              <a:rPr lang="cs-CZ" sz="1400" dirty="0" smtClean="0"/>
              <a:t>-masiv-</a:t>
            </a:r>
            <a:r>
              <a:rPr lang="cs-CZ" sz="1400" dirty="0" err="1" smtClean="0"/>
              <a:t>mont</a:t>
            </a:r>
            <a:r>
              <a:rPr lang="cs-CZ" sz="1400" dirty="0" smtClean="0"/>
              <a:t>-</a:t>
            </a:r>
            <a:r>
              <a:rPr lang="cs-CZ" sz="1400" dirty="0" err="1" smtClean="0"/>
              <a:t>blanc</a:t>
            </a:r>
            <a:r>
              <a:rPr lang="cs-CZ" sz="1400" dirty="0" smtClean="0"/>
              <a:t>-alpy-</a:t>
            </a:r>
            <a:r>
              <a:rPr lang="cs-CZ" sz="1400" dirty="0" err="1" smtClean="0"/>
              <a:t>chamonix</a:t>
            </a:r>
            <a:r>
              <a:rPr lang="cs-CZ" sz="1400" dirty="0" smtClean="0"/>
              <a:t>-sestup-z-vrcholu-</a:t>
            </a:r>
            <a:r>
              <a:rPr lang="cs-CZ" sz="1400" dirty="0" err="1" smtClean="0"/>
              <a:t>aiguille</a:t>
            </a:r>
            <a:r>
              <a:rPr lang="cs-CZ" sz="1400" dirty="0" smtClean="0"/>
              <a:t>-d-</a:t>
            </a:r>
            <a:r>
              <a:rPr lang="cs-CZ" sz="1400" dirty="0" err="1" smtClean="0"/>
              <a:t>argentiere</a:t>
            </a:r>
            <a:r>
              <a:rPr lang="cs-CZ" sz="1400" dirty="0" smtClean="0"/>
              <a:t>-3901m-ledovec-</a:t>
            </a:r>
            <a:r>
              <a:rPr lang="cs-CZ" sz="1400" dirty="0" err="1" smtClean="0"/>
              <a:t>argentiere.html</a:t>
            </a:r>
            <a:r>
              <a:rPr lang="cs-CZ" sz="1400" dirty="0" smtClean="0"/>
              <a:t>&amp;</a:t>
            </a:r>
            <a:r>
              <a:rPr lang="cs-CZ" sz="1400" dirty="0" err="1" smtClean="0"/>
              <a:t>docid</a:t>
            </a:r>
            <a:r>
              <a:rPr lang="cs-CZ" sz="1400" dirty="0" smtClean="0"/>
              <a:t>=_UNiT1sa3kcbUM&amp;</a:t>
            </a:r>
            <a:r>
              <a:rPr lang="cs-CZ" sz="1400" dirty="0" err="1" smtClean="0"/>
              <a:t>imgurl</a:t>
            </a:r>
            <a:r>
              <a:rPr lang="cs-CZ" sz="1400" dirty="0" smtClean="0"/>
              <a:t>=http://hany.</a:t>
            </a:r>
            <a:r>
              <a:rPr lang="cs-CZ" sz="1400" dirty="0" err="1" smtClean="0"/>
              <a:t>info</a:t>
            </a:r>
            <a:r>
              <a:rPr lang="cs-CZ" sz="1400" dirty="0" smtClean="0"/>
              <a:t>/data/galerie/</a:t>
            </a:r>
            <a:r>
              <a:rPr lang="cs-CZ" sz="1400" dirty="0" err="1" smtClean="0"/>
              <a:t>svycarsko</a:t>
            </a:r>
            <a:r>
              <a:rPr lang="cs-CZ" sz="1400" dirty="0" smtClean="0"/>
              <a:t>-</a:t>
            </a:r>
            <a:r>
              <a:rPr lang="cs-CZ" sz="1400" dirty="0" err="1" smtClean="0"/>
              <a:t>francie</a:t>
            </a:r>
            <a:r>
              <a:rPr lang="cs-CZ" sz="1400" dirty="0" smtClean="0"/>
              <a:t>-masiv-</a:t>
            </a:r>
            <a:r>
              <a:rPr lang="cs-CZ" sz="1400" dirty="0" err="1" smtClean="0"/>
              <a:t>mont</a:t>
            </a:r>
            <a:r>
              <a:rPr lang="cs-CZ" sz="1400" dirty="0" smtClean="0"/>
              <a:t>-</a:t>
            </a:r>
            <a:r>
              <a:rPr lang="cs-CZ" sz="1400" dirty="0" err="1" smtClean="0"/>
              <a:t>blanc</a:t>
            </a:r>
            <a:r>
              <a:rPr lang="cs-CZ" sz="1400" dirty="0" smtClean="0"/>
              <a:t>-alpy-</a:t>
            </a:r>
            <a:r>
              <a:rPr lang="cs-CZ" sz="1400" dirty="0" err="1" smtClean="0"/>
              <a:t>chamonix</a:t>
            </a:r>
            <a:r>
              <a:rPr lang="cs-CZ" sz="1400" dirty="0" smtClean="0"/>
              <a:t>-sestup-z-vrcholu-</a:t>
            </a:r>
            <a:r>
              <a:rPr lang="cs-CZ" sz="1400" dirty="0" err="1" smtClean="0"/>
              <a:t>aiguille</a:t>
            </a:r>
            <a:r>
              <a:rPr lang="cs-CZ" sz="1400" dirty="0" smtClean="0"/>
              <a:t>-d-</a:t>
            </a:r>
            <a:r>
              <a:rPr lang="cs-CZ" sz="1400" dirty="0" err="1" smtClean="0"/>
              <a:t>argentiere</a:t>
            </a:r>
            <a:r>
              <a:rPr lang="cs-CZ" sz="1400" dirty="0" smtClean="0"/>
              <a:t>-3901m-ledovec-</a:t>
            </a:r>
            <a:r>
              <a:rPr lang="cs-CZ" sz="1400" dirty="0" err="1" smtClean="0"/>
              <a:t>argentiere</a:t>
            </a:r>
            <a:r>
              <a:rPr lang="cs-CZ" sz="1400" dirty="0" smtClean="0"/>
              <a:t>/</a:t>
            </a:r>
            <a:r>
              <a:rPr lang="cs-CZ" sz="1400" dirty="0" err="1" smtClean="0"/>
              <a:t>full</a:t>
            </a:r>
            <a:r>
              <a:rPr lang="cs-CZ" sz="1400" dirty="0" smtClean="0"/>
              <a:t>/01-</a:t>
            </a:r>
            <a:r>
              <a:rPr lang="cs-CZ" sz="1400" dirty="0" err="1" smtClean="0"/>
              <a:t>svycarsko</a:t>
            </a:r>
            <a:r>
              <a:rPr lang="cs-CZ" sz="1400" dirty="0" smtClean="0"/>
              <a:t>-</a:t>
            </a:r>
            <a:r>
              <a:rPr lang="cs-CZ" sz="1400" dirty="0" err="1" smtClean="0"/>
              <a:t>francie</a:t>
            </a:r>
            <a:r>
              <a:rPr lang="cs-CZ" sz="1400" dirty="0" smtClean="0"/>
              <a:t>-</a:t>
            </a:r>
            <a:r>
              <a:rPr lang="cs-CZ" sz="1400" dirty="0" err="1" smtClean="0"/>
              <a:t>chamonix</a:t>
            </a:r>
            <a:r>
              <a:rPr lang="cs-CZ" sz="1400" dirty="0" smtClean="0"/>
              <a:t>-sestup-z-vrcholu-</a:t>
            </a:r>
            <a:r>
              <a:rPr lang="cs-CZ" sz="1400" dirty="0" err="1" smtClean="0"/>
              <a:t>aiguille</a:t>
            </a:r>
            <a:r>
              <a:rPr lang="cs-CZ" sz="1400" dirty="0" smtClean="0"/>
              <a:t>-d-</a:t>
            </a:r>
            <a:r>
              <a:rPr lang="cs-CZ" sz="1400" dirty="0" err="1" smtClean="0"/>
              <a:t>argentiere</a:t>
            </a:r>
            <a:r>
              <a:rPr lang="cs-CZ" sz="1400" dirty="0" smtClean="0"/>
              <a:t>-3901m-ledovec-</a:t>
            </a:r>
            <a:r>
              <a:rPr lang="cs-CZ" sz="1400" dirty="0" err="1" smtClean="0"/>
              <a:t>argentiere.jpg</a:t>
            </a:r>
            <a:r>
              <a:rPr lang="cs-CZ" sz="1400" dirty="0" smtClean="0"/>
              <a:t>&amp;w=1200&amp;h=894&amp;</a:t>
            </a:r>
            <a:r>
              <a:rPr lang="cs-CZ" sz="1400" dirty="0" err="1" smtClean="0"/>
              <a:t>ei</a:t>
            </a:r>
            <a:r>
              <a:rPr lang="cs-CZ" sz="1400" dirty="0" smtClean="0"/>
              <a:t>=</a:t>
            </a:r>
            <a:r>
              <a:rPr lang="cs-CZ" sz="1400" dirty="0" err="1" smtClean="0"/>
              <a:t>DaMnUr</a:t>
            </a:r>
            <a:r>
              <a:rPr lang="cs-CZ" sz="1400" dirty="0" smtClean="0"/>
              <a:t>_pEY6O7Aby9oCoCg&amp;zoom=1&amp;</a:t>
            </a:r>
            <a:r>
              <a:rPr lang="cs-CZ" sz="1400" dirty="0" err="1" smtClean="0"/>
              <a:t>iact</a:t>
            </a:r>
            <a:r>
              <a:rPr lang="cs-CZ" sz="1400" dirty="0" smtClean="0"/>
              <a:t>=</a:t>
            </a:r>
            <a:r>
              <a:rPr lang="cs-CZ" sz="1400" dirty="0" err="1" smtClean="0"/>
              <a:t>hc</a:t>
            </a:r>
            <a:r>
              <a:rPr lang="cs-CZ" sz="1400" dirty="0" smtClean="0">
                <a:hlinkClick r:id="rId6" action="ppaction://hlinkfile"/>
              </a:rPr>
              <a:t>&amp;</a:t>
            </a:r>
            <a:r>
              <a:rPr lang="cs-CZ" sz="1400" dirty="0" err="1" smtClean="0">
                <a:hlinkClick r:id="rId6" action="ppaction://hlinkfile"/>
              </a:rPr>
              <a:t>vpx</a:t>
            </a:r>
            <a:r>
              <a:rPr lang="cs-CZ" sz="1400" dirty="0" smtClean="0">
                <a:hlinkClick r:id="rId6" action="ppaction://hlinkfile"/>
              </a:rPr>
              <a:t>=778&amp;</a:t>
            </a:r>
            <a:r>
              <a:rPr lang="cs-CZ" sz="1400" dirty="0" err="1" smtClean="0">
                <a:hlinkClick r:id="rId6" action="ppaction://hlinkfile"/>
              </a:rPr>
              <a:t>vpy</a:t>
            </a:r>
            <a:r>
              <a:rPr lang="cs-CZ" sz="1400" dirty="0" smtClean="0">
                <a:hlinkClick r:id="rId6" action="ppaction://hlinkfile"/>
              </a:rPr>
              <a:t>=102&amp;dur=17860&amp;</a:t>
            </a:r>
            <a:r>
              <a:rPr lang="cs-CZ" sz="1400" dirty="0" err="1" smtClean="0">
                <a:hlinkClick r:id="rId6" action="ppaction://hlinkfile"/>
              </a:rPr>
              <a:t>hovh</a:t>
            </a:r>
            <a:r>
              <a:rPr lang="cs-CZ" sz="1400" dirty="0" smtClean="0">
                <a:hlinkClick r:id="rId6" action="ppaction://hlinkfile"/>
              </a:rPr>
              <a:t>=194&amp;</a:t>
            </a:r>
            <a:r>
              <a:rPr lang="cs-CZ" sz="1400" dirty="0" err="1" smtClean="0">
                <a:hlinkClick r:id="rId6" action="ppaction://hlinkfile"/>
              </a:rPr>
              <a:t>hovw</a:t>
            </a:r>
            <a:r>
              <a:rPr lang="cs-CZ" sz="1400" dirty="0" smtClean="0">
                <a:hlinkClick r:id="rId6" action="ppaction://hlinkfile"/>
              </a:rPr>
              <a:t>=260&amp;</a:t>
            </a:r>
            <a:r>
              <a:rPr lang="cs-CZ" sz="1400" dirty="0" err="1" smtClean="0">
                <a:hlinkClick r:id="rId6" action="ppaction://hlinkfile"/>
              </a:rPr>
              <a:t>tx</a:t>
            </a:r>
            <a:r>
              <a:rPr lang="cs-CZ" sz="1400" dirty="0" smtClean="0">
                <a:hlinkClick r:id="rId6" action="ppaction://hlinkfile"/>
              </a:rPr>
              <a:t>=140&amp;ty=115&amp;</a:t>
            </a:r>
            <a:r>
              <a:rPr lang="cs-CZ" sz="1400" dirty="0" err="1" smtClean="0">
                <a:hlinkClick r:id="rId6" action="ppaction://hlinkfile"/>
              </a:rPr>
              <a:t>page</a:t>
            </a:r>
            <a:r>
              <a:rPr lang="cs-CZ" sz="1400" dirty="0" smtClean="0">
                <a:hlinkClick r:id="rId6" action="ppaction://hlinkfile"/>
              </a:rPr>
              <a:t>=19&amp;</a:t>
            </a:r>
            <a:r>
              <a:rPr lang="cs-CZ" sz="1400" dirty="0" err="1" smtClean="0">
                <a:hlinkClick r:id="rId6" action="ppaction://hlinkfile"/>
              </a:rPr>
              <a:t>tbnh</a:t>
            </a:r>
            <a:r>
              <a:rPr lang="cs-CZ" sz="1400" dirty="0" smtClean="0">
                <a:hlinkClick r:id="rId6" action="ppaction://hlinkfile"/>
              </a:rPr>
              <a:t>=143&amp;</a:t>
            </a:r>
            <a:r>
              <a:rPr lang="cs-CZ" sz="1400" dirty="0" err="1" smtClean="0">
                <a:hlinkClick r:id="rId6" action="ppaction://hlinkfile"/>
              </a:rPr>
              <a:t>tbnw</a:t>
            </a:r>
            <a:r>
              <a:rPr lang="cs-CZ" sz="1400" dirty="0" smtClean="0">
                <a:hlinkClick r:id="rId6" action="ppaction://hlinkfile"/>
              </a:rPr>
              <a:t>=198&amp;</a:t>
            </a:r>
            <a:r>
              <a:rPr lang="cs-CZ" sz="1400" dirty="0" err="1" smtClean="0">
                <a:hlinkClick r:id="rId6" action="ppaction://hlinkfile"/>
              </a:rPr>
              <a:t>ndsp</a:t>
            </a:r>
            <a:r>
              <a:rPr lang="cs-CZ" sz="1400" dirty="0" smtClean="0">
                <a:hlinkClick r:id="rId6" action="ppaction://hlinkfile"/>
              </a:rPr>
              <a:t>=24&amp;</a:t>
            </a:r>
            <a:r>
              <a:rPr lang="cs-CZ" sz="1400" dirty="0" err="1" smtClean="0">
                <a:hlinkClick r:id="rId6" action="ppaction://hlinkfile"/>
              </a:rPr>
              <a:t>ved</a:t>
            </a:r>
            <a:r>
              <a:rPr lang="cs-CZ" sz="1400" dirty="0" smtClean="0">
                <a:hlinkClick r:id="rId6" action="ppaction://hlinkfile"/>
              </a:rPr>
              <a:t>=1t:429,r:75,s:300,i:229</a:t>
            </a:r>
            <a:endParaRPr lang="cs-CZ" sz="1400" dirty="0" smtClean="0"/>
          </a:p>
          <a:p>
            <a:pPr>
              <a:buNone/>
            </a:pPr>
            <a:r>
              <a:rPr lang="cs-CZ" sz="1400" dirty="0" smtClean="0"/>
              <a:t>http://www.</a:t>
            </a:r>
            <a:r>
              <a:rPr lang="cs-CZ" sz="1400" dirty="0" err="1" smtClean="0"/>
              <a:t>google.com</a:t>
            </a:r>
            <a:r>
              <a:rPr lang="cs-CZ" sz="1400" dirty="0" smtClean="0"/>
              <a:t>/</a:t>
            </a:r>
            <a:r>
              <a:rPr lang="cs-CZ" sz="1400" dirty="0" err="1" smtClean="0"/>
              <a:t>imgres</a:t>
            </a:r>
            <a:r>
              <a:rPr lang="cs-CZ" sz="1400" dirty="0" smtClean="0"/>
              <a:t>?</a:t>
            </a:r>
            <a:r>
              <a:rPr lang="cs-CZ" sz="1400" dirty="0" err="1" smtClean="0"/>
              <a:t>biw</a:t>
            </a:r>
            <a:r>
              <a:rPr lang="cs-CZ" sz="1400" dirty="0" smtClean="0"/>
              <a:t>=635&amp;</a:t>
            </a:r>
            <a:r>
              <a:rPr lang="cs-CZ" sz="1400" dirty="0" err="1" smtClean="0"/>
              <a:t>bih</a:t>
            </a:r>
            <a:r>
              <a:rPr lang="cs-CZ" sz="1400" dirty="0" smtClean="0"/>
              <a:t>=446&amp;</a:t>
            </a:r>
            <a:r>
              <a:rPr lang="cs-CZ" sz="1400" dirty="0" err="1" smtClean="0"/>
              <a:t>tbm</a:t>
            </a:r>
            <a:r>
              <a:rPr lang="cs-CZ" sz="1400" dirty="0" smtClean="0"/>
              <a:t>=</a:t>
            </a:r>
            <a:r>
              <a:rPr lang="cs-CZ" sz="1400" dirty="0" err="1" smtClean="0"/>
              <a:t>isch</a:t>
            </a:r>
            <a:r>
              <a:rPr lang="cs-CZ" sz="1400" dirty="0" smtClean="0"/>
              <a:t>&amp;</a:t>
            </a:r>
            <a:r>
              <a:rPr lang="cs-CZ" sz="1400" dirty="0" err="1" smtClean="0"/>
              <a:t>tbnid</a:t>
            </a:r>
            <a:r>
              <a:rPr lang="cs-CZ" sz="1400" dirty="0" smtClean="0"/>
              <a:t>=uFa3aLozMXqFdM:&amp;</a:t>
            </a:r>
            <a:r>
              <a:rPr lang="cs-CZ" sz="1400" dirty="0" err="1" smtClean="0"/>
              <a:t>imgrefurl</a:t>
            </a:r>
            <a:r>
              <a:rPr lang="cs-CZ" sz="1400" dirty="0" smtClean="0"/>
              <a:t>=http://www.</a:t>
            </a:r>
            <a:r>
              <a:rPr lang="cs-CZ" sz="1400" dirty="0" err="1" smtClean="0"/>
              <a:t>magickecestovani.cz</a:t>
            </a:r>
            <a:r>
              <a:rPr lang="cs-CZ" sz="1400" dirty="0" smtClean="0"/>
              <a:t>/hory/</a:t>
            </a:r>
            <a:r>
              <a:rPr lang="cs-CZ" sz="1400" dirty="0" err="1" smtClean="0"/>
              <a:t>svycarsko</a:t>
            </a:r>
            <a:r>
              <a:rPr lang="cs-CZ" sz="1400" dirty="0" smtClean="0"/>
              <a:t>-po-</a:t>
            </a:r>
            <a:r>
              <a:rPr lang="cs-CZ" sz="1400" dirty="0" err="1" smtClean="0"/>
              <a:t>kolejich</a:t>
            </a:r>
            <a:r>
              <a:rPr lang="cs-CZ" sz="1400" dirty="0" smtClean="0"/>
              <a:t>-do-nebe/&amp;</a:t>
            </a:r>
            <a:r>
              <a:rPr lang="cs-CZ" sz="1400" dirty="0" err="1" smtClean="0"/>
              <a:t>docid</a:t>
            </a:r>
            <a:r>
              <a:rPr lang="cs-CZ" sz="1400" dirty="0" smtClean="0"/>
              <a:t>=P21fzuW6CmmOcM&amp;</a:t>
            </a:r>
            <a:r>
              <a:rPr lang="cs-CZ" sz="1400" dirty="0" err="1" smtClean="0"/>
              <a:t>imgurl</a:t>
            </a:r>
            <a:r>
              <a:rPr lang="cs-CZ" sz="1400" dirty="0" smtClean="0"/>
              <a:t>=http://www.</a:t>
            </a:r>
            <a:r>
              <a:rPr lang="cs-CZ" sz="1400" dirty="0" err="1" smtClean="0"/>
              <a:t>magickecestovani.cz</a:t>
            </a:r>
            <a:r>
              <a:rPr lang="cs-CZ" sz="1400" dirty="0" smtClean="0"/>
              <a:t>/</a:t>
            </a:r>
            <a:r>
              <a:rPr lang="cs-CZ" sz="1400" dirty="0" err="1" smtClean="0"/>
              <a:t>wp</a:t>
            </a:r>
            <a:r>
              <a:rPr lang="cs-CZ" sz="1400" dirty="0" smtClean="0"/>
              <a:t>-</a:t>
            </a:r>
            <a:r>
              <a:rPr lang="cs-CZ" sz="1400" dirty="0" err="1" smtClean="0"/>
              <a:t>content</a:t>
            </a:r>
            <a:r>
              <a:rPr lang="cs-CZ" sz="1400" dirty="0" smtClean="0"/>
              <a:t>/</a:t>
            </a:r>
            <a:r>
              <a:rPr lang="cs-CZ" sz="1400" dirty="0" err="1" smtClean="0"/>
              <a:t>gallery</a:t>
            </a:r>
            <a:r>
              <a:rPr lang="cs-CZ" sz="1400" dirty="0" smtClean="0"/>
              <a:t>/</a:t>
            </a:r>
            <a:r>
              <a:rPr lang="cs-CZ" sz="1400" dirty="0" err="1" smtClean="0"/>
              <a:t>svycarsko</a:t>
            </a:r>
            <a:r>
              <a:rPr lang="cs-CZ" sz="1400" dirty="0" smtClean="0"/>
              <a:t>-po-</a:t>
            </a:r>
            <a:r>
              <a:rPr lang="cs-CZ" sz="1400" dirty="0" err="1" smtClean="0"/>
              <a:t>kolejich</a:t>
            </a:r>
            <a:r>
              <a:rPr lang="cs-CZ" sz="1400" dirty="0" smtClean="0"/>
              <a:t>-do-nebe/u-trati.</a:t>
            </a:r>
            <a:r>
              <a:rPr lang="cs-CZ" sz="1400" dirty="0" err="1" smtClean="0"/>
              <a:t>jpg</a:t>
            </a:r>
            <a:r>
              <a:rPr lang="cs-CZ" sz="1400" dirty="0" smtClean="0"/>
              <a:t>&amp;w=800&amp;h=559&amp;</a:t>
            </a:r>
            <a:r>
              <a:rPr lang="cs-CZ" sz="1400" dirty="0" err="1" smtClean="0"/>
              <a:t>ei</a:t>
            </a:r>
            <a:r>
              <a:rPr lang="cs-CZ" sz="1400" dirty="0" smtClean="0"/>
              <a:t>=F6EnUpabPOnF7AaKmYCIDA&amp;zoom=1&amp;</a:t>
            </a:r>
            <a:r>
              <a:rPr lang="cs-CZ" sz="1400" dirty="0" err="1" smtClean="0"/>
              <a:t>iact</a:t>
            </a:r>
            <a:r>
              <a:rPr lang="cs-CZ" sz="1400" dirty="0" smtClean="0"/>
              <a:t>=</a:t>
            </a:r>
            <a:r>
              <a:rPr lang="cs-CZ" sz="1400" dirty="0" err="1" smtClean="0"/>
              <a:t>hc</a:t>
            </a:r>
            <a:r>
              <a:rPr lang="cs-CZ" sz="1400" dirty="0" smtClean="0"/>
              <a:t>&amp;</a:t>
            </a:r>
            <a:r>
              <a:rPr lang="cs-CZ" sz="1400" dirty="0" err="1" smtClean="0"/>
              <a:t>vpx</a:t>
            </a:r>
            <a:r>
              <a:rPr lang="cs-CZ" sz="1400" dirty="0" smtClean="0"/>
              <a:t>=562&amp;</a:t>
            </a:r>
            <a:r>
              <a:rPr lang="cs-CZ" sz="1400" dirty="0" err="1" smtClean="0"/>
              <a:t>vpy</a:t>
            </a:r>
            <a:r>
              <a:rPr lang="cs-CZ" sz="1400" dirty="0" smtClean="0"/>
              <a:t>=2&amp;dur=1828&amp;</a:t>
            </a:r>
            <a:r>
              <a:rPr lang="cs-CZ" sz="1400" dirty="0" err="1" smtClean="0"/>
              <a:t>hovh</a:t>
            </a:r>
            <a:r>
              <a:rPr lang="cs-CZ" sz="1400" dirty="0" smtClean="0"/>
              <a:t>=188&amp;</a:t>
            </a:r>
            <a:r>
              <a:rPr lang="cs-CZ" sz="1400" dirty="0" err="1" smtClean="0"/>
              <a:t>hovw</a:t>
            </a:r>
            <a:r>
              <a:rPr lang="cs-CZ" sz="1400" dirty="0" smtClean="0"/>
              <a:t>=269&amp;</a:t>
            </a:r>
            <a:r>
              <a:rPr lang="cs-CZ" sz="1400" dirty="0" err="1" smtClean="0"/>
              <a:t>tx</a:t>
            </a:r>
            <a:r>
              <a:rPr lang="cs-CZ" sz="1400" dirty="0" smtClean="0"/>
              <a:t>=188&amp;ty=85&amp;</a:t>
            </a:r>
            <a:r>
              <a:rPr lang="cs-CZ" sz="1400" dirty="0" err="1" smtClean="0"/>
              <a:t>page</a:t>
            </a:r>
            <a:r>
              <a:rPr lang="cs-CZ" sz="1400" dirty="0" smtClean="0"/>
              <a:t>=5&amp;</a:t>
            </a:r>
            <a:r>
              <a:rPr lang="cs-CZ" sz="1400" dirty="0" err="1" smtClean="0"/>
              <a:t>tbnh</a:t>
            </a:r>
            <a:r>
              <a:rPr lang="cs-CZ" sz="1400" dirty="0" smtClean="0"/>
              <a:t>=135&amp;</a:t>
            </a:r>
            <a:r>
              <a:rPr lang="cs-CZ" sz="1400" dirty="0" err="1" smtClean="0"/>
              <a:t>tbnw</a:t>
            </a:r>
            <a:r>
              <a:rPr lang="cs-CZ" sz="1400" dirty="0" smtClean="0"/>
              <a:t>=185&amp;start=72&amp;</a:t>
            </a:r>
            <a:r>
              <a:rPr lang="cs-CZ" sz="1400" dirty="0" err="1" smtClean="0"/>
              <a:t>ndsp</a:t>
            </a:r>
            <a:r>
              <a:rPr lang="cs-CZ" sz="1400" dirty="0" smtClean="0"/>
              <a:t>=19&amp;</a:t>
            </a:r>
            <a:r>
              <a:rPr lang="cs-CZ" sz="1400" dirty="0" err="1" smtClean="0"/>
              <a:t>ved</a:t>
            </a:r>
            <a:r>
              <a:rPr lang="cs-CZ" sz="1400" dirty="0" smtClean="0"/>
              <a:t>=1t:429,r:81,s:0,i:334</a:t>
            </a:r>
          </a:p>
          <a:p>
            <a:pPr>
              <a:buNone/>
            </a:pPr>
            <a:endParaRPr lang="cs-CZ" sz="1400" dirty="0" smtClean="0"/>
          </a:p>
          <a:p>
            <a:pPr>
              <a:buNone/>
            </a:pPr>
            <a:endParaRPr lang="cs-CZ" sz="1400" dirty="0" smtClean="0"/>
          </a:p>
          <a:p>
            <a:pPr>
              <a:buNone/>
            </a:pPr>
            <a:endParaRPr lang="cs-CZ" sz="1400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19256" cy="70868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Citace: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598227856"/>
      </p:ext>
    </p:extLst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395</TotalTime>
  <Words>395</Words>
  <Application>Microsoft Office PowerPoint</Application>
  <PresentationFormat>Předvádění na obrazovce (4:3)</PresentationFormat>
  <Paragraphs>59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Shluk</vt:lpstr>
      <vt:lpstr> </vt:lpstr>
      <vt:lpstr>Anotace:</vt:lpstr>
      <vt:lpstr>Švýcarsko</vt:lpstr>
      <vt:lpstr>Švýcarsko</vt:lpstr>
      <vt:lpstr>Švýcarsko</vt:lpstr>
      <vt:lpstr>Švýcarsko</vt:lpstr>
      <vt:lpstr>Švýcarsko</vt:lpstr>
      <vt:lpstr>Švýcarsko</vt:lpstr>
      <vt:lpstr>Citace: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</dc:title>
  <cp:lastModifiedBy>Dum</cp:lastModifiedBy>
  <cp:revision>101</cp:revision>
  <dcterms:created xsi:type="dcterms:W3CDTF">2012-06-17T14:26:04Z</dcterms:created>
  <dcterms:modified xsi:type="dcterms:W3CDTF">2013-09-05T04:56:22Z</dcterms:modified>
</cp:coreProperties>
</file>