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7" r:id="rId3"/>
    <p:sldId id="258" r:id="rId4"/>
    <p:sldId id="262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4715-32F1-42A2-BC01-10E4AA53467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EBE0B-BD48-489B-83DD-FBAFEB7F0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4715-32F1-42A2-BC01-10E4AA53467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EBE0B-BD48-489B-83DD-FBAFEB7F0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4715-32F1-42A2-BC01-10E4AA53467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EBE0B-BD48-489B-83DD-FBAFEB7F0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4715-32F1-42A2-BC01-10E4AA53467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EBE0B-BD48-489B-83DD-FBAFEB7F0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4715-32F1-42A2-BC01-10E4AA53467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EBE0B-BD48-489B-83DD-FBAFEB7F0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4715-32F1-42A2-BC01-10E4AA53467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EBE0B-BD48-489B-83DD-FBAFEB7F0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4715-32F1-42A2-BC01-10E4AA53467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EBE0B-BD48-489B-83DD-FBAFEB7F0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4715-32F1-42A2-BC01-10E4AA53467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EBE0B-BD48-489B-83DD-FBAFEB7F0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4715-32F1-42A2-BC01-10E4AA53467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EBE0B-BD48-489B-83DD-FBAFEB7F0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4715-32F1-42A2-BC01-10E4AA53467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EBE0B-BD48-489B-83DD-FBAFEB7F0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C4715-32F1-42A2-BC01-10E4AA53467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EBE0B-BD48-489B-83DD-FBAFEB7F0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1C4715-32F1-42A2-BC01-10E4AA534670}" type="datetimeFigureOut">
              <a:rPr lang="cs-CZ" smtClean="0"/>
              <a:pPr/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3EBE0B-BD48-489B-83DD-FBAFEB7F073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www.eupenizeskolam.cz/uploads/images/loga/loga_celek.pn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s-ES" dirty="0"/>
              <a:t/>
            </a:r>
            <a:br>
              <a:rPr lang="es-ES" dirty="0"/>
            </a:br>
            <a:r>
              <a:rPr lang="es-ES" dirty="0"/>
              <a:t/>
            </a:r>
            <a:br>
              <a:rPr lang="es-ES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3285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5400" dirty="0" smtClean="0">
                <a:solidFill>
                  <a:schemeClr val="accent1">
                    <a:lumMod val="75000"/>
                  </a:schemeClr>
                </a:solidFill>
              </a:rPr>
              <a:t>MATEMATIKA 1. – 4. ROČNÍK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mtClean="0"/>
              <a:t>VY_32_INOVACE_17_14_geometrie </a:t>
            </a:r>
            <a:r>
              <a:rPr lang="cs-CZ" dirty="0" smtClean="0"/>
              <a:t>(křivé čáry 2)</a:t>
            </a:r>
            <a:endParaRPr lang="cs-CZ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933056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Křivé čáry</a:t>
            </a:r>
            <a:endParaRPr lang="cs-CZ" dirty="0"/>
          </a:p>
        </p:txBody>
      </p:sp>
      <p:pic>
        <p:nvPicPr>
          <p:cNvPr id="4" name="Zástupný symbol pro obsah 5" descr="Křivá čára 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75936" y="1600200"/>
            <a:ext cx="7992127" cy="4525963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Najdi a obtáhni žlutě křivé </a:t>
            </a:r>
            <a:r>
              <a:rPr lang="cs-CZ" sz="3200" dirty="0" smtClean="0"/>
              <a:t>čáry.</a:t>
            </a:r>
            <a:endParaRPr lang="cs-CZ" sz="3200" dirty="0"/>
          </a:p>
        </p:txBody>
      </p:sp>
      <p:pic>
        <p:nvPicPr>
          <p:cNvPr id="6" name="Zástupný symbol pro obsah 3" descr="P111093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2" y="1412776"/>
            <a:ext cx="6912768" cy="51845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Obtáhni </a:t>
            </a:r>
            <a:r>
              <a:rPr lang="cs-CZ" sz="3200" dirty="0" smtClean="0"/>
              <a:t>křivé </a:t>
            </a:r>
            <a:r>
              <a:rPr lang="cs-CZ" sz="3200" dirty="0" smtClean="0"/>
              <a:t>čáry zeleně a přímé čáry </a:t>
            </a:r>
            <a:r>
              <a:rPr lang="cs-CZ" sz="3200" dirty="0" smtClean="0"/>
              <a:t>červeně.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Spočítej </a:t>
            </a:r>
            <a:r>
              <a:rPr lang="cs-CZ" sz="3200" dirty="0" smtClean="0"/>
              <a:t>je.</a:t>
            </a:r>
            <a:endParaRPr lang="cs-CZ" sz="3200" dirty="0"/>
          </a:p>
        </p:txBody>
      </p:sp>
      <p:pic>
        <p:nvPicPr>
          <p:cNvPr id="5" name="Obrázek 4" descr="Křivé a přímé čáry spočítej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51520" y="1340768"/>
            <a:ext cx="8640960" cy="539488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Najdi a obtáhni křivé </a:t>
            </a:r>
            <a:r>
              <a:rPr lang="cs-CZ" sz="3200" dirty="0" smtClean="0"/>
              <a:t>čáry.</a:t>
            </a:r>
            <a:endParaRPr lang="cs-CZ" sz="3200" dirty="0"/>
          </a:p>
        </p:txBody>
      </p:sp>
      <p:pic>
        <p:nvPicPr>
          <p:cNvPr id="4" name="Zástupný symbol pro obsah 3" descr="kostel nanebevzetí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627784" y="1268760"/>
            <a:ext cx="3744416" cy="52547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Prezentace je určena pro práci s interaktivní tabulí za použití speciálního pera. Jednotlivé snímky měníme pomocí kliknutí myší. O správnosti plnění úkolů rozhoduje učitel.</a:t>
            </a:r>
          </a:p>
          <a:p>
            <a:r>
              <a:rPr lang="cs-CZ" sz="2000" dirty="0" smtClean="0"/>
              <a:t>Ve snímku č. 2 si žáci zopakují, jak vypadají křivé čáry.</a:t>
            </a:r>
          </a:p>
          <a:p>
            <a:r>
              <a:rPr lang="cs-CZ" sz="2000" dirty="0" smtClean="0"/>
              <a:t>Ve snímku č. 3 žáci vyhledávají a žlutě obtahují křivé čáry.</a:t>
            </a:r>
          </a:p>
          <a:p>
            <a:r>
              <a:rPr lang="cs-CZ" sz="2000" dirty="0" smtClean="0"/>
              <a:t>Ve snímku č. 4 žáci opět vyhledávají a obtahují křivé čáry. Tentokrát mohou používat libovolné barvy.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eupenizeskolam.cz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uploads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/loga/loga_celek.</a:t>
            </a:r>
            <a:r>
              <a:rPr lang="cs-CZ" dirty="0" err="1" smtClean="0">
                <a:hlinkClick r:id="rId2"/>
              </a:rPr>
              <a:t>png</a:t>
            </a:r>
            <a:endParaRPr lang="cs-CZ" dirty="0" smtClean="0"/>
          </a:p>
          <a:p>
            <a:pPr>
              <a:buNone/>
            </a:pPr>
            <a:r>
              <a:rPr lang="cs-CZ" i="1" dirty="0" smtClean="0"/>
              <a:t>Autorem materiálu a všech jeho částí, není-li uvedeno jinak, je Mgr. </a:t>
            </a:r>
            <a:r>
              <a:rPr lang="cs-CZ" i="1" smtClean="0"/>
              <a:t>Jana </a:t>
            </a:r>
            <a:r>
              <a:rPr lang="cs-CZ" i="1" smtClean="0"/>
              <a:t>Fabiánová.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132</Words>
  <Application>Microsoft Office PowerPoint</Application>
  <PresentationFormat>Předvádění na obrazovce (4:3)</PresentationFormat>
  <Paragraphs>21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  </vt:lpstr>
      <vt:lpstr>Křivé čáry</vt:lpstr>
      <vt:lpstr>Najdi a obtáhni žlutě křivé čáry.</vt:lpstr>
      <vt:lpstr>Obtáhni křivé čáry zeleně a přímé čáry červeně. Spočítej je.</vt:lpstr>
      <vt:lpstr>Najdi a obtáhni křivé čáry.</vt:lpstr>
      <vt:lpstr>Popis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 Fabián</dc:creator>
  <cp:lastModifiedBy>Martin Králík</cp:lastModifiedBy>
  <cp:revision>16</cp:revision>
  <dcterms:created xsi:type="dcterms:W3CDTF">2011-10-30T12:04:02Z</dcterms:created>
  <dcterms:modified xsi:type="dcterms:W3CDTF">2012-03-17T14:37:12Z</dcterms:modified>
</cp:coreProperties>
</file>