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64" r:id="rId6"/>
    <p:sldId id="265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503CE-AC15-4554-A267-A6B5A1CBB1AF}" type="datetimeFigureOut">
              <a:rPr lang="cs-CZ" smtClean="0"/>
              <a:pPr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60426-D47D-4BDA-9776-88A4733EA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eupenizeskolam.cz/uploads/images/loga/loga_celek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836712"/>
            <a:ext cx="8568952" cy="532859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MATEMATIKA 1. – 4. ROČNÍK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mtClean="0"/>
              <a:t>VY_32_INOVACE_18_14_geometrie </a:t>
            </a:r>
            <a:r>
              <a:rPr lang="cs-CZ" dirty="0" smtClean="0"/>
              <a:t>(přímé čáry 1)</a:t>
            </a:r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933056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Přímé čáry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Přímé čár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600200"/>
            <a:ext cx="7488831" cy="4525963"/>
          </a:xfrm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Obtáhni modře přímé čáry</a:t>
            </a:r>
            <a:endParaRPr lang="cs-CZ" sz="3200" dirty="0"/>
          </a:p>
        </p:txBody>
      </p:sp>
      <p:pic>
        <p:nvPicPr>
          <p:cNvPr id="6" name="Zástupný symbol pro obsah 5" descr="Přímé čáry a křivé čár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340768"/>
            <a:ext cx="7560839" cy="4785395"/>
          </a:xfr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Obtáhni barevně přímé čáry</a:t>
            </a:r>
            <a:endParaRPr lang="cs-CZ" sz="3200" dirty="0"/>
          </a:p>
        </p:txBody>
      </p:sp>
      <p:pic>
        <p:nvPicPr>
          <p:cNvPr id="4" name="Zástupný symbol pro obsah 3" descr="P11109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600200"/>
            <a:ext cx="7416823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Přímé čáry neboli přímky se označují malými psacími písmeny</a:t>
            </a:r>
            <a:endParaRPr lang="cs-CZ" sz="3200" dirty="0"/>
          </a:p>
        </p:txBody>
      </p:sp>
      <p:pic>
        <p:nvPicPr>
          <p:cNvPr id="5" name="Obrázek 4" descr="přím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501008"/>
            <a:ext cx="8040956" cy="45719"/>
          </a:xfrm>
          <a:prstGeom prst="rect">
            <a:avLst/>
          </a:prstGeom>
        </p:spPr>
      </p:pic>
      <p:pic>
        <p:nvPicPr>
          <p:cNvPr id="6" name="Obrázek 5" descr="sejmout0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980728"/>
            <a:ext cx="758954" cy="710919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59259E-6 L 0.18681 0.389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00" y="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Pojmenuj všechny přímky</a:t>
            </a:r>
            <a:endParaRPr lang="cs-CZ" sz="3200" dirty="0"/>
          </a:p>
        </p:txBody>
      </p:sp>
      <p:pic>
        <p:nvPicPr>
          <p:cNvPr id="3" name="Obrázek 2" descr="Přím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268760"/>
            <a:ext cx="8352928" cy="5356123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400" dirty="0" smtClean="0"/>
              <a:t>Prezentace „Přímé čáry“ je určena pro interaktivní tabule, kde je možno pracovat se speciálním perem. Je nutné mít nainstalovaný program Q </a:t>
            </a:r>
            <a:r>
              <a:rPr lang="cs-CZ" sz="2400" dirty="0" err="1" smtClean="0"/>
              <a:t>Draw</a:t>
            </a:r>
            <a:r>
              <a:rPr lang="cs-CZ" sz="2400" dirty="0" smtClean="0"/>
              <a:t>. O správnosti plnění  některých úkolů rozhoduje učitel.</a:t>
            </a:r>
          </a:p>
          <a:p>
            <a:r>
              <a:rPr lang="cs-CZ" sz="2400" dirty="0" smtClean="0"/>
              <a:t>Ve snímku č. 2 si prohlédneme, jak vypadají přímé čáry. Děti si mohou zkusmo tyto čáry obtáhnout.</a:t>
            </a:r>
          </a:p>
          <a:p>
            <a:r>
              <a:rPr lang="cs-CZ" sz="2400" dirty="0" smtClean="0"/>
              <a:t>Ve snímku č. 3 žáci zvolí modrou barvu a obtahují jen přímé čáry.</a:t>
            </a:r>
          </a:p>
          <a:p>
            <a:r>
              <a:rPr lang="cs-CZ" sz="2400" dirty="0" smtClean="0"/>
              <a:t>Ve snímku č. 4 vyhledávají žáci přímé čáry a libovolnými barvami je obtahují.</a:t>
            </a:r>
          </a:p>
          <a:p>
            <a:r>
              <a:rPr lang="cs-CZ" sz="2400" dirty="0" smtClean="0"/>
              <a:t>Ve snímku č. 5 se žáci dozvědí, jak se pojmenovávají přímky.</a:t>
            </a:r>
          </a:p>
          <a:p>
            <a:r>
              <a:rPr lang="cs-CZ" sz="2400" dirty="0" smtClean="0"/>
              <a:t>Ve snímku č. 6 mají žáci pojmenovat přímky. Použijí speciální pero. </a:t>
            </a:r>
            <a:endParaRPr lang="cs-CZ" sz="24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eupenizeskolam.cz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uploads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/loga/loga_celek.</a:t>
            </a:r>
            <a:r>
              <a:rPr lang="cs-CZ" dirty="0" err="1" smtClean="0">
                <a:hlinkClick r:id="rId2"/>
              </a:rPr>
              <a:t>png</a:t>
            </a:r>
            <a:endParaRPr lang="cs-CZ" dirty="0" smtClean="0"/>
          </a:p>
          <a:p>
            <a:pPr>
              <a:buNone/>
            </a:pPr>
            <a:r>
              <a:rPr lang="cs-CZ" i="1" dirty="0" smtClean="0"/>
              <a:t>Autorem materiálu a všech jeho částí, není-li uvedeno jinak, je Mgr. Jana Fabiánová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509120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170</Words>
  <Application>Microsoft Office PowerPoint</Application>
  <PresentationFormat>Předvádění na obrazovce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  </vt:lpstr>
      <vt:lpstr>Přímé čáry</vt:lpstr>
      <vt:lpstr>Obtáhni modře přímé čáry</vt:lpstr>
      <vt:lpstr>Obtáhni barevně přímé čáry</vt:lpstr>
      <vt:lpstr>Přímé čáry neboli přímky se označují malými psacími písmeny</vt:lpstr>
      <vt:lpstr>Pojmenuj všechny přímky</vt:lpstr>
      <vt:lpstr>Popis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Přímé čáry</dc:title>
  <dc:creator>Jana Fabiánová</dc:creator>
  <cp:lastModifiedBy>pc</cp:lastModifiedBy>
  <cp:revision>14</cp:revision>
  <dcterms:created xsi:type="dcterms:W3CDTF">2011-09-03T00:00:20Z</dcterms:created>
  <dcterms:modified xsi:type="dcterms:W3CDTF">2012-02-23T08:48:58Z</dcterms:modified>
</cp:coreProperties>
</file>