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7" r:id="rId3"/>
    <p:sldId id="258" r:id="rId4"/>
    <p:sldId id="259" r:id="rId5"/>
    <p:sldId id="260" r:id="rId6"/>
    <p:sldId id="263" r:id="rId7"/>
    <p:sldId id="264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8AE7B-EB63-4524-9F04-B4EE5A53DF00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12A78-67D6-4CA0-81AD-D4BAC9FD53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8AE7B-EB63-4524-9F04-B4EE5A53DF00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12A78-67D6-4CA0-81AD-D4BAC9FD53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8AE7B-EB63-4524-9F04-B4EE5A53DF00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12A78-67D6-4CA0-81AD-D4BAC9FD53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8AE7B-EB63-4524-9F04-B4EE5A53DF00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12A78-67D6-4CA0-81AD-D4BAC9FD53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8AE7B-EB63-4524-9F04-B4EE5A53DF00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12A78-67D6-4CA0-81AD-D4BAC9FD53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8AE7B-EB63-4524-9F04-B4EE5A53DF00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12A78-67D6-4CA0-81AD-D4BAC9FD53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8AE7B-EB63-4524-9F04-B4EE5A53DF00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12A78-67D6-4CA0-81AD-D4BAC9FD53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8AE7B-EB63-4524-9F04-B4EE5A53DF00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12A78-67D6-4CA0-81AD-D4BAC9FD53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8AE7B-EB63-4524-9F04-B4EE5A53DF00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12A78-67D6-4CA0-81AD-D4BAC9FD53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8AE7B-EB63-4524-9F04-B4EE5A53DF00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12A78-67D6-4CA0-81AD-D4BAC9FD53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8AE7B-EB63-4524-9F04-B4EE5A53DF00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12A78-67D6-4CA0-81AD-D4BAC9FD53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C8AE7B-EB63-4524-9F04-B4EE5A53DF00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312A78-67D6-4CA0-81AD-D4BAC9FD53E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2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11" Type="http://schemas.openxmlformats.org/officeDocument/2006/relationships/image" Target="../media/image10.jpeg"/><Relationship Id="rId5" Type="http://schemas.openxmlformats.org/officeDocument/2006/relationships/image" Target="../media/image5.jpeg"/><Relationship Id="rId15" Type="http://schemas.openxmlformats.org/officeDocument/2006/relationships/image" Target="../media/image14.jpeg"/><Relationship Id="rId10" Type="http://schemas.openxmlformats.org/officeDocument/2006/relationships/image" Target="../media/image9.jpeg"/><Relationship Id="rId4" Type="http://schemas.openxmlformats.org/officeDocument/2006/relationships/image" Target="../media/image4.jpeg"/><Relationship Id="rId9" Type="http://schemas.openxmlformats.org/officeDocument/2006/relationships/slide" Target="slide5.xml"/><Relationship Id="rId14" Type="http://schemas.openxmlformats.org/officeDocument/2006/relationships/image" Target="../media/image1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eupenizeskolam.cz/uploads/images/loga/loga_celek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ES" dirty="0"/>
              <a:t/>
            </a:r>
            <a:br>
              <a:rPr lang="es-ES" dirty="0"/>
            </a:br>
            <a:r>
              <a:rPr lang="es-ES" dirty="0"/>
              <a:t/>
            </a:r>
            <a:br>
              <a:rPr lang="es-ES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328592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MATEMATIKA 1. – 4. ROČNÍK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mtClean="0"/>
              <a:t>VY_32_INOVACE_19_14_geometrie </a:t>
            </a:r>
            <a:r>
              <a:rPr lang="cs-CZ" dirty="0" smtClean="0"/>
              <a:t>(kvádr 2)</a:t>
            </a:r>
            <a:endParaRPr lang="cs-CZ" dirty="0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933056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Označ křížkem všechny kvádry</a:t>
            </a:r>
            <a:endParaRPr lang="cs-CZ" sz="3200" dirty="0"/>
          </a:p>
        </p:txBody>
      </p:sp>
      <p:pic>
        <p:nvPicPr>
          <p:cNvPr id="4" name="Obrázek 3" descr="Stavebnice kvád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412776"/>
            <a:ext cx="8604448" cy="4788194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Vyber všechny kvádry</a:t>
            </a:r>
            <a:endParaRPr lang="cs-CZ" sz="3200" dirty="0"/>
          </a:p>
        </p:txBody>
      </p:sp>
      <p:pic>
        <p:nvPicPr>
          <p:cNvPr id="3" name="Obrázek 2" descr="kvádr kakao.JPG">
            <a:hlinkClick r:id="" action="ppaction://hlinkshowjump?jump=nextslide">
              <a:snd r:embed="rId2" name="applause.wav"/>
            </a:hlinkClick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3528" y="332656"/>
            <a:ext cx="818937" cy="1628800"/>
          </a:xfrm>
          <a:prstGeom prst="rect">
            <a:avLst/>
          </a:prstGeom>
        </p:spPr>
      </p:pic>
      <p:pic>
        <p:nvPicPr>
          <p:cNvPr id="4" name="Obrázek 3" descr="kvádr červený.JPG">
            <a:hlinkClick r:id="" action="ppaction://hlinkshowjump?jump=nextslide">
              <a:snd r:embed="rId2" name="applause.wav"/>
            </a:hlinkClick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596336" y="404664"/>
            <a:ext cx="783794" cy="1844824"/>
          </a:xfrm>
          <a:prstGeom prst="rect">
            <a:avLst/>
          </a:prstGeom>
        </p:spPr>
      </p:pic>
      <p:pic>
        <p:nvPicPr>
          <p:cNvPr id="5" name="Obrázek 4" descr="kvádr kokosky.JPG">
            <a:hlinkClick r:id="" action="ppaction://hlinkshowjump?jump=nextslide">
              <a:snd r:embed="rId2" name="applause.wav"/>
            </a:hlinkClick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580112" y="1700808"/>
            <a:ext cx="1024291" cy="1844824"/>
          </a:xfrm>
          <a:prstGeom prst="rect">
            <a:avLst/>
          </a:prstGeom>
        </p:spPr>
      </p:pic>
      <p:pic>
        <p:nvPicPr>
          <p:cNvPr id="6" name="Obrázek 5" descr="kvádr suchary.JPG">
            <a:hlinkClick r:id="" action="ppaction://hlinkshowjump?jump=nextslide">
              <a:snd r:embed="rId2" name="applause.wav"/>
            </a:hlinkClick>
          </p:cNvPr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761632" y="2188856"/>
            <a:ext cx="1381719" cy="2334188"/>
          </a:xfrm>
          <a:prstGeom prst="rect">
            <a:avLst/>
          </a:prstGeom>
        </p:spPr>
      </p:pic>
      <p:pic>
        <p:nvPicPr>
          <p:cNvPr id="7" name="Obrázek 6" descr="P1120241.JPG">
            <a:hlinkClick r:id="" action="ppaction://hlinkshowjump?jump=nextslide">
              <a:snd r:embed="rId2" name="applause.wav"/>
            </a:hlinkClick>
          </p:cNvPr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67544" y="4725144"/>
            <a:ext cx="1696658" cy="1773281"/>
          </a:xfrm>
          <a:prstGeom prst="rect">
            <a:avLst/>
          </a:prstGeom>
        </p:spPr>
      </p:pic>
      <p:pic>
        <p:nvPicPr>
          <p:cNvPr id="8" name="Obrázek 7" descr="P1120244.JPG">
            <a:hlinkClick r:id="" action="ppaction://hlinkshowjump?jump=nextslide">
              <a:snd r:embed="rId2" name="applause.wav"/>
            </a:hlinkClick>
          </p:cNvPr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868144" y="4293096"/>
            <a:ext cx="2843875" cy="2202244"/>
          </a:xfrm>
          <a:prstGeom prst="rect">
            <a:avLst/>
          </a:prstGeom>
        </p:spPr>
      </p:pic>
      <p:pic>
        <p:nvPicPr>
          <p:cNvPr id="9" name="Obrázek 8" descr="krychle rubikovka.JPG">
            <a:hlinkClick r:id="rId9" action="ppaction://hlinksldjump"/>
          </p:cNvPr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1691680" y="1412776"/>
            <a:ext cx="1084394" cy="1356790"/>
          </a:xfrm>
          <a:prstGeom prst="rect">
            <a:avLst/>
          </a:prstGeom>
        </p:spPr>
      </p:pic>
      <p:pic>
        <p:nvPicPr>
          <p:cNvPr id="10" name="Obrázek 9" descr="kvádr čaj.JPG">
            <a:hlinkClick r:id="" action="ppaction://hlinkshowjump?jump=nextslide">
              <a:snd r:embed="rId2" name="applause.wav"/>
            </a:hlinkClick>
          </p:cNvPr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2555776" y="5085184"/>
            <a:ext cx="1765372" cy="1570857"/>
          </a:xfrm>
          <a:prstGeom prst="rect">
            <a:avLst/>
          </a:prstGeom>
        </p:spPr>
      </p:pic>
      <p:pic>
        <p:nvPicPr>
          <p:cNvPr id="11" name="Obrázek 10" descr="krychle dřevěná.JPG">
            <a:hlinkClick r:id="rId9" action="ppaction://hlinksldjump"/>
          </p:cNvPr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7308304" y="2852936"/>
            <a:ext cx="954527" cy="1129136"/>
          </a:xfrm>
          <a:prstGeom prst="rect">
            <a:avLst/>
          </a:prstGeom>
        </p:spPr>
      </p:pic>
      <p:pic>
        <p:nvPicPr>
          <p:cNvPr id="12" name="Obrázek 11" descr="válec dřevěný.JPG">
            <a:hlinkClick r:id="rId9" action="ppaction://hlinksldjump"/>
          </p:cNvPr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4716016" y="5229200"/>
            <a:ext cx="999369" cy="1193364"/>
          </a:xfrm>
          <a:prstGeom prst="rect">
            <a:avLst/>
          </a:prstGeom>
        </p:spPr>
      </p:pic>
      <p:pic>
        <p:nvPicPr>
          <p:cNvPr id="13" name="Obrázek 12" descr="válec sprej.JPG">
            <a:hlinkClick r:id="rId9" action="ppaction://hlinksldjump"/>
          </p:cNvPr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683568" y="2636912"/>
            <a:ext cx="485865" cy="1772816"/>
          </a:xfrm>
          <a:prstGeom prst="rect">
            <a:avLst/>
          </a:prstGeom>
        </p:spPr>
      </p:pic>
      <p:pic>
        <p:nvPicPr>
          <p:cNvPr id="14" name="Obrázek 13" descr="válec kelímek.JPG">
            <a:hlinkClick r:id="rId9" action="ppaction://hlinksldjump"/>
          </p:cNvPr>
          <p:cNvPicPr>
            <a:picLocks noChangeAspect="1"/>
          </p:cNvPicPr>
          <p:nvPr/>
        </p:nvPicPr>
        <p:blipFill>
          <a:blip r:embed="rId15" cstate="print"/>
          <a:stretch>
            <a:fillRect/>
          </a:stretch>
        </p:blipFill>
        <p:spPr>
          <a:xfrm>
            <a:off x="2051720" y="3068960"/>
            <a:ext cx="1103497" cy="179194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</a:t>
            </a:r>
            <a:endParaRPr lang="cs-CZ" dirty="0"/>
          </a:p>
        </p:txBody>
      </p:sp>
      <p:sp>
        <p:nvSpPr>
          <p:cNvPr id="3" name="Veselý obličej 2">
            <a:hlinkClick r:id="rId2" action="ppaction://hlinksldjump"/>
          </p:cNvPr>
          <p:cNvSpPr/>
          <p:nvPr/>
        </p:nvSpPr>
        <p:spPr>
          <a:xfrm>
            <a:off x="2339752" y="1772816"/>
            <a:ext cx="4464496" cy="4392488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</a:t>
            </a:r>
            <a:endParaRPr lang="cs-CZ" dirty="0"/>
          </a:p>
        </p:txBody>
      </p:sp>
      <p:sp>
        <p:nvSpPr>
          <p:cNvPr id="3" name="Veselý obličej 2">
            <a:hlinkClick r:id="rId2" action="ppaction://hlinksldjump"/>
          </p:cNvPr>
          <p:cNvSpPr/>
          <p:nvPr/>
        </p:nvSpPr>
        <p:spPr>
          <a:xfrm>
            <a:off x="2339752" y="1772816"/>
            <a:ext cx="4464496" cy="4464496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Spočítej všechny kvádry</a:t>
            </a:r>
            <a:endParaRPr lang="cs-CZ" sz="3200" dirty="0"/>
          </a:p>
        </p:txBody>
      </p:sp>
      <p:pic>
        <p:nvPicPr>
          <p:cNvPr id="3" name="Obrázek 2" descr="kvádr spočítej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1412776"/>
            <a:ext cx="7596336" cy="5289113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Obtáhni barevně všechny kvádry</a:t>
            </a:r>
            <a:endParaRPr lang="cs-CZ" sz="3200" dirty="0"/>
          </a:p>
        </p:txBody>
      </p:sp>
      <p:pic>
        <p:nvPicPr>
          <p:cNvPr id="3" name="Obrázek 2" descr="P112032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1124744"/>
            <a:ext cx="7812360" cy="563086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Prezentace je určena pro interaktivní tabule a práci se speciálním perem.</a:t>
            </a:r>
          </a:p>
          <a:p>
            <a:r>
              <a:rPr lang="cs-CZ" sz="2000" dirty="0" smtClean="0"/>
              <a:t>Ve snímku č. 2 žáci označují perem všechny kvádry. Pro toto je potřeba mít nainstalovaný program Q </a:t>
            </a:r>
            <a:r>
              <a:rPr lang="cs-CZ" sz="2000" dirty="0" err="1" smtClean="0"/>
              <a:t>Draw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Ve snímku č. 3 žáci vybírají všechny kvádry. Po kliknutí myší bude zobrazeno, zda je odpověď správná nebo špatná.</a:t>
            </a:r>
          </a:p>
          <a:p>
            <a:r>
              <a:rPr lang="cs-CZ" sz="2000" dirty="0" smtClean="0"/>
              <a:t>Snímky č. 4 a 5 zobrazují správnost odpovědi na snímek č. 3. Po kliknutí na </a:t>
            </a:r>
            <a:r>
              <a:rPr lang="cs-CZ" sz="2000" dirty="0" err="1" smtClean="0"/>
              <a:t>smajlíka</a:t>
            </a:r>
            <a:r>
              <a:rPr lang="cs-CZ" sz="2000" dirty="0" smtClean="0"/>
              <a:t> se vrátíte na snímek č. 3. pokud chcete pokračovat v prezentaci, klikněte vedle.</a:t>
            </a:r>
          </a:p>
          <a:p>
            <a:r>
              <a:rPr lang="cs-CZ" sz="2000" dirty="0" smtClean="0"/>
              <a:t>Ve snímku č. 6 žáci spočítají všechny kvádry. Úkol se může doplnit o počítání krychlí a válců.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hlinkClick r:id="rId2"/>
              </a:rPr>
              <a:t>http://www.</a:t>
            </a:r>
            <a:r>
              <a:rPr lang="cs-CZ" sz="2400" dirty="0" err="1" smtClean="0">
                <a:hlinkClick r:id="rId2"/>
              </a:rPr>
              <a:t>eupenizeskolam.cz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uploads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images</a:t>
            </a:r>
            <a:r>
              <a:rPr lang="cs-CZ" sz="2400" dirty="0" smtClean="0">
                <a:hlinkClick r:id="rId2"/>
              </a:rPr>
              <a:t>/loga/loga_celek.</a:t>
            </a:r>
            <a:r>
              <a:rPr lang="cs-CZ" sz="2400" dirty="0" err="1" smtClean="0">
                <a:hlinkClick r:id="rId2"/>
              </a:rPr>
              <a:t>png</a:t>
            </a:r>
            <a:endParaRPr lang="cs-CZ" sz="2400" dirty="0" smtClean="0"/>
          </a:p>
          <a:p>
            <a:r>
              <a:rPr lang="cs-CZ" sz="2400" i="1" dirty="0" smtClean="0"/>
              <a:t>Autorem materiálu a všech jeho částí, není-li uvedeno jinak, je Mgr. </a:t>
            </a:r>
            <a:r>
              <a:rPr lang="cs-CZ" sz="2400" i="1" smtClean="0"/>
              <a:t>Jana Fabiánová</a:t>
            </a:r>
            <a:endParaRPr lang="cs-CZ" sz="2400" smtClean="0"/>
          </a:p>
          <a:p>
            <a:endParaRPr lang="cs-CZ" sz="2400" dirty="0" smtClean="0"/>
          </a:p>
          <a:p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45091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161</Words>
  <Application>Microsoft Office PowerPoint</Application>
  <PresentationFormat>Předvádění na obrazovce (4:3)</PresentationFormat>
  <Paragraphs>24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  </vt:lpstr>
      <vt:lpstr>Označ křížkem všechny kvádry</vt:lpstr>
      <vt:lpstr>Vyber všechny kvádry</vt:lpstr>
      <vt:lpstr>Správně</vt:lpstr>
      <vt:lpstr>Špatně</vt:lpstr>
      <vt:lpstr>Spočítej všechny kvádry</vt:lpstr>
      <vt:lpstr>Obtáhni barevně všechny kvádry</vt:lpstr>
      <vt:lpstr>Popis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 Fabián</dc:creator>
  <cp:lastModifiedBy>pc</cp:lastModifiedBy>
  <cp:revision>8</cp:revision>
  <dcterms:created xsi:type="dcterms:W3CDTF">2012-01-09T18:41:53Z</dcterms:created>
  <dcterms:modified xsi:type="dcterms:W3CDTF">2012-02-23T08:54:43Z</dcterms:modified>
</cp:coreProperties>
</file>