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82" r:id="rId4"/>
    <p:sldId id="257" r:id="rId5"/>
    <p:sldId id="259" r:id="rId6"/>
    <p:sldId id="260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61" r:id="rId15"/>
    <p:sldId id="262" r:id="rId16"/>
    <p:sldId id="275" r:id="rId17"/>
    <p:sldId id="276" r:id="rId18"/>
    <p:sldId id="277" r:id="rId19"/>
    <p:sldId id="279" r:id="rId20"/>
    <p:sldId id="278" r:id="rId21"/>
    <p:sldId id="280" r:id="rId22"/>
    <p:sldId id="281" r:id="rId23"/>
    <p:sldId id="263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-164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312E18-6C21-4902-8793-FAA0C87D0B2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EF084FC-95BF-4FFD-A7A5-BB389D79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312E18-6C21-4902-8793-FAA0C87D0B2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F084FC-95BF-4FFD-A7A5-BB389D79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312E18-6C21-4902-8793-FAA0C87D0B2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7EF084FC-95BF-4FFD-A7A5-BB389D79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312E18-6C21-4902-8793-FAA0C87D0B2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F084FC-95BF-4FFD-A7A5-BB389D79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312E18-6C21-4902-8793-FAA0C87D0B2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F084FC-95BF-4FFD-A7A5-BB389D79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312E18-6C21-4902-8793-FAA0C87D0B2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F084FC-95BF-4FFD-A7A5-BB389D79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312E18-6C21-4902-8793-FAA0C87D0B2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F084FC-95BF-4FFD-A7A5-BB389D79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312E18-6C21-4902-8793-FAA0C87D0B2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F084FC-95BF-4FFD-A7A5-BB389D79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312E18-6C21-4902-8793-FAA0C87D0B2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F084FC-95BF-4FFD-A7A5-BB389D7944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312E18-6C21-4902-8793-FAA0C87D0B2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F084FC-95BF-4FFD-A7A5-BB389D79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C312E18-6C21-4902-8793-FAA0C87D0B2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EF084FC-95BF-4FFD-A7A5-BB389D79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C312E18-6C21-4902-8793-FAA0C87D0B2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EF084FC-95BF-4FFD-A7A5-BB389D79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3" Type="http://schemas.openxmlformats.org/officeDocument/2006/relationships/slide" Target="slide7.xml"/><Relationship Id="rId7" Type="http://schemas.openxmlformats.org/officeDocument/2006/relationships/slide" Target="slide11.xml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0.xml"/><Relationship Id="rId11" Type="http://schemas.openxmlformats.org/officeDocument/2006/relationships/image" Target="../media/image4.png"/><Relationship Id="rId5" Type="http://schemas.openxmlformats.org/officeDocument/2006/relationships/slide" Target="slide9.xml"/><Relationship Id="rId10" Type="http://schemas.openxmlformats.org/officeDocument/2006/relationships/slide" Target="slide14.xml"/><Relationship Id="rId4" Type="http://schemas.openxmlformats.org/officeDocument/2006/relationships/slide" Target="slide8.xml"/><Relationship Id="rId9" Type="http://schemas.openxmlformats.org/officeDocument/2006/relationships/slide" Target="slide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15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1307768"/>
            <a:ext cx="7239000" cy="53309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Základní škola a mateřská škola Šaratice, okres Vyškov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III/2 – Inovace a zkvalitnění výuky prostřednictvím ICT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VY_32_INOVACE_87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CZ.1.07./1.4.00/21.1996</a:t>
            </a:r>
          </a:p>
          <a:p>
            <a:pPr>
              <a:buNone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Jméno autora: Mgr. Gita Vespalcová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Datum vytvoření: Březen 2012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Ročník: 8. ročník základní školy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oblast: Člověk a společnost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obor: Dějepis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Tematický okruh: Dějepis 6. – 9. ročník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Téma: Letopočty, časová přímka.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5" name="Picture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-99392"/>
            <a:ext cx="5760720" cy="1407160"/>
          </a:xfrm>
          <a:prstGeom prst="rect">
            <a:avLst/>
          </a:prstGeom>
          <a:solidFill>
            <a:srgbClr val="FFFFFF"/>
          </a:solidFill>
          <a:ln>
            <a:noFill/>
          </a:ln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60688"/>
          </a:xfrm>
        </p:spPr>
        <p:txBody>
          <a:bodyPr/>
          <a:lstStyle/>
          <a:p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Metodický list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7239000" cy="5403000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Děti nejprve pracují s časovou osou.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Pokusí se správně přiřadit k letopočtům události.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Body na ose jsou opatřeny hypertextovými odkazy. Kliknutím na ně se dětem objeví správné odpovědi s dalšími informacemi.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 vyčerpání všech dat jsou pro děti připraveny jednoduché otázky, které prověří jejich práci v hodině.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 stránku s kvízovými otázkami se dostanou kliknutím na vykřičník, který je vpravo dole pod časovou osou.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7239000" cy="612308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Stránky s otázkami mají skrytou odpověď, která se objeví kliknutím na     .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Kliknutí na šipku je přesune na další stránku s otázkou. K dispozici je celkem osm stránek s otázkami.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Cílem je zopakovat si některé důležité letopočty související s vývojem českého státu.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788024" y="764704"/>
            <a:ext cx="473394" cy="4831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letopočty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Časová přímka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Přímá spojovací šipka 5"/>
          <p:cNvCxnSpPr/>
          <p:nvPr/>
        </p:nvCxnSpPr>
        <p:spPr>
          <a:xfrm>
            <a:off x="107504" y="3429000"/>
            <a:ext cx="792088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ovací čára 7">
            <a:hlinkClick r:id="rId2" action="ppaction://hlinksldjump"/>
          </p:cNvPr>
          <p:cNvCxnSpPr/>
          <p:nvPr/>
        </p:nvCxnSpPr>
        <p:spPr>
          <a:xfrm>
            <a:off x="683568" y="3284984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čára 10">
            <a:hlinkClick r:id="rId3" action="ppaction://hlinksldjump"/>
          </p:cNvPr>
          <p:cNvCxnSpPr/>
          <p:nvPr/>
        </p:nvCxnSpPr>
        <p:spPr>
          <a:xfrm>
            <a:off x="1619672" y="3284984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ovací čára 11">
            <a:hlinkClick r:id="rId4" action="ppaction://hlinksldjump"/>
          </p:cNvPr>
          <p:cNvCxnSpPr/>
          <p:nvPr/>
        </p:nvCxnSpPr>
        <p:spPr>
          <a:xfrm>
            <a:off x="2267744" y="3284984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ovací čára 12">
            <a:hlinkClick r:id="rId5" action="ppaction://hlinksldjump"/>
          </p:cNvPr>
          <p:cNvCxnSpPr/>
          <p:nvPr/>
        </p:nvCxnSpPr>
        <p:spPr>
          <a:xfrm>
            <a:off x="3059832" y="3284984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čára 13">
            <a:hlinkClick r:id="rId6" action="ppaction://hlinksldjump"/>
          </p:cNvPr>
          <p:cNvCxnSpPr/>
          <p:nvPr/>
        </p:nvCxnSpPr>
        <p:spPr>
          <a:xfrm>
            <a:off x="3923928" y="3284984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ovací čára 14">
            <a:hlinkClick r:id="rId7" action="ppaction://hlinksldjump"/>
          </p:cNvPr>
          <p:cNvCxnSpPr/>
          <p:nvPr/>
        </p:nvCxnSpPr>
        <p:spPr>
          <a:xfrm>
            <a:off x="5004048" y="3284984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ovací čára 15">
            <a:hlinkClick r:id="rId8" action="ppaction://hlinksldjump"/>
          </p:cNvPr>
          <p:cNvCxnSpPr/>
          <p:nvPr/>
        </p:nvCxnSpPr>
        <p:spPr>
          <a:xfrm>
            <a:off x="6012160" y="3284984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ovací čára 16">
            <a:hlinkClick r:id="rId9" action="ppaction://hlinksldjump"/>
          </p:cNvPr>
          <p:cNvCxnSpPr/>
          <p:nvPr/>
        </p:nvCxnSpPr>
        <p:spPr>
          <a:xfrm>
            <a:off x="7020272" y="3284984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 rot="16200000">
            <a:off x="184191" y="2375298"/>
            <a:ext cx="10081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1526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16200000">
            <a:off x="1114979" y="2375300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1609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 rot="16200000">
            <a:off x="1770721" y="2411305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1620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 rot="16200000">
            <a:off x="2590505" y="2411304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1627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 rot="16200000">
            <a:off x="3422807" y="2375301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1648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 rot="16200000">
            <a:off x="4540479" y="2411306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1740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 rot="16200000">
            <a:off x="5548592" y="2411305"/>
            <a:ext cx="9361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1763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 rot="16200000">
            <a:off x="6541252" y="2339296"/>
            <a:ext cx="9361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1781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Documents and Settings\Zbyněk\Local Settings\Temporary Internet Files\Content.IE5\UQIHIO6I\MC900442128[1].png">
            <a:hlinkClick r:id="rId10" action="ppaction://hlinksldjump"/>
          </p:cNvPr>
          <p:cNvPicPr>
            <a:picLocks noChangeAspect="1" noChangeArrowheads="1"/>
          </p:cNvPicPr>
          <p:nvPr/>
        </p:nvPicPr>
        <p:blipFill>
          <a:blip r:embed="rId11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452320" y="6177905"/>
            <a:ext cx="680095" cy="6800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Vznik habsburské monarchie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Roku 1526 umírá Ludvík Jagellonský, český král, a české země se stávají součástí rakouské mnohonárodnostní monarchie.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Documents and Settings\Zbyněk\Local Settings\Temporary Internet Files\Content.IE5\TF167KQC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452320" y="6177905"/>
            <a:ext cx="684721" cy="6800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Majestát Rudolfa II.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Roku 1609 vydal Rudolf II. listinu, která v českých zemích zaručovala náboženskou svobodu.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Documents and Settings\Zbyněk\Local Settings\Temporary Internet Files\Content.IE5\TF167KQC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452320" y="6177905"/>
            <a:ext cx="684721" cy="6800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Bitva na Bílé hoře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Roku 1620 Češi prohráli v bitvě na Bílé hoře. Končí tím první etapa třicetileté války.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Documents and Settings\Zbyněk\Local Settings\Temporary Internet Files\Content.IE5\TF167KQC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452320" y="6177905"/>
            <a:ext cx="684721" cy="6800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Obnovené zřízení zemské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Roku 1627 bylo vydáno Obnovené zřízení zemské, které omezovalo moc české šlechty a měst. Zároveň zaručovalo Habsburkům dědičný nárok na český trůn.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Pro nekatolíky to znamenalo buď přestoupit ke katolictví nebo emigrovat ze země.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Čechy opouští Jan Amos Komenský, učitel národů.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Documents and Settings\Zbyněk\Local Settings\Temporary Internet Files\Content.IE5\TF167KQC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452320" y="6177905"/>
            <a:ext cx="684721" cy="6800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Konec třicetileté války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Roku 1648 Vestfálským mírem končí třicetiletá válka.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Zvítězili Habsburkové a upevnili tak v Evropě svoje postavení.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Vítězí také katolická církev.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Documents and Settings\Zbyněk\Local Settings\Temporary Internet Files\Content.IE5\TF167KQC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452320" y="6177905"/>
            <a:ext cx="684721" cy="6800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Nástup Marie Terezie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Roku 1740 se rakouskou královnou stává Marie Terezie.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Nástup na královský trůn jí zaručovala pragmatická sankce, kterou vydal její otec Karel VI. roku 1613.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Ne všechny evropské země uznaly nástupnictví Marie Terezie.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Začínají tak války o Slezsko.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Documents and Settings\Zbyněk\Local Settings\Temporary Internet Files\Content.IE5\TF167KQC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452320" y="6177905"/>
            <a:ext cx="684721" cy="6800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Konec sedmileté války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Roku 1763 končí sedmiletá válka, třetí válka o území Slezska.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Válku začalo Prusko. Císař Fridrich II. neuznal dědičný nárok Marie Terezie na rakouský trůn.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Ve všech třech válkách Rakousko prohrálo a přišlo o většinu Slezska.</a:t>
            </a:r>
          </a:p>
        </p:txBody>
      </p:sp>
      <p:pic>
        <p:nvPicPr>
          <p:cNvPr id="1026" name="Picture 2" descr="C:\Documents and Settings\Zbyněk\Local Settings\Temporary Internet Files\Content.IE5\TF167KQC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452320" y="6177905"/>
            <a:ext cx="684721" cy="6800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Toleranční patent</a:t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zrušení nevolnictví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Roku 1781 císař Josef vydal toleranční patent, který v rakouských zemích zaručoval rovnost mezi katolíky a příslušníky jiných církví.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Ve stejném roce Josef II. ruší nevolnictví. Lidé získávají zpět osobní svobodu.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Zrušení nevolnictví neznamená konec robotní povinnosti. Ta byla zrušena až v roce 1848.</a:t>
            </a:r>
          </a:p>
        </p:txBody>
      </p:sp>
      <p:pic>
        <p:nvPicPr>
          <p:cNvPr id="1026" name="Picture 2" descr="C:\Documents and Settings\Zbyněk\Local Settings\Temporary Internet Files\Content.IE5\TF167KQC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452320" y="6177905"/>
            <a:ext cx="684721" cy="6800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Kvízové otázky</a:t>
            </a:r>
            <a:endParaRPr lang="cs-CZ" sz="32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Documents and Settings\Zbyněk\Local Settings\Temporary Internet Files\Content.IE5\WVKR2EH9\MC900442144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452320" y="6183238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Ludvíka  Jagellonského</a:t>
            </a:r>
            <a:endParaRPr lang="cs-CZ" sz="32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 smrt umožnila nástup Habsburků na český trůn?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804248" y="6158855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452320" y="6183238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Majestát Rudolfa II.</a:t>
            </a:r>
            <a:endParaRPr lang="cs-CZ" sz="32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listina, která zaručovala českým zemím náboženskou svobodu?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804248" y="6158855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452320" y="6183238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Češi proti Habsburkům</a:t>
            </a:r>
            <a:endParaRPr lang="cs-CZ" sz="32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Kdo proti sobě bojoval v bitvě na Bílé hoře?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804248" y="6158855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452320" y="6183238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Obnovené zřízení zemské</a:t>
            </a:r>
            <a:endParaRPr lang="cs-CZ" sz="32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jmenovala listina, která omezovala moc české šlechty a zaručovala dědičný nástup Habsburků na český trůn?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804248" y="6158855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452320" y="6183238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Náboženské spory katolíků s protestanty</a:t>
            </a:r>
            <a:endParaRPr lang="cs-CZ" sz="32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 bylo příčinou třicetileté války?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804248" y="6158855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452320" y="6183238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Pragmatická sankce</a:t>
            </a:r>
            <a:endParaRPr lang="cs-CZ" sz="32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 umožnilo Marii Terezii jako ženě usednout na rakouský královský trůn?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804248" y="6158855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452320" y="6183238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Slezsko</a:t>
            </a:r>
            <a:endParaRPr lang="cs-CZ" sz="32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Které území chtěl získat pruský císař 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Fridrich II.?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804248" y="6158855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452320" y="6183238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Josef II.</a:t>
            </a:r>
            <a:endParaRPr lang="cs-CZ" sz="32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jmenoval císař, který zrušil nevolnictví?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Zbyněk\Local Settings\Temporary Internet Files\Content.IE5\CE77G2EI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804248" y="6158855"/>
            <a:ext cx="685068" cy="699145"/>
          </a:xfrm>
          <a:prstGeom prst="rect">
            <a:avLst/>
          </a:prstGeom>
          <a:noFill/>
        </p:spPr>
      </p:pic>
      <p:pic>
        <p:nvPicPr>
          <p:cNvPr id="5" name="Picture 2" descr="C:\Documents and Settings\Zbyněk\Local Settings\Temporary Internet Files\Content.IE5\WVKR2EH9\MC900442144[1]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452320" y="6183238"/>
            <a:ext cx="652854" cy="674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Použité symboly</a:t>
            </a:r>
            <a:endParaRPr lang="cs-CZ" sz="32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Microsoft 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Offïce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- klipart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88</TotalTime>
  <Words>601</Words>
  <Application>Microsoft Office PowerPoint</Application>
  <PresentationFormat>Předvádění na obrazovce (4:3)</PresentationFormat>
  <Paragraphs>95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Bohatý</vt:lpstr>
      <vt:lpstr>Prezentace aplikace PowerPoint</vt:lpstr>
      <vt:lpstr>Metodický list</vt:lpstr>
      <vt:lpstr>Prezentace aplikace PowerPoint</vt:lpstr>
      <vt:lpstr>letopočty</vt:lpstr>
      <vt:lpstr>Prezentace aplikace PowerPoint</vt:lpstr>
      <vt:lpstr>Vznik habsburské monarchie</vt:lpstr>
      <vt:lpstr>Majestát Rudolfa II.</vt:lpstr>
      <vt:lpstr>Bitva na Bílé hoře</vt:lpstr>
      <vt:lpstr>Obnovené zřízení zemské</vt:lpstr>
      <vt:lpstr>Konec třicetileté války</vt:lpstr>
      <vt:lpstr>Nástup Marie Terezie</vt:lpstr>
      <vt:lpstr>Konec sedmileté války</vt:lpstr>
      <vt:lpstr>Toleranční patent zrušení nevolnictví</vt:lpstr>
      <vt:lpstr>Kvízové otázky</vt:lpstr>
      <vt:lpstr>Ludvíka  Jagellonského</vt:lpstr>
      <vt:lpstr>Majestát Rudolfa II.</vt:lpstr>
      <vt:lpstr>Češi proti Habsburkům</vt:lpstr>
      <vt:lpstr>Obnovené zřízení zemské</vt:lpstr>
      <vt:lpstr>Náboženské spory katolíků s protestanty</vt:lpstr>
      <vt:lpstr>Pragmatická sankce</vt:lpstr>
      <vt:lpstr>Slezsko</vt:lpstr>
      <vt:lpstr>Josef II.</vt:lpstr>
      <vt:lpstr>Použité symboly</vt:lpstr>
    </vt:vector>
  </TitlesOfParts>
  <Company>AXION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Zbyněk</dc:creator>
  <cp:lastModifiedBy>Správce PC</cp:lastModifiedBy>
  <cp:revision>12</cp:revision>
  <dcterms:created xsi:type="dcterms:W3CDTF">2012-03-29T12:57:05Z</dcterms:created>
  <dcterms:modified xsi:type="dcterms:W3CDTF">2013-09-04T12:37:57Z</dcterms:modified>
</cp:coreProperties>
</file>