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80" r:id="rId25"/>
    <p:sldId id="281" r:id="rId26"/>
    <p:sldId id="284" r:id="rId27"/>
    <p:sldId id="282" r:id="rId28"/>
    <p:sldId id="283" r:id="rId29"/>
    <p:sldId id="285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65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DF469DE-C068-4481-8885-6AC85712CEBB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24" Type="http://schemas.openxmlformats.org/officeDocument/2006/relationships/slide" Target="slide28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23" Type="http://schemas.openxmlformats.org/officeDocument/2006/relationships/slide" Target="slide27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4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4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4.w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268760"/>
            <a:ext cx="8435280" cy="509857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VY_32_INOVACE_88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CZ.1.07/1.4.00/21.1996</a:t>
            </a: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Duben 2012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7. ročník základní školy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Přemyslovský AZ kvíz.</a:t>
            </a:r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446"/>
            <a:ext cx="5616704" cy="1268760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 se dětem objeví otázka.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 zodpovězení si děti otazníkem zkontrolují správnost své odpovědi a domečkem se vrátí zpět na hlavní nabídku.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N. Kliknou-li ještě jednou, barva se změní na oranžovou (tým A), další kliknutí zbarví šestiúhelník do zelena (tým B).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Jestliže je odpověď špatná, nechají děti šestiúhelník označený jako N (náhradní otázky). Ty si může hned zvolit druhý tým.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81865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Náhradní otázky jsou na boku, týmy si libovolně vybírají.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náhradní otázku jim otevře zdánlivě prázdnou stránku. Kliknutím na 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„?“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se jim objeví otázka. Na stránce jsou vždy čtyři otázky.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„i“  jim ukáže odpověď. Také odpovědi jsou na stránce čtyři.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domeček je vrátí na hlavní výběr. A barevně si označí získané políčko. 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Týmy pokračují do vybrání všech otázek. 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Přemyslovský AZ kvíz</a:t>
            </a:r>
            <a:endParaRPr lang="cs-CZ" sz="40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>
            <a:hlinkClick r:id="rId2" action="ppaction://hlinksldjump"/>
          </p:cNvPr>
          <p:cNvSpPr/>
          <p:nvPr/>
        </p:nvSpPr>
        <p:spPr>
          <a:xfrm rot="16200000">
            <a:off x="899592" y="332656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467544" y="11967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1403648" y="11967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971600" y="2060848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2" action="ppaction://hlinksldjump"/>
          </p:cNvPr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>
            <a:hlinkClick r:id="rId3" action="ppaction://hlinksldjump"/>
          </p:cNvPr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>
            <a:hlinkClick r:id="rId4" action="ppaction://hlinksldjump"/>
          </p:cNvPr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estiúhelník 13"/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/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>
            <a:hlinkClick r:id="rId5" action="ppaction://hlinksldjump"/>
          </p:cNvPr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estiúhelník 17"/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>
            <a:hlinkClick r:id="rId6" action="ppaction://hlinksldjump"/>
          </p:cNvPr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>
            <a:hlinkClick r:id="rId7" action="ppaction://hlinksldjump"/>
          </p:cNvPr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/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>
            <a:hlinkClick r:id="rId8" action="ppaction://hlinksldjump"/>
          </p:cNvPr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estiúhelník 29"/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/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>
            <a:hlinkClick r:id="rId9" action="ppaction://hlinksldjump"/>
          </p:cNvPr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estiúhelník 33"/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/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>
            <a:hlinkClick r:id="rId10" action="ppaction://hlinksldjump"/>
          </p:cNvPr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16200000">
            <a:off x="4223522" y="3074155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estiúhelník 37"/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/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>
            <a:hlinkClick r:id="rId11" action="ppaction://hlinksldjump"/>
          </p:cNvPr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estiúhelník 41"/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/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>
            <a:hlinkClick r:id="rId12" action="ppaction://hlinksldjump"/>
          </p:cNvPr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Šestiúhelník 45"/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/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>
            <a:hlinkClick r:id="rId13" action="ppaction://hlinksldjump"/>
          </p:cNvPr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Šestiúhelník 49"/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/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>
            <a:hlinkClick r:id="rId14" action="ppaction://hlinksldjump"/>
          </p:cNvPr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Šestiúhelník 53"/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/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>
            <a:hlinkClick r:id="rId15" action="ppaction://hlinksldjump"/>
          </p:cNvPr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Šestiúhelník 57"/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/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>
            <a:hlinkClick r:id="rId16" action="ppaction://hlinksldjump"/>
          </p:cNvPr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Šestiúhelník 61"/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/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>
            <a:hlinkClick r:id="rId17" action="ppaction://hlinksldjump"/>
          </p:cNvPr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/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Šestiúhelník 65"/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/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>
            <a:hlinkClick r:id="rId18" action="ppaction://hlinksldjump"/>
          </p:cNvPr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Šestiúhelník 69"/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Šestiúhelník 70"/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Šestiúhelník 71">
            <a:hlinkClick r:id="rId19" action="ppaction://hlinksldjump"/>
          </p:cNvPr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Šestiúhelník 72"/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Šestiúhelník 73"/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Šestiúhelník 74"/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Šestiúhelník 75">
            <a:hlinkClick r:id="rId20" action="ppaction://hlinksldjump"/>
          </p:cNvPr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Šestiúhelník 76"/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Šestiúhelník 77"/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Šestiúhelník 78"/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Šestiúhelník 79">
            <a:hlinkClick r:id="rId21" action="ppaction://hlinksldjump"/>
          </p:cNvPr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Šestiúhelník 80"/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Šestiúhelník 81"/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Šestiúhelník 82"/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Šestiúhelník 83">
            <a:hlinkClick r:id="rId22" action="ppaction://hlinksldjump"/>
          </p:cNvPr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Šestiúhelník 84"/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Šestiúhelník 85"/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Šestiúhelník 86"/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rgbClr val="92D050"/>
          </a:solidFill>
          <a:ln>
            <a:solidFill>
              <a:srgbClr val="0765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rgbClr val="07652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rgbClr val="07652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Šestiúhelník 87">
            <a:hlinkClick r:id="rId23" action="ppaction://hlinksldjump"/>
          </p:cNvPr>
          <p:cNvSpPr/>
          <p:nvPr/>
        </p:nvSpPr>
        <p:spPr>
          <a:xfrm rot="16200000">
            <a:off x="35496" y="548680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Šestiúhelník 88">
            <a:hlinkClick r:id="rId24" action="ppaction://hlinksldjump"/>
          </p:cNvPr>
          <p:cNvSpPr/>
          <p:nvPr/>
        </p:nvSpPr>
        <p:spPr>
          <a:xfrm rot="16200000">
            <a:off x="467544" y="1412776"/>
            <a:ext cx="936104" cy="792088"/>
          </a:xfrm>
          <a:prstGeom prst="hexag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7" grpId="0" animBg="1"/>
      <p:bldP spid="58" grpId="0" animBg="1"/>
      <p:bldP spid="59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9" grpId="0" animBg="1"/>
      <p:bldP spid="70" grpId="0" animBg="1"/>
      <p:bldP spid="71" grpId="0" animBg="1"/>
      <p:bldP spid="73" grpId="0" animBg="1"/>
      <p:bldP spid="74" grpId="0" animBg="1"/>
      <p:bldP spid="75" grpId="0" animBg="1"/>
      <p:bldP spid="77" grpId="0" animBg="1"/>
      <p:bldP spid="78" grpId="0" animBg="1"/>
      <p:bldP spid="79" grpId="0" animBg="1"/>
      <p:bldP spid="81" grpId="0" animBg="1"/>
      <p:bldP spid="82" grpId="0" animBg="1"/>
      <p:bldP spid="83" grpId="0" animBg="1"/>
      <p:bldP spid="85" grpId="0" animBg="1"/>
      <p:bldP spid="86" grpId="0" animBg="1"/>
      <p:bldP spid="8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první,historicky doložený, český přemyslovský kníže?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Bořivoj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byl korunován první český král Vratislav II.?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1085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2050" name="Picture 2" descr="C:\Documents and Settings\Zbyněk\Local Settings\Temporary Internet Files\Content.IE5\WVKR2EH9\MC900237940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419871" y="3356992"/>
            <a:ext cx="2453513" cy="1734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zemřel poslední přemyslovský král Václav III.?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 Olomouci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říká principu nástupnictví, když na trůn usedá nejstarší z knížecího rodu?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Stařešinský řád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jmenovaly mince, které začal razit Václav II.?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Pražské groše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5124" name="Picture 4" descr="C:\Documents and Settings\Zbyněk\Local Settings\Temporary Internet Files\Content.IE5\TF167KQC\MC900354001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915816" y="2780928"/>
            <a:ext cx="3207945" cy="3168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jmenovala babička knížete Václava? 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Ludmila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zemřel kníže Václav?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Staré Boleslavi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sídlili první Přemyslovci?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Levém Hradci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Znáš přesné datum úmrtí knížete Václava?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28. září 935 (929)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6146" name="Picture 2" descr="C:\Documents and Settings\Zbyněk\Local Settings\Temporary Internet Files\Content.IE5\TF167KQC\MC900212783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131840" y="3212976"/>
            <a:ext cx="2952328" cy="2501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Pamatuješ si jméno druhé manželky Přemysla Otakara II.?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Kunhuta Uherská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7170" name="Picture 2" descr="C:\Documents and Settings\Zbyněk\Local Settings\Temporary Internet Files\Content.IE5\WVKR2EH9\MC90043010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995936" y="2996952"/>
            <a:ext cx="1368152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byli vyvražděni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Slavníkovci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995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8194" name="Picture 2" descr="C:\Documents and Settings\Zbyněk\Local Settings\Temporary Internet Files\Content.IE5\TF167KQC\MC90033619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771800" y="2564904"/>
            <a:ext cx="3624404" cy="3452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zemřel český král Přemysl Otakar II.?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Moravském poli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Komu byly zpočátku své existence podřízeny české země.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Velkomoravské říši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říká prvním stříbrným mincím, které se začaly razit kolem roku 955?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Denáry 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Pamatuješ si jméno nevlastního otce Václava II., který mu po smrti Přemysla Otakara II. pomáhal vládnout?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Záviš z </a:t>
            </a:r>
            <a:r>
              <a:rPr lang="cs-CZ" sz="4000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Falkenštejna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Komu byly formálně podřízeny české země do vydání Zlaté buly sicilské?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Svaté říši římské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druhý pražský biskup z rodu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Slavníkovců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který jediný přežil řádění Přemyslovců v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Libici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Vojtěch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9218" name="Picture 2" descr="C:\Documents and Settings\Zbyněk\Local Settings\Temporary Internet Files\Content.IE5\WVKR2EH9\MC900378777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79912" y="3212976"/>
            <a:ext cx="2533980" cy="2347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vymřeli po meči Přemyslovci?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1306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městě byla za vlády Václava II. královská mincovna?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Kutná Hora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nazýval poplatek, který čeští panovníci odváděli králi či císaři Svaté říše římské?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Tribut 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nazývalo privilegium královských měst  na těžbu drahých kovů?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Horní právo 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1) Proč byli vyvražděni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Slavníkovci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Konkurenční knížecí rod Přemyslovců.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2) Kdo pokřtil knížete Bořivoje?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Metoděj.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3) Jak se jmenují typické románské stavby?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Rotundy.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4) Kdy byl korunován druhý český král Vladislav II.?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Roku 1158.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1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10242" name="Picture 2" descr="C:\Documents and Settings\Zbyněk\Local Settings\Temporary Internet Files\Content.IE5\UQIHIO6I\MC900442129[1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164288" y="6021288"/>
            <a:ext cx="689620" cy="684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5) Kdo zakládal poddanská města?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Šlechta nebo církev.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6) Jak se jmenovaly sestry Václava III.?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Anna a Eliška.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7) Kterým zemím vládl Václav II.?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Českým a uherským.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8) Který rod vystřídal Přemyslovce na českém trůně?</a:t>
            </a:r>
          </a:p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Lucemburkové.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2</a:t>
            </a:r>
            <a:endParaRPr lang="cs-CZ" sz="40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877272"/>
            <a:ext cx="536276" cy="796895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TF167KQC\MC9003892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6021288"/>
            <a:ext cx="432848" cy="692696"/>
          </a:xfrm>
          <a:prstGeom prst="rect">
            <a:avLst/>
          </a:prstGeom>
          <a:noFill/>
        </p:spPr>
      </p:pic>
      <p:pic>
        <p:nvPicPr>
          <p:cNvPr id="10242" name="Picture 2" descr="C:\Documents and Settings\Zbyněk\Local Settings\Temporary Internet Files\Content.IE5\UQIHIO6I\MC900442129[1].pn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164288" y="6021288"/>
            <a:ext cx="689620" cy="684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Microsoft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Office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– klipart – www.office.microsoft.com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Použité obrázky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a symboly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161</TotalTime>
  <Words>754</Words>
  <Application>Microsoft Office PowerPoint</Application>
  <PresentationFormat>Předvádění na obrazovce (4:3)</PresentationFormat>
  <Paragraphs>424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Shluk</vt:lpstr>
      <vt:lpstr>Prezentace aplikace PowerPoint</vt:lpstr>
      <vt:lpstr>Metodický list</vt:lpstr>
      <vt:lpstr>Prezentace aplikace PowerPoint</vt:lpstr>
      <vt:lpstr>Přemyslovský AZ kvíz</vt:lpstr>
      <vt:lpstr>Prezentace aplikace PowerPoint</vt:lpstr>
      <vt:lpstr>Bořivoj</vt:lpstr>
      <vt:lpstr>Roku 1085</vt:lpstr>
      <vt:lpstr>V Olomouci</vt:lpstr>
      <vt:lpstr>Stařešinský řád</vt:lpstr>
      <vt:lpstr>Pražské groše</vt:lpstr>
      <vt:lpstr>Ludmila</vt:lpstr>
      <vt:lpstr>Ve Staré Boleslavi</vt:lpstr>
      <vt:lpstr>Na Levém Hradci</vt:lpstr>
      <vt:lpstr>28. září 935 (929)</vt:lpstr>
      <vt:lpstr>Kunhuta Uherská</vt:lpstr>
      <vt:lpstr>Roku 995</vt:lpstr>
      <vt:lpstr>Na Moravském poli</vt:lpstr>
      <vt:lpstr>Velkomoravské říši</vt:lpstr>
      <vt:lpstr>Denáry </vt:lpstr>
      <vt:lpstr>Záviš z Falkenštejna</vt:lpstr>
      <vt:lpstr>Svaté říši římské</vt:lpstr>
      <vt:lpstr>Vojtěch</vt:lpstr>
      <vt:lpstr>1306</vt:lpstr>
      <vt:lpstr>Kutná Hora</vt:lpstr>
      <vt:lpstr>Tribut </vt:lpstr>
      <vt:lpstr>Horní právo </vt:lpstr>
      <vt:lpstr>Náhradní otázky 1</vt:lpstr>
      <vt:lpstr>Náhradní otázky 2</vt:lpstr>
      <vt:lpstr>Použité obrázky a symboly</vt:lpstr>
    </vt:vector>
  </TitlesOfParts>
  <Company>AXION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jitka</cp:lastModifiedBy>
  <cp:revision>20</cp:revision>
  <dcterms:created xsi:type="dcterms:W3CDTF">2012-03-13T15:34:37Z</dcterms:created>
  <dcterms:modified xsi:type="dcterms:W3CDTF">2013-09-11T19:24:43Z</dcterms:modified>
</cp:coreProperties>
</file>