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70" r:id="rId10"/>
    <p:sldId id="264" r:id="rId11"/>
    <p:sldId id="265" r:id="rId12"/>
    <p:sldId id="266" r:id="rId13"/>
    <p:sldId id="267" r:id="rId14"/>
    <p:sldId id="268" r:id="rId15"/>
    <p:sldId id="271" r:id="rId16"/>
    <p:sldId id="269" r:id="rId17"/>
    <p:sldId id="272" r:id="rId18"/>
    <p:sldId id="273" r:id="rId19"/>
    <p:sldId id="274" r:id="rId20"/>
    <p:sldId id="275" r:id="rId21"/>
    <p:sldId id="276" r:id="rId22"/>
    <p:sldId id="277" r:id="rId23"/>
    <p:sldId id="278" r:id="rId24"/>
    <p:sldId id="279" r:id="rId25"/>
    <p:sldId id="280" r:id="rId2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40" autoAdjust="0"/>
    <p:restoredTop sz="94660"/>
  </p:normalViewPr>
  <p:slideViewPr>
    <p:cSldViewPr>
      <p:cViewPr varScale="1">
        <p:scale>
          <a:sx n="109" d="100"/>
          <a:sy n="109" d="100"/>
        </p:scale>
        <p:origin x="-16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44B2671F-47D9-4C3D-887A-698DC1FD4EA9}" type="datetimeFigureOut">
              <a:rPr lang="cs-CZ" smtClean="0"/>
              <a:pPr/>
              <a:t>4.9.2013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4F40AA4-EB0B-4E92-A117-C798CC8FD018}" type="slidenum">
              <a:rPr lang="cs-CZ" smtClean="0"/>
              <a:pPr/>
              <a:t>‹#›</a:t>
            </a:fld>
            <a:endParaRPr lang="cs-CZ"/>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cs-CZ" smtClean="0"/>
              <a:t>Kliknutím lze upravit styl.</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4B2671F-47D9-4C3D-887A-698DC1FD4EA9}" type="datetimeFigureOut">
              <a:rPr lang="cs-CZ" smtClean="0"/>
              <a:pPr/>
              <a:t>4.9.2013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95" name="Title 94"/>
          <p:cNvSpPr>
            <a:spLocks noGrp="1"/>
          </p:cNvSpPr>
          <p:nvPr>
            <p:ph type="title"/>
          </p:nvPr>
        </p:nvSpPr>
        <p:spPr>
          <a:xfrm>
            <a:off x="457200" y="4463568"/>
            <a:ext cx="8305800" cy="1143000"/>
          </a:xfrm>
        </p:spPr>
        <p:txBody>
          <a:bodyPr/>
          <a:lstStyle/>
          <a:p>
            <a:r>
              <a:rPr lang="cs-CZ" smtClean="0"/>
              <a:t>Kliknutím lze upravit styl.</a:t>
            </a:r>
            <a:endParaRPr lang="en-US"/>
          </a:p>
        </p:txBody>
      </p:sp>
      <p:sp>
        <p:nvSpPr>
          <p:cNvPr id="2" name="Date Placeholder 1"/>
          <p:cNvSpPr>
            <a:spLocks noGrp="1"/>
          </p:cNvSpPr>
          <p:nvPr>
            <p:ph type="dt" sz="half" idx="10"/>
          </p:nvPr>
        </p:nvSpPr>
        <p:spPr/>
        <p:txBody>
          <a:bodyPr/>
          <a:lstStyle/>
          <a:p>
            <a:fld id="{44B2671F-47D9-4C3D-887A-698DC1FD4EA9}" type="datetimeFigureOut">
              <a:rPr lang="cs-CZ" smtClean="0"/>
              <a:pPr/>
              <a:t>4.9.2013</a:t>
            </a:fld>
            <a:endParaRPr lang="cs-CZ"/>
          </a:p>
        </p:txBody>
      </p:sp>
      <p:sp>
        <p:nvSpPr>
          <p:cNvPr id="91" name="Footer Placeholder 90"/>
          <p:cNvSpPr>
            <a:spLocks noGrp="1"/>
          </p:cNvSpPr>
          <p:nvPr>
            <p:ph type="ftr" sz="quarter" idx="11"/>
          </p:nvPr>
        </p:nvSpPr>
        <p:spPr/>
        <p:txBody>
          <a:bodyPr/>
          <a:lstStyle/>
          <a:p>
            <a:endParaRPr lang="cs-CZ"/>
          </a:p>
        </p:txBody>
      </p:sp>
      <p:sp>
        <p:nvSpPr>
          <p:cNvPr id="92" name="Slide Number Placeholder 91"/>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4"/>
          <p:cNvSpPr>
            <a:spLocks noGrp="1"/>
          </p:cNvSpPr>
          <p:nvPr>
            <p:ph type="dt" sz="half" idx="10"/>
          </p:nvPr>
        </p:nvSpPr>
        <p:spPr/>
        <p:txBody>
          <a:bodyPr/>
          <a:lstStyle/>
          <a:p>
            <a:fld id="{44B2671F-47D9-4C3D-887A-698DC1FD4EA9}" type="datetimeFigureOut">
              <a:rPr lang="cs-CZ" smtClean="0"/>
              <a:pPr/>
              <a:t>4.9.2013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44B2671F-47D9-4C3D-887A-698DC1FD4EA9}" type="datetimeFigureOut">
              <a:rPr lang="cs-CZ" smtClean="0"/>
              <a:pPr/>
              <a:t>4.9.2013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44B2671F-47D9-4C3D-887A-698DC1FD4EA9}" type="datetimeFigureOut">
              <a:rPr lang="cs-CZ" smtClean="0"/>
              <a:pPr/>
              <a:t>4.9.2013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B2671F-47D9-4C3D-887A-698DC1FD4EA9}" type="datetimeFigureOut">
              <a:rPr lang="cs-CZ" smtClean="0"/>
              <a:pPr/>
              <a:t>4.9.2013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44B2671F-47D9-4C3D-887A-698DC1FD4EA9}" type="datetimeFigureOut">
              <a:rPr lang="cs-CZ" smtClean="0"/>
              <a:pPr/>
              <a:t>4.9.2013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F4F40AA4-EB0B-4E92-A117-C798CC8FD018}" type="slidenum">
              <a:rPr lang="cs-CZ" smtClean="0"/>
              <a:pPr/>
              <a:t>‹#›</a:t>
            </a:fld>
            <a:endParaRPr lang="cs-CZ"/>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cs-CZ" smtClean="0"/>
              <a:t>Kliknutím lze upravit styl.</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5" name="Date Placeholder 4"/>
          <p:cNvSpPr>
            <a:spLocks noGrp="1"/>
          </p:cNvSpPr>
          <p:nvPr>
            <p:ph type="dt" sz="half" idx="10"/>
          </p:nvPr>
        </p:nvSpPr>
        <p:spPr/>
        <p:txBody>
          <a:bodyPr/>
          <a:lstStyle/>
          <a:p>
            <a:fld id="{44B2671F-47D9-4C3D-887A-698DC1FD4EA9}" type="datetimeFigureOut">
              <a:rPr lang="cs-CZ" smtClean="0"/>
              <a:pPr/>
              <a:t>4.9.2013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F4F40AA4-EB0B-4E92-A117-C798CC8FD018}" type="slidenum">
              <a:rPr lang="cs-CZ" smtClean="0"/>
              <a:pPr/>
              <a:t>‹#›</a:t>
            </a:fld>
            <a:endParaRPr lang="cs-CZ"/>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cs-CZ" smtClean="0"/>
              <a:t>Kliknutím lze upravit styl.</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4B2671F-47D9-4C3D-887A-698DC1FD4EA9}" type="datetimeFigureOut">
              <a:rPr lang="cs-CZ" smtClean="0"/>
              <a:pPr/>
              <a:t>4.9.2013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4B2671F-47D9-4C3D-887A-698DC1FD4EA9}" type="datetimeFigureOut">
              <a:rPr lang="cs-CZ" smtClean="0"/>
              <a:pPr/>
              <a:t>4.9.2013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44B2671F-47D9-4C3D-887A-698DC1FD4EA9}" type="datetimeFigureOut">
              <a:rPr lang="cs-CZ" smtClean="0"/>
              <a:pPr/>
              <a:t>4.9.2013</a:t>
            </a:fld>
            <a:endParaRPr lang="cs-CZ"/>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cs-CZ"/>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F4F40AA4-EB0B-4E92-A117-C798CC8FD018}"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slide" Target="slide11.xml"/><Relationship Id="rId13" Type="http://schemas.openxmlformats.org/officeDocument/2006/relationships/slide" Target="slide16.xml"/><Relationship Id="rId18" Type="http://schemas.openxmlformats.org/officeDocument/2006/relationships/slide" Target="slide21.xml"/><Relationship Id="rId3" Type="http://schemas.openxmlformats.org/officeDocument/2006/relationships/slide" Target="slide6.xml"/><Relationship Id="rId21" Type="http://schemas.openxmlformats.org/officeDocument/2006/relationships/slide" Target="slide24.xml"/><Relationship Id="rId7" Type="http://schemas.openxmlformats.org/officeDocument/2006/relationships/slide" Target="slide10.xml"/><Relationship Id="rId12" Type="http://schemas.openxmlformats.org/officeDocument/2006/relationships/slide" Target="slide15.xml"/><Relationship Id="rId17" Type="http://schemas.openxmlformats.org/officeDocument/2006/relationships/slide" Target="slide20.xml"/><Relationship Id="rId2" Type="http://schemas.openxmlformats.org/officeDocument/2006/relationships/slide" Target="slide5.xml"/><Relationship Id="rId16" Type="http://schemas.openxmlformats.org/officeDocument/2006/relationships/slide" Target="slide19.xml"/><Relationship Id="rId20" Type="http://schemas.openxmlformats.org/officeDocument/2006/relationships/slide" Target="slide23.xml"/><Relationship Id="rId1" Type="http://schemas.openxmlformats.org/officeDocument/2006/relationships/slideLayout" Target="../slideLayouts/slideLayout7.xml"/><Relationship Id="rId6" Type="http://schemas.openxmlformats.org/officeDocument/2006/relationships/slide" Target="slide9.xml"/><Relationship Id="rId11" Type="http://schemas.openxmlformats.org/officeDocument/2006/relationships/slide" Target="slide14.xml"/><Relationship Id="rId5" Type="http://schemas.openxmlformats.org/officeDocument/2006/relationships/slide" Target="slide8.xml"/><Relationship Id="rId15" Type="http://schemas.openxmlformats.org/officeDocument/2006/relationships/slide" Target="slide18.xml"/><Relationship Id="rId10" Type="http://schemas.openxmlformats.org/officeDocument/2006/relationships/slide" Target="slide13.xml"/><Relationship Id="rId19" Type="http://schemas.openxmlformats.org/officeDocument/2006/relationships/slide" Target="slide22.xml"/><Relationship Id="rId4" Type="http://schemas.openxmlformats.org/officeDocument/2006/relationships/slide" Target="slide7.xml"/><Relationship Id="rId9" Type="http://schemas.openxmlformats.org/officeDocument/2006/relationships/slide" Target="slide12.xml"/><Relationship Id="rId14" Type="http://schemas.openxmlformats.org/officeDocument/2006/relationships/slide" Target="slide1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 Target="slide4.xml"/><Relationship Id="rId1" Type="http://schemas.openxmlformats.org/officeDocument/2006/relationships/slideLayout" Target="../slideLayouts/slideLayout2.xml"/><Relationship Id="rId4" Type="http://schemas.openxmlformats.org/officeDocument/2006/relationships/image" Target="../media/image6.wmf"/></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 Target="slide4.xm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ástupný symbol pro obsah 6"/>
          <p:cNvSpPr>
            <a:spLocks noGrp="1"/>
          </p:cNvSpPr>
          <p:nvPr>
            <p:ph idx="1"/>
          </p:nvPr>
        </p:nvSpPr>
        <p:spPr>
          <a:xfrm>
            <a:off x="467544" y="1464438"/>
            <a:ext cx="8229600" cy="5217443"/>
          </a:xfrm>
        </p:spPr>
        <p:txBody>
          <a:bodyPr>
            <a:normAutofit lnSpcReduction="10000"/>
          </a:bodyPr>
          <a:lstStyle/>
          <a:p>
            <a:r>
              <a:rPr lang="cs-CZ" dirty="0">
                <a:solidFill>
                  <a:schemeClr val="accent4">
                    <a:lumMod val="50000"/>
                  </a:schemeClr>
                </a:solidFill>
                <a:latin typeface="Times New Roman" pitchFamily="18" charset="0"/>
                <a:cs typeface="Times New Roman" pitchFamily="18" charset="0"/>
              </a:rPr>
              <a:t>Základní škola a mateřská škola Šaratice, okres Vyškov</a:t>
            </a:r>
          </a:p>
          <a:p>
            <a:r>
              <a:rPr lang="cs-CZ" dirty="0">
                <a:solidFill>
                  <a:schemeClr val="accent4">
                    <a:lumMod val="50000"/>
                  </a:schemeClr>
                </a:solidFill>
                <a:latin typeface="Times New Roman" pitchFamily="18" charset="0"/>
                <a:cs typeface="Times New Roman" pitchFamily="18" charset="0"/>
              </a:rPr>
              <a:t>III/2 – Inovace a zkvalitnění výuky prostřednictvím ICT</a:t>
            </a:r>
          </a:p>
          <a:p>
            <a:r>
              <a:rPr lang="cs-CZ" dirty="0" smtClean="0">
                <a:solidFill>
                  <a:schemeClr val="accent4">
                    <a:lumMod val="50000"/>
                  </a:schemeClr>
                </a:solidFill>
                <a:latin typeface="Times New Roman" pitchFamily="18" charset="0"/>
                <a:cs typeface="Times New Roman" pitchFamily="18" charset="0"/>
              </a:rPr>
              <a:t>VY_32_INOVACE_92</a:t>
            </a:r>
            <a:endParaRPr lang="cs-CZ" dirty="0">
              <a:solidFill>
                <a:schemeClr val="accent4">
                  <a:lumMod val="50000"/>
                </a:schemeClr>
              </a:solidFill>
              <a:latin typeface="Times New Roman" pitchFamily="18" charset="0"/>
              <a:cs typeface="Times New Roman" pitchFamily="18" charset="0"/>
            </a:endParaRPr>
          </a:p>
          <a:p>
            <a:r>
              <a:rPr lang="cs-CZ" dirty="0">
                <a:solidFill>
                  <a:schemeClr val="accent4">
                    <a:lumMod val="50000"/>
                  </a:schemeClr>
                </a:solidFill>
                <a:latin typeface="Times New Roman" pitchFamily="18" charset="0"/>
                <a:cs typeface="Times New Roman" pitchFamily="18" charset="0"/>
              </a:rPr>
              <a:t>Číslo projektu: CZ.1.07./1.4.00/21.1996</a:t>
            </a:r>
          </a:p>
          <a:p>
            <a:endParaRPr lang="cs-CZ" b="1" dirty="0">
              <a:solidFill>
                <a:schemeClr val="accent4">
                  <a:lumMod val="50000"/>
                </a:schemeClr>
              </a:solidFill>
              <a:latin typeface="Times New Roman" pitchFamily="18" charset="0"/>
              <a:cs typeface="Times New Roman" pitchFamily="18" charset="0"/>
            </a:endParaRPr>
          </a:p>
          <a:p>
            <a:r>
              <a:rPr lang="cs-CZ" dirty="0">
                <a:solidFill>
                  <a:schemeClr val="accent4">
                    <a:lumMod val="50000"/>
                  </a:schemeClr>
                </a:solidFill>
                <a:latin typeface="Times New Roman" pitchFamily="18" charset="0"/>
                <a:cs typeface="Times New Roman" pitchFamily="18" charset="0"/>
              </a:rPr>
              <a:t>Jméno autora: Mgr. Gita </a:t>
            </a:r>
            <a:r>
              <a:rPr lang="cs-CZ" dirty="0" err="1">
                <a:solidFill>
                  <a:schemeClr val="accent4">
                    <a:lumMod val="50000"/>
                  </a:schemeClr>
                </a:solidFill>
                <a:latin typeface="Times New Roman" pitchFamily="18" charset="0"/>
                <a:cs typeface="Times New Roman" pitchFamily="18" charset="0"/>
              </a:rPr>
              <a:t>Vespalcová</a:t>
            </a:r>
            <a:endParaRPr lang="cs-CZ" dirty="0">
              <a:solidFill>
                <a:schemeClr val="accent4">
                  <a:lumMod val="50000"/>
                </a:schemeClr>
              </a:solidFill>
              <a:latin typeface="Times New Roman" pitchFamily="18" charset="0"/>
              <a:cs typeface="Times New Roman" pitchFamily="18" charset="0"/>
            </a:endParaRPr>
          </a:p>
          <a:p>
            <a:r>
              <a:rPr lang="cs-CZ" dirty="0">
                <a:solidFill>
                  <a:schemeClr val="accent4">
                    <a:lumMod val="50000"/>
                  </a:schemeClr>
                </a:solidFill>
                <a:latin typeface="Times New Roman" pitchFamily="18" charset="0"/>
                <a:cs typeface="Times New Roman" pitchFamily="18" charset="0"/>
              </a:rPr>
              <a:t>Datum vytvoření: </a:t>
            </a:r>
            <a:r>
              <a:rPr lang="cs-CZ" dirty="0" smtClean="0">
                <a:solidFill>
                  <a:schemeClr val="accent4">
                    <a:lumMod val="50000"/>
                  </a:schemeClr>
                </a:solidFill>
                <a:latin typeface="Times New Roman" pitchFamily="18" charset="0"/>
                <a:cs typeface="Times New Roman" pitchFamily="18" charset="0"/>
              </a:rPr>
              <a:t>Duben 2012</a:t>
            </a:r>
            <a:endParaRPr lang="cs-CZ" dirty="0">
              <a:solidFill>
                <a:schemeClr val="accent4">
                  <a:lumMod val="50000"/>
                </a:schemeClr>
              </a:solidFill>
              <a:latin typeface="Times New Roman" pitchFamily="18" charset="0"/>
              <a:cs typeface="Times New Roman" pitchFamily="18" charset="0"/>
            </a:endParaRPr>
          </a:p>
          <a:p>
            <a:r>
              <a:rPr lang="cs-CZ" dirty="0">
                <a:solidFill>
                  <a:schemeClr val="accent4">
                    <a:lumMod val="50000"/>
                  </a:schemeClr>
                </a:solidFill>
                <a:latin typeface="Times New Roman" pitchFamily="18" charset="0"/>
                <a:cs typeface="Times New Roman" pitchFamily="18" charset="0"/>
              </a:rPr>
              <a:t>Ročník: </a:t>
            </a:r>
            <a:r>
              <a:rPr lang="cs-CZ" dirty="0" smtClean="0">
                <a:solidFill>
                  <a:schemeClr val="accent4">
                    <a:lumMod val="50000"/>
                  </a:schemeClr>
                </a:solidFill>
                <a:latin typeface="Times New Roman" pitchFamily="18" charset="0"/>
                <a:cs typeface="Times New Roman" pitchFamily="18" charset="0"/>
              </a:rPr>
              <a:t>9. </a:t>
            </a:r>
            <a:r>
              <a:rPr lang="cs-CZ" dirty="0">
                <a:solidFill>
                  <a:schemeClr val="accent4">
                    <a:lumMod val="50000"/>
                  </a:schemeClr>
                </a:solidFill>
                <a:latin typeface="Times New Roman" pitchFamily="18" charset="0"/>
                <a:cs typeface="Times New Roman" pitchFamily="18" charset="0"/>
              </a:rPr>
              <a:t>základní školy</a:t>
            </a:r>
          </a:p>
          <a:p>
            <a:r>
              <a:rPr lang="cs-CZ" dirty="0">
                <a:solidFill>
                  <a:schemeClr val="accent4">
                    <a:lumMod val="50000"/>
                  </a:schemeClr>
                </a:solidFill>
                <a:latin typeface="Times New Roman" pitchFamily="18" charset="0"/>
                <a:cs typeface="Times New Roman" pitchFamily="18" charset="0"/>
              </a:rPr>
              <a:t>Vzdělávací oblast: Člověk a společnost</a:t>
            </a:r>
          </a:p>
          <a:p>
            <a:r>
              <a:rPr lang="cs-CZ" dirty="0">
                <a:solidFill>
                  <a:schemeClr val="accent4">
                    <a:lumMod val="50000"/>
                  </a:schemeClr>
                </a:solidFill>
                <a:latin typeface="Times New Roman" pitchFamily="18" charset="0"/>
                <a:cs typeface="Times New Roman" pitchFamily="18" charset="0"/>
              </a:rPr>
              <a:t>Vzdělávací obor: Dějepis</a:t>
            </a:r>
          </a:p>
          <a:p>
            <a:r>
              <a:rPr lang="cs-CZ" dirty="0">
                <a:solidFill>
                  <a:schemeClr val="accent4">
                    <a:lumMod val="50000"/>
                  </a:schemeClr>
                </a:solidFill>
                <a:latin typeface="Times New Roman" pitchFamily="18" charset="0"/>
                <a:cs typeface="Times New Roman" pitchFamily="18" charset="0"/>
              </a:rPr>
              <a:t>Tematický okruh: Dějepis 6. – 9. ročník</a:t>
            </a:r>
          </a:p>
          <a:p>
            <a:r>
              <a:rPr lang="cs-CZ" dirty="0">
                <a:solidFill>
                  <a:schemeClr val="accent4">
                    <a:lumMod val="50000"/>
                  </a:schemeClr>
                </a:solidFill>
                <a:latin typeface="Times New Roman" pitchFamily="18" charset="0"/>
                <a:cs typeface="Times New Roman" pitchFamily="18" charset="0"/>
              </a:rPr>
              <a:t>Téma: </a:t>
            </a:r>
            <a:r>
              <a:rPr lang="cs-CZ" dirty="0" smtClean="0">
                <a:solidFill>
                  <a:schemeClr val="accent4">
                    <a:lumMod val="50000"/>
                  </a:schemeClr>
                </a:solidFill>
                <a:latin typeface="Times New Roman" pitchFamily="18" charset="0"/>
                <a:cs typeface="Times New Roman" pitchFamily="18" charset="0"/>
              </a:rPr>
              <a:t>Osobnosti 1. poloviny 20. století. Piškvorky.</a:t>
            </a:r>
            <a:endParaRPr lang="cs-CZ" dirty="0">
              <a:solidFill>
                <a:schemeClr val="accent4">
                  <a:lumMod val="50000"/>
                </a:schemeClr>
              </a:solidFill>
              <a:latin typeface="Times New Roman" pitchFamily="18" charset="0"/>
              <a:cs typeface="Times New Roman" pitchFamily="18" charset="0"/>
            </a:endParaRPr>
          </a:p>
          <a:p>
            <a:endParaRPr lang="cs-CZ" dirty="0"/>
          </a:p>
        </p:txBody>
      </p:sp>
      <p:pic>
        <p:nvPicPr>
          <p:cNvPr id="4" name="Picture 2"/>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63688" y="104583"/>
            <a:ext cx="5760720" cy="1407160"/>
          </a:xfrm>
          <a:prstGeom prst="rect">
            <a:avLst/>
          </a:prstGeom>
          <a:solidFill>
            <a:srgbClr val="FFFFFF"/>
          </a:solidFill>
          <a:ln>
            <a:noFill/>
          </a:ln>
          <a:extLst/>
        </p:spPr>
      </p:pic>
    </p:spTree>
    <p:extLst>
      <p:ext uri="{BB962C8B-B14F-4D97-AF65-F5344CB8AC3E}">
        <p14:creationId xmlns:p14="http://schemas.microsoft.com/office/powerpoint/2010/main" val="2613905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Metodický list</a:t>
            </a:r>
            <a:endParaRPr lang="cs-CZ" dirty="0">
              <a:solidFill>
                <a:schemeClr val="accent4">
                  <a:lumMod val="50000"/>
                </a:schemeClr>
              </a:solidFill>
              <a:latin typeface="Times New Roman" pitchFamily="18" charset="0"/>
              <a:cs typeface="Times New Roman" pitchFamily="18" charset="0"/>
            </a:endParaRPr>
          </a:p>
        </p:txBody>
      </p:sp>
      <p:sp>
        <p:nvSpPr>
          <p:cNvPr id="3" name="Zástupný symbol pro obsah 2"/>
          <p:cNvSpPr>
            <a:spLocks noGrp="1"/>
          </p:cNvSpPr>
          <p:nvPr>
            <p:ph idx="1"/>
          </p:nvPr>
        </p:nvSpPr>
        <p:spPr/>
        <p:txBody>
          <a:bodyPr>
            <a:normAutofit fontScale="92500" lnSpcReduction="20000"/>
          </a:bodyPr>
          <a:lstStyle/>
          <a:p>
            <a:r>
              <a:rPr lang="cs-CZ" dirty="0">
                <a:solidFill>
                  <a:schemeClr val="accent4">
                    <a:lumMod val="50000"/>
                  </a:schemeClr>
                </a:solidFill>
                <a:latin typeface="Times New Roman" pitchFamily="18" charset="0"/>
                <a:cs typeface="Times New Roman" pitchFamily="18" charset="0"/>
              </a:rPr>
              <a:t>Prezentace má dětem pomoci připomenout si </a:t>
            </a:r>
            <a:r>
              <a:rPr lang="cs-CZ" dirty="0" smtClean="0">
                <a:solidFill>
                  <a:schemeClr val="accent4">
                    <a:lumMod val="50000"/>
                  </a:schemeClr>
                </a:solidFill>
                <a:latin typeface="Times New Roman" pitchFamily="18" charset="0"/>
                <a:cs typeface="Times New Roman" pitchFamily="18" charset="0"/>
              </a:rPr>
              <a:t>osobnosti 1. poloviny 20. století.</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Opakování je formou hry piškvorky. Cílem je vytvořit všemi směry řadu čtyř stejných symbolů, buď O nebo X</a:t>
            </a:r>
            <a:r>
              <a:rPr lang="cs-CZ" dirty="0">
                <a:solidFill>
                  <a:schemeClr val="accent4">
                    <a:lumMod val="50000"/>
                  </a:schemeClr>
                </a:solidFill>
                <a:latin typeface="Times New Roman" pitchFamily="18" charset="0"/>
                <a:cs typeface="Times New Roman" pitchFamily="18" charset="0"/>
              </a:rPr>
              <a:t>. Děti si vyberou svůj symbol.</a:t>
            </a:r>
          </a:p>
          <a:p>
            <a:r>
              <a:rPr lang="cs-CZ" dirty="0" smtClean="0">
                <a:solidFill>
                  <a:schemeClr val="accent4">
                    <a:lumMod val="50000"/>
                  </a:schemeClr>
                </a:solidFill>
                <a:latin typeface="Times New Roman" pitchFamily="18" charset="0"/>
                <a:cs typeface="Times New Roman" pitchFamily="18" charset="0"/>
              </a:rPr>
              <a:t>Kliknutí na obdélníček s čísly dětem otevře stránku s informacemi, z nichž musí žáci poznat osobnost. Vlevo dole je udán počet nápověd. Ty se zobrazí kliknutím na „i“. Nápovědy se zobrazují jednotlivě.</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Ikona      zobrazí správnou odpověď.</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Domečkem se děti vrací zpět do hlavní nabídky. Políčko změnilo barvu na šedou. Ta barva je pouze pro nezodpovězené otázky. Tato políčka zůstanou neutrální. Pokud odpověděli správně, kliknou na políčko ještě jednou a ono se zbarví do oranžova X. Dalším kliknutím se zbarví do modra O. Hra končí spojením čtyř políček, vytvořením piškvorku, nebo vybráním všech herních polí.</a:t>
            </a:r>
            <a:endParaRPr lang="cs-CZ" dirty="0">
              <a:solidFill>
                <a:schemeClr val="accent4">
                  <a:lumMod val="50000"/>
                </a:schemeClr>
              </a:solidFill>
              <a:latin typeface="Times New Roman" pitchFamily="18" charset="0"/>
              <a:cs typeface="Times New Roman" pitchFamily="18" charset="0"/>
            </a:endParaRPr>
          </a:p>
          <a:p>
            <a:endParaRPr lang="cs-CZ" dirty="0"/>
          </a:p>
        </p:txBody>
      </p:sp>
      <p:pic>
        <p:nvPicPr>
          <p:cNvPr id="4" name="Picture 3" descr="C:\Users\a\AppData\Local\Microsoft\Windows\Temporary Internet Files\Content.IE5\5C9R4K77\MC90044213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1475656" y="3967566"/>
            <a:ext cx="363721" cy="371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22647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228600" y="2130425"/>
            <a:ext cx="4919464" cy="1600327"/>
          </a:xfrm>
        </p:spPr>
        <p:txBody>
          <a:bodyPr>
            <a:noAutofit/>
          </a:bodyPr>
          <a:lstStyle/>
          <a:p>
            <a:r>
              <a:rPr lang="cs-CZ" b="0" dirty="0" smtClean="0">
                <a:solidFill>
                  <a:schemeClr val="accent4">
                    <a:lumMod val="50000"/>
                  </a:schemeClr>
                </a:solidFill>
                <a:effectLst>
                  <a:outerShdw blurRad="38100" dist="38100" dir="2700000" algn="tl">
                    <a:srgbClr val="000000">
                      <a:alpha val="43137"/>
                    </a:srgbClr>
                  </a:outerShdw>
                </a:effectLst>
                <a:latin typeface="Times New Roman" pitchFamily="18" charset="0"/>
                <a:cs typeface="Times New Roman" pitchFamily="18" charset="0"/>
              </a:rPr>
              <a:t>Osobnosti 1. poloviny 20. století.</a:t>
            </a:r>
            <a:endParaRPr lang="cs-CZ" b="0" dirty="0">
              <a:solidFill>
                <a:schemeClr val="accent4">
                  <a:lumMod val="50000"/>
                </a:schemeClr>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Podnadpis 2"/>
          <p:cNvSpPr>
            <a:spLocks noGrp="1"/>
          </p:cNvSpPr>
          <p:nvPr>
            <p:ph type="subTitle" idx="1"/>
          </p:nvPr>
        </p:nvSpPr>
        <p:spPr/>
        <p:txBody>
          <a:bodyPr>
            <a:normAutofit/>
          </a:bodyPr>
          <a:lstStyle/>
          <a:p>
            <a:r>
              <a:rPr lang="cs-CZ" sz="2800" dirty="0" smtClean="0">
                <a:solidFill>
                  <a:schemeClr val="accent4">
                    <a:lumMod val="50000"/>
                  </a:schemeClr>
                </a:solidFill>
                <a:latin typeface="Times New Roman" pitchFamily="18" charset="0"/>
                <a:cs typeface="Times New Roman" pitchFamily="18" charset="0"/>
              </a:rPr>
              <a:t>Piškvorky.</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22122812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bdélník 18">
            <a:hlinkClick r:id="rId2" action="ppaction://hlinksldjump"/>
          </p:cNvPr>
          <p:cNvSpPr/>
          <p:nvPr/>
        </p:nvSpPr>
        <p:spPr>
          <a:xfrm>
            <a:off x="683568" y="83671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a:t>
            </a:r>
            <a:endParaRPr lang="cs-CZ" sz="2800" b="1" dirty="0">
              <a:solidFill>
                <a:schemeClr val="accent4">
                  <a:lumMod val="50000"/>
                </a:schemeClr>
              </a:solidFill>
              <a:latin typeface="Times New Roman" pitchFamily="18" charset="0"/>
              <a:cs typeface="Times New Roman" pitchFamily="18" charset="0"/>
            </a:endParaRPr>
          </a:p>
        </p:txBody>
      </p:sp>
      <p:sp>
        <p:nvSpPr>
          <p:cNvPr id="20" name="Obdélník 19"/>
          <p:cNvSpPr/>
          <p:nvPr/>
        </p:nvSpPr>
        <p:spPr>
          <a:xfrm>
            <a:off x="683568" y="83671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21" name="Obdélník 20"/>
          <p:cNvSpPr/>
          <p:nvPr/>
        </p:nvSpPr>
        <p:spPr>
          <a:xfrm>
            <a:off x="683568" y="83671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22" name="Obdélník 21"/>
          <p:cNvSpPr/>
          <p:nvPr/>
        </p:nvSpPr>
        <p:spPr>
          <a:xfrm>
            <a:off x="683568" y="83671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23" name="Obdélník 22">
            <a:hlinkClick r:id="rId3" action="ppaction://hlinksldjump"/>
          </p:cNvPr>
          <p:cNvSpPr/>
          <p:nvPr/>
        </p:nvSpPr>
        <p:spPr>
          <a:xfrm>
            <a:off x="2123728" y="83671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2</a:t>
            </a:r>
            <a:endParaRPr lang="cs-CZ" sz="2800" b="1" dirty="0">
              <a:solidFill>
                <a:schemeClr val="accent4">
                  <a:lumMod val="50000"/>
                </a:schemeClr>
              </a:solidFill>
              <a:latin typeface="Times New Roman" pitchFamily="18" charset="0"/>
              <a:cs typeface="Times New Roman" pitchFamily="18" charset="0"/>
            </a:endParaRPr>
          </a:p>
        </p:txBody>
      </p:sp>
      <p:sp>
        <p:nvSpPr>
          <p:cNvPr id="24" name="Obdélník 23"/>
          <p:cNvSpPr/>
          <p:nvPr/>
        </p:nvSpPr>
        <p:spPr>
          <a:xfrm>
            <a:off x="2123728" y="83671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25" name="Obdélník 24"/>
          <p:cNvSpPr/>
          <p:nvPr/>
        </p:nvSpPr>
        <p:spPr>
          <a:xfrm>
            <a:off x="2123728" y="83671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26" name="Obdélník 25"/>
          <p:cNvSpPr/>
          <p:nvPr/>
        </p:nvSpPr>
        <p:spPr>
          <a:xfrm>
            <a:off x="2123728" y="83671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27" name="Obdélník 26">
            <a:hlinkClick r:id="rId4" action="ppaction://hlinksldjump"/>
          </p:cNvPr>
          <p:cNvSpPr/>
          <p:nvPr/>
        </p:nvSpPr>
        <p:spPr>
          <a:xfrm>
            <a:off x="3563888" y="83671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3</a:t>
            </a:r>
            <a:endParaRPr lang="cs-CZ" sz="2800" b="1" dirty="0">
              <a:solidFill>
                <a:schemeClr val="accent4">
                  <a:lumMod val="50000"/>
                </a:schemeClr>
              </a:solidFill>
              <a:latin typeface="Times New Roman" pitchFamily="18" charset="0"/>
              <a:cs typeface="Times New Roman" pitchFamily="18" charset="0"/>
            </a:endParaRPr>
          </a:p>
        </p:txBody>
      </p:sp>
      <p:sp>
        <p:nvSpPr>
          <p:cNvPr id="28" name="Obdélník 27"/>
          <p:cNvSpPr/>
          <p:nvPr/>
        </p:nvSpPr>
        <p:spPr>
          <a:xfrm>
            <a:off x="3563888" y="83671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29" name="Obdélník 28"/>
          <p:cNvSpPr/>
          <p:nvPr/>
        </p:nvSpPr>
        <p:spPr>
          <a:xfrm>
            <a:off x="3563888" y="83671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30" name="Obdélník 29"/>
          <p:cNvSpPr/>
          <p:nvPr/>
        </p:nvSpPr>
        <p:spPr>
          <a:xfrm>
            <a:off x="3563888" y="83671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31" name="Obdélník 30">
            <a:hlinkClick r:id="rId5" action="ppaction://hlinksldjump"/>
          </p:cNvPr>
          <p:cNvSpPr/>
          <p:nvPr/>
        </p:nvSpPr>
        <p:spPr>
          <a:xfrm>
            <a:off x="5004048" y="83671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4</a:t>
            </a:r>
            <a:endParaRPr lang="cs-CZ" sz="2800" b="1" dirty="0">
              <a:solidFill>
                <a:schemeClr val="accent4">
                  <a:lumMod val="50000"/>
                </a:schemeClr>
              </a:solidFill>
              <a:latin typeface="Times New Roman" pitchFamily="18" charset="0"/>
              <a:cs typeface="Times New Roman" pitchFamily="18" charset="0"/>
            </a:endParaRPr>
          </a:p>
        </p:txBody>
      </p:sp>
      <p:sp>
        <p:nvSpPr>
          <p:cNvPr id="32" name="Obdélník 31"/>
          <p:cNvSpPr/>
          <p:nvPr/>
        </p:nvSpPr>
        <p:spPr>
          <a:xfrm>
            <a:off x="5004048" y="83671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33" name="Obdélník 32"/>
          <p:cNvSpPr/>
          <p:nvPr/>
        </p:nvSpPr>
        <p:spPr>
          <a:xfrm>
            <a:off x="5004048" y="83671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34" name="Obdélník 33"/>
          <p:cNvSpPr/>
          <p:nvPr/>
        </p:nvSpPr>
        <p:spPr>
          <a:xfrm>
            <a:off x="5004048" y="83671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35" name="Obdélník 34">
            <a:hlinkClick r:id="rId6" action="ppaction://hlinksldjump"/>
          </p:cNvPr>
          <p:cNvSpPr/>
          <p:nvPr/>
        </p:nvSpPr>
        <p:spPr>
          <a:xfrm>
            <a:off x="6516216" y="83671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5</a:t>
            </a:r>
            <a:endParaRPr lang="cs-CZ" sz="2800" b="1" dirty="0">
              <a:solidFill>
                <a:schemeClr val="accent4">
                  <a:lumMod val="50000"/>
                </a:schemeClr>
              </a:solidFill>
              <a:latin typeface="Times New Roman" pitchFamily="18" charset="0"/>
              <a:cs typeface="Times New Roman" pitchFamily="18" charset="0"/>
            </a:endParaRPr>
          </a:p>
        </p:txBody>
      </p:sp>
      <p:sp>
        <p:nvSpPr>
          <p:cNvPr id="36" name="Obdélník 35"/>
          <p:cNvSpPr/>
          <p:nvPr/>
        </p:nvSpPr>
        <p:spPr>
          <a:xfrm>
            <a:off x="6516216" y="83671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37" name="Obdélník 36"/>
          <p:cNvSpPr/>
          <p:nvPr/>
        </p:nvSpPr>
        <p:spPr>
          <a:xfrm>
            <a:off x="6516216" y="83671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38" name="Obdélník 37"/>
          <p:cNvSpPr/>
          <p:nvPr/>
        </p:nvSpPr>
        <p:spPr>
          <a:xfrm>
            <a:off x="6516216" y="83671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39" name="Obdélník 38">
            <a:hlinkClick r:id="rId7" action="ppaction://hlinksldjump"/>
          </p:cNvPr>
          <p:cNvSpPr/>
          <p:nvPr/>
        </p:nvSpPr>
        <p:spPr>
          <a:xfrm>
            <a:off x="683568" y="2132856"/>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6</a:t>
            </a:r>
            <a:endParaRPr lang="cs-CZ" sz="2800" b="1" dirty="0">
              <a:solidFill>
                <a:schemeClr val="accent4">
                  <a:lumMod val="50000"/>
                </a:schemeClr>
              </a:solidFill>
              <a:latin typeface="Times New Roman" pitchFamily="18" charset="0"/>
              <a:cs typeface="Times New Roman" pitchFamily="18" charset="0"/>
            </a:endParaRPr>
          </a:p>
        </p:txBody>
      </p:sp>
      <p:sp>
        <p:nvSpPr>
          <p:cNvPr id="40" name="Obdélník 39"/>
          <p:cNvSpPr/>
          <p:nvPr/>
        </p:nvSpPr>
        <p:spPr>
          <a:xfrm>
            <a:off x="683568" y="2132856"/>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41" name="Obdélník 40"/>
          <p:cNvSpPr/>
          <p:nvPr/>
        </p:nvSpPr>
        <p:spPr>
          <a:xfrm>
            <a:off x="683568" y="2132856"/>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42" name="Obdélník 41"/>
          <p:cNvSpPr/>
          <p:nvPr/>
        </p:nvSpPr>
        <p:spPr>
          <a:xfrm>
            <a:off x="683568" y="2132856"/>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43" name="Obdélník 42">
            <a:hlinkClick r:id="rId8" action="ppaction://hlinksldjump"/>
          </p:cNvPr>
          <p:cNvSpPr/>
          <p:nvPr/>
        </p:nvSpPr>
        <p:spPr>
          <a:xfrm>
            <a:off x="2123728" y="2132856"/>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7</a:t>
            </a:r>
            <a:endParaRPr lang="cs-CZ" sz="2800" b="1" dirty="0">
              <a:solidFill>
                <a:schemeClr val="accent4">
                  <a:lumMod val="50000"/>
                </a:schemeClr>
              </a:solidFill>
              <a:latin typeface="Times New Roman" pitchFamily="18" charset="0"/>
              <a:cs typeface="Times New Roman" pitchFamily="18" charset="0"/>
            </a:endParaRPr>
          </a:p>
        </p:txBody>
      </p:sp>
      <p:sp>
        <p:nvSpPr>
          <p:cNvPr id="44" name="Obdélník 43"/>
          <p:cNvSpPr/>
          <p:nvPr/>
        </p:nvSpPr>
        <p:spPr>
          <a:xfrm>
            <a:off x="2123728" y="2132856"/>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45" name="Obdélník 44"/>
          <p:cNvSpPr/>
          <p:nvPr/>
        </p:nvSpPr>
        <p:spPr>
          <a:xfrm>
            <a:off x="2123728" y="2132856"/>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46" name="Obdélník 45"/>
          <p:cNvSpPr/>
          <p:nvPr/>
        </p:nvSpPr>
        <p:spPr>
          <a:xfrm>
            <a:off x="2123728" y="2132856"/>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47" name="Obdélník 46">
            <a:hlinkClick r:id="rId9" action="ppaction://hlinksldjump"/>
          </p:cNvPr>
          <p:cNvSpPr/>
          <p:nvPr/>
        </p:nvSpPr>
        <p:spPr>
          <a:xfrm>
            <a:off x="3563888" y="2132856"/>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8</a:t>
            </a:r>
            <a:endParaRPr lang="cs-CZ" sz="2800" b="1" dirty="0">
              <a:solidFill>
                <a:schemeClr val="accent4">
                  <a:lumMod val="50000"/>
                </a:schemeClr>
              </a:solidFill>
              <a:latin typeface="Times New Roman" pitchFamily="18" charset="0"/>
              <a:cs typeface="Times New Roman" pitchFamily="18" charset="0"/>
            </a:endParaRPr>
          </a:p>
        </p:txBody>
      </p:sp>
      <p:sp>
        <p:nvSpPr>
          <p:cNvPr id="48" name="Obdélník 47"/>
          <p:cNvSpPr/>
          <p:nvPr/>
        </p:nvSpPr>
        <p:spPr>
          <a:xfrm>
            <a:off x="3563888" y="2132856"/>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49" name="Obdélník 48"/>
          <p:cNvSpPr/>
          <p:nvPr/>
        </p:nvSpPr>
        <p:spPr>
          <a:xfrm>
            <a:off x="3563888" y="2132856"/>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50" name="Obdélník 49"/>
          <p:cNvSpPr/>
          <p:nvPr/>
        </p:nvSpPr>
        <p:spPr>
          <a:xfrm>
            <a:off x="3563888" y="2132856"/>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51" name="Obdélník 50">
            <a:hlinkClick r:id="rId10" action="ppaction://hlinksldjump"/>
          </p:cNvPr>
          <p:cNvSpPr/>
          <p:nvPr/>
        </p:nvSpPr>
        <p:spPr>
          <a:xfrm>
            <a:off x="5004048" y="2132856"/>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9</a:t>
            </a:r>
            <a:endParaRPr lang="cs-CZ" sz="2800" b="1" dirty="0">
              <a:solidFill>
                <a:schemeClr val="accent4">
                  <a:lumMod val="50000"/>
                </a:schemeClr>
              </a:solidFill>
              <a:latin typeface="Times New Roman" pitchFamily="18" charset="0"/>
              <a:cs typeface="Times New Roman" pitchFamily="18" charset="0"/>
            </a:endParaRPr>
          </a:p>
        </p:txBody>
      </p:sp>
      <p:sp>
        <p:nvSpPr>
          <p:cNvPr id="52" name="Obdélník 51"/>
          <p:cNvSpPr/>
          <p:nvPr/>
        </p:nvSpPr>
        <p:spPr>
          <a:xfrm>
            <a:off x="5004048" y="2132856"/>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53" name="Obdélník 52"/>
          <p:cNvSpPr/>
          <p:nvPr/>
        </p:nvSpPr>
        <p:spPr>
          <a:xfrm>
            <a:off x="5004048" y="2132856"/>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54" name="Obdélník 53"/>
          <p:cNvSpPr/>
          <p:nvPr/>
        </p:nvSpPr>
        <p:spPr>
          <a:xfrm>
            <a:off x="5004048" y="2132856"/>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55" name="Obdélník 54">
            <a:hlinkClick r:id="rId11" action="ppaction://hlinksldjump"/>
          </p:cNvPr>
          <p:cNvSpPr/>
          <p:nvPr/>
        </p:nvSpPr>
        <p:spPr>
          <a:xfrm>
            <a:off x="6516216" y="2132856"/>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10</a:t>
            </a:r>
            <a:endParaRPr lang="cs-CZ" sz="2800" b="1" dirty="0">
              <a:solidFill>
                <a:schemeClr val="accent4">
                  <a:lumMod val="50000"/>
                </a:schemeClr>
              </a:solidFill>
              <a:latin typeface="Times New Roman" pitchFamily="18" charset="0"/>
              <a:cs typeface="Times New Roman" pitchFamily="18" charset="0"/>
            </a:endParaRPr>
          </a:p>
        </p:txBody>
      </p:sp>
      <p:sp>
        <p:nvSpPr>
          <p:cNvPr id="56" name="Obdélník 55"/>
          <p:cNvSpPr/>
          <p:nvPr/>
        </p:nvSpPr>
        <p:spPr>
          <a:xfrm>
            <a:off x="6516216" y="2132856"/>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57" name="Obdélník 56"/>
          <p:cNvSpPr/>
          <p:nvPr/>
        </p:nvSpPr>
        <p:spPr>
          <a:xfrm>
            <a:off x="6516216" y="2132856"/>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58" name="Obdélník 57"/>
          <p:cNvSpPr/>
          <p:nvPr/>
        </p:nvSpPr>
        <p:spPr>
          <a:xfrm>
            <a:off x="6516216" y="2132856"/>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59" name="Obdélník 58">
            <a:hlinkClick r:id="rId12" action="ppaction://hlinksldjump"/>
          </p:cNvPr>
          <p:cNvSpPr/>
          <p:nvPr/>
        </p:nvSpPr>
        <p:spPr>
          <a:xfrm>
            <a:off x="683568" y="335699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11</a:t>
            </a:r>
            <a:endParaRPr lang="cs-CZ" sz="2800" b="1" dirty="0">
              <a:solidFill>
                <a:schemeClr val="accent4">
                  <a:lumMod val="50000"/>
                </a:schemeClr>
              </a:solidFill>
              <a:latin typeface="Times New Roman" pitchFamily="18" charset="0"/>
              <a:cs typeface="Times New Roman" pitchFamily="18" charset="0"/>
            </a:endParaRPr>
          </a:p>
        </p:txBody>
      </p:sp>
      <p:sp>
        <p:nvSpPr>
          <p:cNvPr id="60" name="Obdélník 59"/>
          <p:cNvSpPr/>
          <p:nvPr/>
        </p:nvSpPr>
        <p:spPr>
          <a:xfrm>
            <a:off x="683568" y="335699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61" name="Obdélník 60"/>
          <p:cNvSpPr/>
          <p:nvPr/>
        </p:nvSpPr>
        <p:spPr>
          <a:xfrm>
            <a:off x="683568" y="335699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62" name="Obdélník 61"/>
          <p:cNvSpPr/>
          <p:nvPr/>
        </p:nvSpPr>
        <p:spPr>
          <a:xfrm>
            <a:off x="683568" y="335699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63" name="Obdélník 62">
            <a:hlinkClick r:id="rId13" action="ppaction://hlinksldjump"/>
          </p:cNvPr>
          <p:cNvSpPr/>
          <p:nvPr/>
        </p:nvSpPr>
        <p:spPr>
          <a:xfrm>
            <a:off x="2123728" y="335699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12</a:t>
            </a:r>
            <a:endParaRPr lang="cs-CZ" sz="2800" b="1" dirty="0">
              <a:solidFill>
                <a:schemeClr val="accent4">
                  <a:lumMod val="50000"/>
                </a:schemeClr>
              </a:solidFill>
              <a:latin typeface="Times New Roman" pitchFamily="18" charset="0"/>
              <a:cs typeface="Times New Roman" pitchFamily="18" charset="0"/>
            </a:endParaRPr>
          </a:p>
        </p:txBody>
      </p:sp>
      <p:sp>
        <p:nvSpPr>
          <p:cNvPr id="64" name="Obdélník 63"/>
          <p:cNvSpPr/>
          <p:nvPr/>
        </p:nvSpPr>
        <p:spPr>
          <a:xfrm>
            <a:off x="2123728" y="335699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65" name="Obdélník 64"/>
          <p:cNvSpPr/>
          <p:nvPr/>
        </p:nvSpPr>
        <p:spPr>
          <a:xfrm>
            <a:off x="2123728" y="335699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66" name="Obdélník 65"/>
          <p:cNvSpPr/>
          <p:nvPr/>
        </p:nvSpPr>
        <p:spPr>
          <a:xfrm>
            <a:off x="2123728" y="335699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67" name="Obdélník 66">
            <a:hlinkClick r:id="rId14" action="ppaction://hlinksldjump"/>
          </p:cNvPr>
          <p:cNvSpPr/>
          <p:nvPr/>
        </p:nvSpPr>
        <p:spPr>
          <a:xfrm>
            <a:off x="3563888" y="335699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13</a:t>
            </a:r>
            <a:endParaRPr lang="cs-CZ" sz="2800" b="1" dirty="0">
              <a:solidFill>
                <a:schemeClr val="accent4">
                  <a:lumMod val="50000"/>
                </a:schemeClr>
              </a:solidFill>
              <a:latin typeface="Times New Roman" pitchFamily="18" charset="0"/>
              <a:cs typeface="Times New Roman" pitchFamily="18" charset="0"/>
            </a:endParaRPr>
          </a:p>
        </p:txBody>
      </p:sp>
      <p:sp>
        <p:nvSpPr>
          <p:cNvPr id="68" name="Obdélník 67"/>
          <p:cNvSpPr/>
          <p:nvPr/>
        </p:nvSpPr>
        <p:spPr>
          <a:xfrm>
            <a:off x="3563888" y="335699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69" name="Obdélník 68"/>
          <p:cNvSpPr/>
          <p:nvPr/>
        </p:nvSpPr>
        <p:spPr>
          <a:xfrm>
            <a:off x="3563888" y="335699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70" name="Obdélník 69"/>
          <p:cNvSpPr/>
          <p:nvPr/>
        </p:nvSpPr>
        <p:spPr>
          <a:xfrm>
            <a:off x="3563888" y="335699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71" name="Obdélník 70">
            <a:hlinkClick r:id="rId15" action="ppaction://hlinksldjump"/>
          </p:cNvPr>
          <p:cNvSpPr/>
          <p:nvPr/>
        </p:nvSpPr>
        <p:spPr>
          <a:xfrm>
            <a:off x="5004048" y="335699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14</a:t>
            </a:r>
            <a:endParaRPr lang="cs-CZ" sz="2800" b="1" dirty="0">
              <a:solidFill>
                <a:schemeClr val="accent4">
                  <a:lumMod val="50000"/>
                </a:schemeClr>
              </a:solidFill>
              <a:latin typeface="Times New Roman" pitchFamily="18" charset="0"/>
              <a:cs typeface="Times New Roman" pitchFamily="18" charset="0"/>
            </a:endParaRPr>
          </a:p>
        </p:txBody>
      </p:sp>
      <p:sp>
        <p:nvSpPr>
          <p:cNvPr id="72" name="Obdélník 71"/>
          <p:cNvSpPr/>
          <p:nvPr/>
        </p:nvSpPr>
        <p:spPr>
          <a:xfrm>
            <a:off x="5004048" y="335699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73" name="Obdélník 72"/>
          <p:cNvSpPr/>
          <p:nvPr/>
        </p:nvSpPr>
        <p:spPr>
          <a:xfrm>
            <a:off x="5004048" y="335699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74" name="Obdélník 73"/>
          <p:cNvSpPr/>
          <p:nvPr/>
        </p:nvSpPr>
        <p:spPr>
          <a:xfrm>
            <a:off x="5004048" y="335699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75" name="Obdélník 74">
            <a:hlinkClick r:id="rId16" action="ppaction://hlinksldjump"/>
          </p:cNvPr>
          <p:cNvSpPr/>
          <p:nvPr/>
        </p:nvSpPr>
        <p:spPr>
          <a:xfrm>
            <a:off x="6516216" y="335699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15</a:t>
            </a:r>
            <a:endParaRPr lang="cs-CZ" sz="2800" b="1" dirty="0">
              <a:solidFill>
                <a:schemeClr val="accent4">
                  <a:lumMod val="50000"/>
                </a:schemeClr>
              </a:solidFill>
              <a:latin typeface="Times New Roman" pitchFamily="18" charset="0"/>
              <a:cs typeface="Times New Roman" pitchFamily="18" charset="0"/>
            </a:endParaRPr>
          </a:p>
        </p:txBody>
      </p:sp>
      <p:sp>
        <p:nvSpPr>
          <p:cNvPr id="76" name="Obdélník 75"/>
          <p:cNvSpPr/>
          <p:nvPr/>
        </p:nvSpPr>
        <p:spPr>
          <a:xfrm>
            <a:off x="6516216" y="335699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77" name="Obdélník 76"/>
          <p:cNvSpPr/>
          <p:nvPr/>
        </p:nvSpPr>
        <p:spPr>
          <a:xfrm>
            <a:off x="6516216" y="335699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78" name="Obdélník 77"/>
          <p:cNvSpPr/>
          <p:nvPr/>
        </p:nvSpPr>
        <p:spPr>
          <a:xfrm>
            <a:off x="6516216" y="335699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79" name="Obdélník 78">
            <a:hlinkClick r:id="rId17" action="ppaction://hlinksldjump"/>
          </p:cNvPr>
          <p:cNvSpPr/>
          <p:nvPr/>
        </p:nvSpPr>
        <p:spPr>
          <a:xfrm>
            <a:off x="683568" y="4581128"/>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16</a:t>
            </a:r>
            <a:endParaRPr lang="cs-CZ" sz="2800" b="1" dirty="0">
              <a:solidFill>
                <a:schemeClr val="accent4">
                  <a:lumMod val="50000"/>
                </a:schemeClr>
              </a:solidFill>
              <a:latin typeface="Times New Roman" pitchFamily="18" charset="0"/>
              <a:cs typeface="Times New Roman" pitchFamily="18" charset="0"/>
            </a:endParaRPr>
          </a:p>
        </p:txBody>
      </p:sp>
      <p:sp>
        <p:nvSpPr>
          <p:cNvPr id="80" name="Obdélník 79"/>
          <p:cNvSpPr/>
          <p:nvPr/>
        </p:nvSpPr>
        <p:spPr>
          <a:xfrm>
            <a:off x="683568" y="4581128"/>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81" name="Obdélník 80"/>
          <p:cNvSpPr/>
          <p:nvPr/>
        </p:nvSpPr>
        <p:spPr>
          <a:xfrm>
            <a:off x="683568" y="4581128"/>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82" name="Obdélník 81"/>
          <p:cNvSpPr/>
          <p:nvPr/>
        </p:nvSpPr>
        <p:spPr>
          <a:xfrm>
            <a:off x="683568" y="4581128"/>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83" name="Obdélník 82">
            <a:hlinkClick r:id="rId18" action="ppaction://hlinksldjump"/>
          </p:cNvPr>
          <p:cNvSpPr/>
          <p:nvPr/>
        </p:nvSpPr>
        <p:spPr>
          <a:xfrm>
            <a:off x="2123728" y="4581128"/>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17</a:t>
            </a:r>
            <a:endParaRPr lang="cs-CZ" sz="2800" b="1" dirty="0">
              <a:solidFill>
                <a:schemeClr val="accent4">
                  <a:lumMod val="50000"/>
                </a:schemeClr>
              </a:solidFill>
              <a:latin typeface="Times New Roman" pitchFamily="18" charset="0"/>
              <a:cs typeface="Times New Roman" pitchFamily="18" charset="0"/>
            </a:endParaRPr>
          </a:p>
        </p:txBody>
      </p:sp>
      <p:sp>
        <p:nvSpPr>
          <p:cNvPr id="84" name="Obdélník 83"/>
          <p:cNvSpPr/>
          <p:nvPr/>
        </p:nvSpPr>
        <p:spPr>
          <a:xfrm>
            <a:off x="2123728" y="4581128"/>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85" name="Obdélník 84"/>
          <p:cNvSpPr/>
          <p:nvPr/>
        </p:nvSpPr>
        <p:spPr>
          <a:xfrm>
            <a:off x="2123728" y="4581128"/>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86" name="Obdélník 85"/>
          <p:cNvSpPr/>
          <p:nvPr/>
        </p:nvSpPr>
        <p:spPr>
          <a:xfrm>
            <a:off x="2123728" y="4581128"/>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87" name="Obdélník 86">
            <a:hlinkClick r:id="rId19" action="ppaction://hlinksldjump"/>
          </p:cNvPr>
          <p:cNvSpPr/>
          <p:nvPr/>
        </p:nvSpPr>
        <p:spPr>
          <a:xfrm>
            <a:off x="3563888" y="4581128"/>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18</a:t>
            </a:r>
            <a:endParaRPr lang="cs-CZ" sz="2800" b="1" dirty="0">
              <a:solidFill>
                <a:schemeClr val="accent4">
                  <a:lumMod val="50000"/>
                </a:schemeClr>
              </a:solidFill>
              <a:latin typeface="Times New Roman" pitchFamily="18" charset="0"/>
              <a:cs typeface="Times New Roman" pitchFamily="18" charset="0"/>
            </a:endParaRPr>
          </a:p>
        </p:txBody>
      </p:sp>
      <p:sp>
        <p:nvSpPr>
          <p:cNvPr id="88" name="Obdélník 87">
            <a:hlinkClick r:id="rId20" action="ppaction://hlinksldjump"/>
          </p:cNvPr>
          <p:cNvSpPr/>
          <p:nvPr/>
        </p:nvSpPr>
        <p:spPr>
          <a:xfrm>
            <a:off x="5004048" y="4581128"/>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19</a:t>
            </a:r>
            <a:endParaRPr lang="cs-CZ" sz="2800" b="1" dirty="0">
              <a:solidFill>
                <a:schemeClr val="accent4">
                  <a:lumMod val="50000"/>
                </a:schemeClr>
              </a:solidFill>
              <a:latin typeface="Times New Roman" pitchFamily="18" charset="0"/>
              <a:cs typeface="Times New Roman" pitchFamily="18" charset="0"/>
            </a:endParaRPr>
          </a:p>
        </p:txBody>
      </p:sp>
      <p:sp>
        <p:nvSpPr>
          <p:cNvPr id="89" name="Obdélník 88"/>
          <p:cNvSpPr/>
          <p:nvPr/>
        </p:nvSpPr>
        <p:spPr>
          <a:xfrm>
            <a:off x="3563888" y="4581128"/>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90" name="Obdélník 89"/>
          <p:cNvSpPr/>
          <p:nvPr/>
        </p:nvSpPr>
        <p:spPr>
          <a:xfrm>
            <a:off x="3563888" y="4581128"/>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91" name="Obdélník 90"/>
          <p:cNvSpPr/>
          <p:nvPr/>
        </p:nvSpPr>
        <p:spPr>
          <a:xfrm>
            <a:off x="3563888" y="4581128"/>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92" name="Obdélník 91"/>
          <p:cNvSpPr/>
          <p:nvPr/>
        </p:nvSpPr>
        <p:spPr>
          <a:xfrm>
            <a:off x="5004048" y="4581128"/>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93" name="Obdélník 92"/>
          <p:cNvSpPr/>
          <p:nvPr/>
        </p:nvSpPr>
        <p:spPr>
          <a:xfrm>
            <a:off x="5004048" y="4581128"/>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94" name="Obdélník 93"/>
          <p:cNvSpPr/>
          <p:nvPr/>
        </p:nvSpPr>
        <p:spPr>
          <a:xfrm>
            <a:off x="5004048" y="4581128"/>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95" name="Obdélník 94">
            <a:hlinkClick r:id="rId21" action="ppaction://hlinksldjump"/>
          </p:cNvPr>
          <p:cNvSpPr/>
          <p:nvPr/>
        </p:nvSpPr>
        <p:spPr>
          <a:xfrm>
            <a:off x="6516216" y="4581128"/>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20</a:t>
            </a:r>
            <a:endParaRPr lang="cs-CZ" sz="2800" b="1" dirty="0">
              <a:solidFill>
                <a:schemeClr val="accent4">
                  <a:lumMod val="50000"/>
                </a:schemeClr>
              </a:solidFill>
              <a:latin typeface="Times New Roman" pitchFamily="18" charset="0"/>
              <a:cs typeface="Times New Roman" pitchFamily="18" charset="0"/>
            </a:endParaRPr>
          </a:p>
        </p:txBody>
      </p:sp>
      <p:sp>
        <p:nvSpPr>
          <p:cNvPr id="96" name="Obdélník 95"/>
          <p:cNvSpPr/>
          <p:nvPr/>
        </p:nvSpPr>
        <p:spPr>
          <a:xfrm>
            <a:off x="6516216" y="4581128"/>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97" name="Obdélník 96"/>
          <p:cNvSpPr/>
          <p:nvPr/>
        </p:nvSpPr>
        <p:spPr>
          <a:xfrm>
            <a:off x="6516216" y="4581128"/>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98" name="Obdélník 97"/>
          <p:cNvSpPr/>
          <p:nvPr/>
        </p:nvSpPr>
        <p:spPr>
          <a:xfrm>
            <a:off x="6516216" y="4581128"/>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19027090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9"/>
                    </p:tgtEl>
                  </p:cond>
                </p:stCondLst>
                <p:endSync evt="end" delay="0">
                  <p:rtn val="all"/>
                </p:endSync>
                <p:childTnLst>
                  <p:par>
                    <p:cTn id="3" fill="hold">
                      <p:stCondLst>
                        <p:cond delay="0"/>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randombar(horizontal)">
                                      <p:cBhvr>
                                        <p:cTn id="7" dur="500"/>
                                        <p:tgtEl>
                                          <p:spTgt spid="20"/>
                                        </p:tgtEl>
                                      </p:cBhvr>
                                    </p:animEffect>
                                  </p:childTnLst>
                                </p:cTn>
                              </p:par>
                            </p:childTnLst>
                          </p:cTn>
                        </p:par>
                      </p:childTnLst>
                    </p:cTn>
                  </p:par>
                </p:childTnLst>
              </p:cTn>
              <p:nextCondLst>
                <p:cond evt="onClick" delay="0">
                  <p:tgtEl>
                    <p:spTgt spid="19"/>
                  </p:tgtEl>
                </p:cond>
              </p:nextCondLst>
            </p:seq>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randombar(horizontal)">
                                      <p:cBhvr>
                                        <p:cTn id="13" dur="500"/>
                                        <p:tgtEl>
                                          <p:spTgt spid="21"/>
                                        </p:tgtEl>
                                      </p:cBhvr>
                                    </p:animEffect>
                                  </p:childTnLst>
                                </p:cTn>
                              </p:par>
                            </p:childTnLst>
                          </p:cTn>
                        </p:par>
                      </p:childTnLst>
                    </p:cTn>
                  </p:par>
                </p:childTnLst>
              </p:cTn>
              <p:nextCondLst>
                <p:cond evt="onClick" delay="0">
                  <p:tgtEl>
                    <p:spTgt spid="20"/>
                  </p:tgtEl>
                </p:cond>
              </p:nextCondLst>
            </p:seq>
            <p:seq concurrent="1" nextAc="seek">
              <p:cTn id="14" restart="whenNotActive" fill="hold" evtFilter="cancelBubble" nodeType="interactiveSeq">
                <p:stCondLst>
                  <p:cond evt="onClick" delay="0">
                    <p:tgtEl>
                      <p:spTgt spid="21"/>
                    </p:tgtEl>
                  </p:cond>
                </p:stCondLst>
                <p:endSync evt="end" delay="0">
                  <p:rtn val="all"/>
                </p:endSync>
                <p:childTnLst>
                  <p:par>
                    <p:cTn id="15" fill="hold">
                      <p:stCondLst>
                        <p:cond delay="0"/>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randombar(horizontal)">
                                      <p:cBhvr>
                                        <p:cTn id="19" dur="500"/>
                                        <p:tgtEl>
                                          <p:spTgt spid="22"/>
                                        </p:tgtEl>
                                      </p:cBhvr>
                                    </p:animEffect>
                                  </p:childTnLst>
                                </p:cTn>
                              </p:par>
                            </p:childTnLst>
                          </p:cTn>
                        </p:par>
                      </p:childTnLst>
                    </p:cTn>
                  </p:par>
                </p:childTnLst>
              </p:cTn>
              <p:nextCondLst>
                <p:cond evt="onClick" delay="0">
                  <p:tgtEl>
                    <p:spTgt spid="21"/>
                  </p:tgtEl>
                </p:cond>
              </p:nextCondLst>
            </p:seq>
            <p:seq concurrent="1" nextAc="seek">
              <p:cTn id="20" restart="whenNotActive" fill="hold" evtFilter="cancelBubble" nodeType="interactiveSeq">
                <p:stCondLst>
                  <p:cond evt="onClick" delay="0">
                    <p:tgtEl>
                      <p:spTgt spid="23"/>
                    </p:tgtEl>
                  </p:cond>
                </p:stCondLst>
                <p:endSync evt="end" delay="0">
                  <p:rtn val="all"/>
                </p:endSync>
                <p:childTnLst>
                  <p:par>
                    <p:cTn id="21" fill="hold">
                      <p:stCondLst>
                        <p:cond delay="0"/>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24"/>
                                        </p:tgtEl>
                                        <p:attrNameLst>
                                          <p:attrName>style.visibility</p:attrName>
                                        </p:attrNameLst>
                                      </p:cBhvr>
                                      <p:to>
                                        <p:strVal val="visible"/>
                                      </p:to>
                                    </p:set>
                                    <p:animEffect transition="in" filter="randombar(horizontal)">
                                      <p:cBhvr>
                                        <p:cTn id="25" dur="500"/>
                                        <p:tgtEl>
                                          <p:spTgt spid="24"/>
                                        </p:tgtEl>
                                      </p:cBhvr>
                                    </p:animEffect>
                                  </p:childTnLst>
                                </p:cTn>
                              </p:par>
                            </p:childTnLst>
                          </p:cTn>
                        </p:par>
                      </p:childTnLst>
                    </p:cTn>
                  </p:par>
                </p:childTnLst>
              </p:cTn>
              <p:nextCondLst>
                <p:cond evt="onClick" delay="0">
                  <p:tgtEl>
                    <p:spTgt spid="23"/>
                  </p:tgtEl>
                </p:cond>
              </p:nextCondLst>
            </p:seq>
            <p:seq concurrent="1" nextAc="seek">
              <p:cTn id="26" restart="whenNotActive" fill="hold" evtFilter="cancelBubble" nodeType="interactiveSeq">
                <p:stCondLst>
                  <p:cond evt="onClick" delay="0">
                    <p:tgtEl>
                      <p:spTgt spid="24"/>
                    </p:tgtEl>
                  </p:cond>
                </p:stCondLst>
                <p:endSync evt="end" delay="0">
                  <p:rtn val="all"/>
                </p:endSync>
                <p:childTnLst>
                  <p:par>
                    <p:cTn id="27" fill="hold">
                      <p:stCondLst>
                        <p:cond delay="0"/>
                      </p:stCondLst>
                      <p:childTnLst>
                        <p:par>
                          <p:cTn id="28" fill="hold">
                            <p:stCondLst>
                              <p:cond delay="0"/>
                            </p:stCondLst>
                            <p:childTnLst>
                              <p:par>
                                <p:cTn id="29" presetID="14" presetClass="entr" presetSubtype="10" fill="hold" grpId="0" nodeType="click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randombar(horizontal)">
                                      <p:cBhvr>
                                        <p:cTn id="31" dur="500"/>
                                        <p:tgtEl>
                                          <p:spTgt spid="25"/>
                                        </p:tgtEl>
                                      </p:cBhvr>
                                    </p:animEffect>
                                  </p:childTnLst>
                                </p:cTn>
                              </p:par>
                            </p:childTnLst>
                          </p:cTn>
                        </p:par>
                      </p:childTnLst>
                    </p:cTn>
                  </p:par>
                </p:childTnLst>
              </p:cTn>
              <p:nextCondLst>
                <p:cond evt="onClick" delay="0">
                  <p:tgtEl>
                    <p:spTgt spid="24"/>
                  </p:tgtEl>
                </p:cond>
              </p:nextCondLst>
            </p:seq>
            <p:seq concurrent="1" nextAc="seek">
              <p:cTn id="32" restart="whenNotActive" fill="hold" evtFilter="cancelBubble" nodeType="interactiveSeq">
                <p:stCondLst>
                  <p:cond evt="onClick" delay="0">
                    <p:tgtEl>
                      <p:spTgt spid="25"/>
                    </p:tgtEl>
                  </p:cond>
                </p:stCondLst>
                <p:endSync evt="end" delay="0">
                  <p:rtn val="all"/>
                </p:endSync>
                <p:childTnLst>
                  <p:par>
                    <p:cTn id="33" fill="hold">
                      <p:stCondLst>
                        <p:cond delay="0"/>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26"/>
                                        </p:tgtEl>
                                        <p:attrNameLst>
                                          <p:attrName>style.visibility</p:attrName>
                                        </p:attrNameLst>
                                      </p:cBhvr>
                                      <p:to>
                                        <p:strVal val="visible"/>
                                      </p:to>
                                    </p:set>
                                    <p:animEffect transition="in" filter="randombar(horizontal)">
                                      <p:cBhvr>
                                        <p:cTn id="37" dur="500"/>
                                        <p:tgtEl>
                                          <p:spTgt spid="26"/>
                                        </p:tgtEl>
                                      </p:cBhvr>
                                    </p:animEffect>
                                  </p:childTnLst>
                                </p:cTn>
                              </p:par>
                            </p:childTnLst>
                          </p:cTn>
                        </p:par>
                      </p:childTnLst>
                    </p:cTn>
                  </p:par>
                </p:childTnLst>
              </p:cTn>
              <p:nextCondLst>
                <p:cond evt="onClick" delay="0">
                  <p:tgtEl>
                    <p:spTgt spid="25"/>
                  </p:tgtEl>
                </p:cond>
              </p:nextCondLst>
            </p:seq>
            <p:seq concurrent="1" nextAc="seek">
              <p:cTn id="38" restart="whenNotActive" fill="hold" evtFilter="cancelBubble" nodeType="interactiveSeq">
                <p:stCondLst>
                  <p:cond evt="onClick" delay="0">
                    <p:tgtEl>
                      <p:spTgt spid="27"/>
                    </p:tgtEl>
                  </p:cond>
                </p:stCondLst>
                <p:endSync evt="end" delay="0">
                  <p:rtn val="all"/>
                </p:endSync>
                <p:childTnLst>
                  <p:par>
                    <p:cTn id="39" fill="hold">
                      <p:stCondLst>
                        <p:cond delay="0"/>
                      </p:stCondLst>
                      <p:childTnLst>
                        <p:par>
                          <p:cTn id="40" fill="hold">
                            <p:stCondLst>
                              <p:cond delay="0"/>
                            </p:stCondLst>
                            <p:childTnLst>
                              <p:par>
                                <p:cTn id="41" presetID="14" presetClass="entr" presetSubtype="10" fill="hold" grpId="0" nodeType="clickEffect">
                                  <p:stCondLst>
                                    <p:cond delay="0"/>
                                  </p:stCondLst>
                                  <p:childTnLst>
                                    <p:set>
                                      <p:cBhvr>
                                        <p:cTn id="42" dur="1" fill="hold">
                                          <p:stCondLst>
                                            <p:cond delay="0"/>
                                          </p:stCondLst>
                                        </p:cTn>
                                        <p:tgtEl>
                                          <p:spTgt spid="28"/>
                                        </p:tgtEl>
                                        <p:attrNameLst>
                                          <p:attrName>style.visibility</p:attrName>
                                        </p:attrNameLst>
                                      </p:cBhvr>
                                      <p:to>
                                        <p:strVal val="visible"/>
                                      </p:to>
                                    </p:set>
                                    <p:animEffect transition="in" filter="randombar(horizontal)">
                                      <p:cBhvr>
                                        <p:cTn id="43" dur="500"/>
                                        <p:tgtEl>
                                          <p:spTgt spid="28"/>
                                        </p:tgtEl>
                                      </p:cBhvr>
                                    </p:animEffect>
                                  </p:childTnLst>
                                </p:cTn>
                              </p:par>
                            </p:childTnLst>
                          </p:cTn>
                        </p:par>
                      </p:childTnLst>
                    </p:cTn>
                  </p:par>
                </p:childTnLst>
              </p:cTn>
              <p:nextCondLst>
                <p:cond evt="onClick" delay="0">
                  <p:tgtEl>
                    <p:spTgt spid="27"/>
                  </p:tgtEl>
                </p:cond>
              </p:nextCondLst>
            </p:seq>
            <p:seq concurrent="1" nextAc="seek">
              <p:cTn id="44" restart="whenNotActive" fill="hold" evtFilter="cancelBubble" nodeType="interactiveSeq">
                <p:stCondLst>
                  <p:cond evt="onClick" delay="0">
                    <p:tgtEl>
                      <p:spTgt spid="28"/>
                    </p:tgtEl>
                  </p:cond>
                </p:stCondLst>
                <p:endSync evt="end" delay="0">
                  <p:rtn val="all"/>
                </p:endSync>
                <p:childTnLst>
                  <p:par>
                    <p:cTn id="45" fill="hold">
                      <p:stCondLst>
                        <p:cond delay="0"/>
                      </p:stCondLst>
                      <p:childTnLst>
                        <p:par>
                          <p:cTn id="46" fill="hold">
                            <p:stCondLst>
                              <p:cond delay="0"/>
                            </p:stCondLst>
                            <p:childTnLst>
                              <p:par>
                                <p:cTn id="47" presetID="14" presetClass="entr" presetSubtype="10" fill="hold" grpId="0" nodeType="clickEffect">
                                  <p:stCondLst>
                                    <p:cond delay="0"/>
                                  </p:stCondLst>
                                  <p:childTnLst>
                                    <p:set>
                                      <p:cBhvr>
                                        <p:cTn id="48" dur="1" fill="hold">
                                          <p:stCondLst>
                                            <p:cond delay="0"/>
                                          </p:stCondLst>
                                        </p:cTn>
                                        <p:tgtEl>
                                          <p:spTgt spid="29"/>
                                        </p:tgtEl>
                                        <p:attrNameLst>
                                          <p:attrName>style.visibility</p:attrName>
                                        </p:attrNameLst>
                                      </p:cBhvr>
                                      <p:to>
                                        <p:strVal val="visible"/>
                                      </p:to>
                                    </p:set>
                                    <p:animEffect transition="in" filter="randombar(horizontal)">
                                      <p:cBhvr>
                                        <p:cTn id="49" dur="500"/>
                                        <p:tgtEl>
                                          <p:spTgt spid="29"/>
                                        </p:tgtEl>
                                      </p:cBhvr>
                                    </p:animEffect>
                                  </p:childTnLst>
                                </p:cTn>
                              </p:par>
                            </p:childTnLst>
                          </p:cTn>
                        </p:par>
                      </p:childTnLst>
                    </p:cTn>
                  </p:par>
                </p:childTnLst>
              </p:cTn>
              <p:nextCondLst>
                <p:cond evt="onClick" delay="0">
                  <p:tgtEl>
                    <p:spTgt spid="28"/>
                  </p:tgtEl>
                </p:cond>
              </p:nextCondLst>
            </p:seq>
            <p:seq concurrent="1" nextAc="seek">
              <p:cTn id="50" restart="whenNotActive" fill="hold" evtFilter="cancelBubble" nodeType="interactiveSeq">
                <p:stCondLst>
                  <p:cond evt="onClick" delay="0">
                    <p:tgtEl>
                      <p:spTgt spid="29"/>
                    </p:tgtEl>
                  </p:cond>
                </p:stCondLst>
                <p:endSync evt="end" delay="0">
                  <p:rtn val="all"/>
                </p:endSync>
                <p:childTnLst>
                  <p:par>
                    <p:cTn id="51" fill="hold">
                      <p:stCondLst>
                        <p:cond delay="0"/>
                      </p:stCondLst>
                      <p:childTnLst>
                        <p:par>
                          <p:cTn id="52" fill="hold">
                            <p:stCondLst>
                              <p:cond delay="0"/>
                            </p:stCondLst>
                            <p:childTnLst>
                              <p:par>
                                <p:cTn id="53" presetID="14" presetClass="entr" presetSubtype="10" fill="hold" grpId="0" nodeType="clickEffect">
                                  <p:stCondLst>
                                    <p:cond delay="0"/>
                                  </p:stCondLst>
                                  <p:childTnLst>
                                    <p:set>
                                      <p:cBhvr>
                                        <p:cTn id="54" dur="1" fill="hold">
                                          <p:stCondLst>
                                            <p:cond delay="0"/>
                                          </p:stCondLst>
                                        </p:cTn>
                                        <p:tgtEl>
                                          <p:spTgt spid="30"/>
                                        </p:tgtEl>
                                        <p:attrNameLst>
                                          <p:attrName>style.visibility</p:attrName>
                                        </p:attrNameLst>
                                      </p:cBhvr>
                                      <p:to>
                                        <p:strVal val="visible"/>
                                      </p:to>
                                    </p:set>
                                    <p:animEffect transition="in" filter="randombar(horizontal)">
                                      <p:cBhvr>
                                        <p:cTn id="55" dur="500"/>
                                        <p:tgtEl>
                                          <p:spTgt spid="30"/>
                                        </p:tgtEl>
                                      </p:cBhvr>
                                    </p:animEffect>
                                  </p:childTnLst>
                                </p:cTn>
                              </p:par>
                            </p:childTnLst>
                          </p:cTn>
                        </p:par>
                      </p:childTnLst>
                    </p:cTn>
                  </p:par>
                </p:childTnLst>
              </p:cTn>
              <p:nextCondLst>
                <p:cond evt="onClick" delay="0">
                  <p:tgtEl>
                    <p:spTgt spid="29"/>
                  </p:tgtEl>
                </p:cond>
              </p:nextCondLst>
            </p:seq>
            <p:seq concurrent="1" nextAc="seek">
              <p:cTn id="56" restart="whenNotActive" fill="hold" evtFilter="cancelBubble" nodeType="interactiveSeq">
                <p:stCondLst>
                  <p:cond evt="onClick" delay="0">
                    <p:tgtEl>
                      <p:spTgt spid="31"/>
                    </p:tgtEl>
                  </p:cond>
                </p:stCondLst>
                <p:endSync evt="end" delay="0">
                  <p:rtn val="all"/>
                </p:endSync>
                <p:childTnLst>
                  <p:par>
                    <p:cTn id="57" fill="hold">
                      <p:stCondLst>
                        <p:cond delay="0"/>
                      </p:stCondLst>
                      <p:childTnLst>
                        <p:par>
                          <p:cTn id="58" fill="hold">
                            <p:stCondLst>
                              <p:cond delay="0"/>
                            </p:stCondLst>
                            <p:childTnLst>
                              <p:par>
                                <p:cTn id="59" presetID="14" presetClass="entr" presetSubtype="10" fill="hold" grpId="0" nodeType="clickEffect">
                                  <p:stCondLst>
                                    <p:cond delay="0"/>
                                  </p:stCondLst>
                                  <p:childTnLst>
                                    <p:set>
                                      <p:cBhvr>
                                        <p:cTn id="60" dur="1" fill="hold">
                                          <p:stCondLst>
                                            <p:cond delay="0"/>
                                          </p:stCondLst>
                                        </p:cTn>
                                        <p:tgtEl>
                                          <p:spTgt spid="32"/>
                                        </p:tgtEl>
                                        <p:attrNameLst>
                                          <p:attrName>style.visibility</p:attrName>
                                        </p:attrNameLst>
                                      </p:cBhvr>
                                      <p:to>
                                        <p:strVal val="visible"/>
                                      </p:to>
                                    </p:set>
                                    <p:animEffect transition="in" filter="randombar(horizontal)">
                                      <p:cBhvr>
                                        <p:cTn id="61" dur="500"/>
                                        <p:tgtEl>
                                          <p:spTgt spid="32"/>
                                        </p:tgtEl>
                                      </p:cBhvr>
                                    </p:animEffect>
                                  </p:childTnLst>
                                </p:cTn>
                              </p:par>
                            </p:childTnLst>
                          </p:cTn>
                        </p:par>
                      </p:childTnLst>
                    </p:cTn>
                  </p:par>
                </p:childTnLst>
              </p:cTn>
              <p:nextCondLst>
                <p:cond evt="onClick" delay="0">
                  <p:tgtEl>
                    <p:spTgt spid="31"/>
                  </p:tgtEl>
                </p:cond>
              </p:nextCondLst>
            </p:seq>
            <p:seq concurrent="1" nextAc="seek">
              <p:cTn id="62" restart="whenNotActive" fill="hold" evtFilter="cancelBubble" nodeType="interactiveSeq">
                <p:stCondLst>
                  <p:cond evt="onClick" delay="0">
                    <p:tgtEl>
                      <p:spTgt spid="32"/>
                    </p:tgtEl>
                  </p:cond>
                </p:stCondLst>
                <p:endSync evt="end" delay="0">
                  <p:rtn val="all"/>
                </p:endSync>
                <p:childTnLst>
                  <p:par>
                    <p:cTn id="63" fill="hold">
                      <p:stCondLst>
                        <p:cond delay="0"/>
                      </p:stCondLst>
                      <p:childTnLst>
                        <p:par>
                          <p:cTn id="64" fill="hold">
                            <p:stCondLst>
                              <p:cond delay="0"/>
                            </p:stCondLst>
                            <p:childTnLst>
                              <p:par>
                                <p:cTn id="65" presetID="14" presetClass="entr" presetSubtype="10" fill="hold" grpId="0" nodeType="clickEffect">
                                  <p:stCondLst>
                                    <p:cond delay="0"/>
                                  </p:stCondLst>
                                  <p:childTnLst>
                                    <p:set>
                                      <p:cBhvr>
                                        <p:cTn id="66" dur="1" fill="hold">
                                          <p:stCondLst>
                                            <p:cond delay="0"/>
                                          </p:stCondLst>
                                        </p:cTn>
                                        <p:tgtEl>
                                          <p:spTgt spid="33"/>
                                        </p:tgtEl>
                                        <p:attrNameLst>
                                          <p:attrName>style.visibility</p:attrName>
                                        </p:attrNameLst>
                                      </p:cBhvr>
                                      <p:to>
                                        <p:strVal val="visible"/>
                                      </p:to>
                                    </p:set>
                                    <p:animEffect transition="in" filter="randombar(horizontal)">
                                      <p:cBhvr>
                                        <p:cTn id="67" dur="500"/>
                                        <p:tgtEl>
                                          <p:spTgt spid="33"/>
                                        </p:tgtEl>
                                      </p:cBhvr>
                                    </p:animEffect>
                                  </p:childTnLst>
                                </p:cTn>
                              </p:par>
                            </p:childTnLst>
                          </p:cTn>
                        </p:par>
                      </p:childTnLst>
                    </p:cTn>
                  </p:par>
                </p:childTnLst>
              </p:cTn>
              <p:nextCondLst>
                <p:cond evt="onClick" delay="0">
                  <p:tgtEl>
                    <p:spTgt spid="32"/>
                  </p:tgtEl>
                </p:cond>
              </p:nextCondLst>
            </p:seq>
            <p:seq concurrent="1" nextAc="seek">
              <p:cTn id="68" restart="whenNotActive" fill="hold" evtFilter="cancelBubble" nodeType="interactiveSeq">
                <p:stCondLst>
                  <p:cond evt="onClick" delay="0">
                    <p:tgtEl>
                      <p:spTgt spid="33"/>
                    </p:tgtEl>
                  </p:cond>
                </p:stCondLst>
                <p:endSync evt="end" delay="0">
                  <p:rtn val="all"/>
                </p:endSync>
                <p:childTnLst>
                  <p:par>
                    <p:cTn id="69" fill="hold">
                      <p:stCondLst>
                        <p:cond delay="0"/>
                      </p:stCondLst>
                      <p:childTnLst>
                        <p:par>
                          <p:cTn id="70" fill="hold">
                            <p:stCondLst>
                              <p:cond delay="0"/>
                            </p:stCondLst>
                            <p:childTnLst>
                              <p:par>
                                <p:cTn id="71" presetID="14" presetClass="entr" presetSubtype="10" fill="hold" grpId="0" nodeType="clickEffect">
                                  <p:stCondLst>
                                    <p:cond delay="0"/>
                                  </p:stCondLst>
                                  <p:childTnLst>
                                    <p:set>
                                      <p:cBhvr>
                                        <p:cTn id="72" dur="1" fill="hold">
                                          <p:stCondLst>
                                            <p:cond delay="0"/>
                                          </p:stCondLst>
                                        </p:cTn>
                                        <p:tgtEl>
                                          <p:spTgt spid="34"/>
                                        </p:tgtEl>
                                        <p:attrNameLst>
                                          <p:attrName>style.visibility</p:attrName>
                                        </p:attrNameLst>
                                      </p:cBhvr>
                                      <p:to>
                                        <p:strVal val="visible"/>
                                      </p:to>
                                    </p:set>
                                    <p:animEffect transition="in" filter="randombar(horizontal)">
                                      <p:cBhvr>
                                        <p:cTn id="73" dur="500"/>
                                        <p:tgtEl>
                                          <p:spTgt spid="34"/>
                                        </p:tgtEl>
                                      </p:cBhvr>
                                    </p:animEffect>
                                  </p:childTnLst>
                                </p:cTn>
                              </p:par>
                            </p:childTnLst>
                          </p:cTn>
                        </p:par>
                      </p:childTnLst>
                    </p:cTn>
                  </p:par>
                </p:childTnLst>
              </p:cTn>
              <p:nextCondLst>
                <p:cond evt="onClick" delay="0">
                  <p:tgtEl>
                    <p:spTgt spid="33"/>
                  </p:tgtEl>
                </p:cond>
              </p:nextCondLst>
            </p:seq>
            <p:seq concurrent="1" nextAc="seek">
              <p:cTn id="74" restart="whenNotActive" fill="hold" evtFilter="cancelBubble" nodeType="interactiveSeq">
                <p:stCondLst>
                  <p:cond evt="onClick" delay="0">
                    <p:tgtEl>
                      <p:spTgt spid="35"/>
                    </p:tgtEl>
                  </p:cond>
                </p:stCondLst>
                <p:endSync evt="end" delay="0">
                  <p:rtn val="all"/>
                </p:endSync>
                <p:childTnLst>
                  <p:par>
                    <p:cTn id="75" fill="hold">
                      <p:stCondLst>
                        <p:cond delay="0"/>
                      </p:stCondLst>
                      <p:childTnLst>
                        <p:par>
                          <p:cTn id="76" fill="hold">
                            <p:stCondLst>
                              <p:cond delay="0"/>
                            </p:stCondLst>
                            <p:childTnLst>
                              <p:par>
                                <p:cTn id="77" presetID="14" presetClass="entr" presetSubtype="10" fill="hold" grpId="0" nodeType="clickEffect">
                                  <p:stCondLst>
                                    <p:cond delay="0"/>
                                  </p:stCondLst>
                                  <p:childTnLst>
                                    <p:set>
                                      <p:cBhvr>
                                        <p:cTn id="78" dur="1" fill="hold">
                                          <p:stCondLst>
                                            <p:cond delay="0"/>
                                          </p:stCondLst>
                                        </p:cTn>
                                        <p:tgtEl>
                                          <p:spTgt spid="36"/>
                                        </p:tgtEl>
                                        <p:attrNameLst>
                                          <p:attrName>style.visibility</p:attrName>
                                        </p:attrNameLst>
                                      </p:cBhvr>
                                      <p:to>
                                        <p:strVal val="visible"/>
                                      </p:to>
                                    </p:set>
                                    <p:animEffect transition="in" filter="randombar(horizontal)">
                                      <p:cBhvr>
                                        <p:cTn id="79" dur="500"/>
                                        <p:tgtEl>
                                          <p:spTgt spid="36"/>
                                        </p:tgtEl>
                                      </p:cBhvr>
                                    </p:animEffect>
                                  </p:childTnLst>
                                </p:cTn>
                              </p:par>
                            </p:childTnLst>
                          </p:cTn>
                        </p:par>
                      </p:childTnLst>
                    </p:cTn>
                  </p:par>
                </p:childTnLst>
              </p:cTn>
              <p:nextCondLst>
                <p:cond evt="onClick" delay="0">
                  <p:tgtEl>
                    <p:spTgt spid="35"/>
                  </p:tgtEl>
                </p:cond>
              </p:nextCondLst>
            </p:seq>
            <p:seq concurrent="1" nextAc="seek">
              <p:cTn id="80" restart="whenNotActive" fill="hold" evtFilter="cancelBubble" nodeType="interactiveSeq">
                <p:stCondLst>
                  <p:cond evt="onClick" delay="0">
                    <p:tgtEl>
                      <p:spTgt spid="36"/>
                    </p:tgtEl>
                  </p:cond>
                </p:stCondLst>
                <p:endSync evt="end" delay="0">
                  <p:rtn val="all"/>
                </p:endSync>
                <p:childTnLst>
                  <p:par>
                    <p:cTn id="81" fill="hold">
                      <p:stCondLst>
                        <p:cond delay="0"/>
                      </p:stCondLst>
                      <p:childTnLst>
                        <p:par>
                          <p:cTn id="82" fill="hold">
                            <p:stCondLst>
                              <p:cond delay="0"/>
                            </p:stCondLst>
                            <p:childTnLst>
                              <p:par>
                                <p:cTn id="83" presetID="14" presetClass="entr" presetSubtype="10" fill="hold" grpId="0" nodeType="clickEffect">
                                  <p:stCondLst>
                                    <p:cond delay="0"/>
                                  </p:stCondLst>
                                  <p:childTnLst>
                                    <p:set>
                                      <p:cBhvr>
                                        <p:cTn id="84" dur="1" fill="hold">
                                          <p:stCondLst>
                                            <p:cond delay="0"/>
                                          </p:stCondLst>
                                        </p:cTn>
                                        <p:tgtEl>
                                          <p:spTgt spid="37"/>
                                        </p:tgtEl>
                                        <p:attrNameLst>
                                          <p:attrName>style.visibility</p:attrName>
                                        </p:attrNameLst>
                                      </p:cBhvr>
                                      <p:to>
                                        <p:strVal val="visible"/>
                                      </p:to>
                                    </p:set>
                                    <p:animEffect transition="in" filter="randombar(horizontal)">
                                      <p:cBhvr>
                                        <p:cTn id="85" dur="500"/>
                                        <p:tgtEl>
                                          <p:spTgt spid="37"/>
                                        </p:tgtEl>
                                      </p:cBhvr>
                                    </p:animEffect>
                                  </p:childTnLst>
                                </p:cTn>
                              </p:par>
                            </p:childTnLst>
                          </p:cTn>
                        </p:par>
                      </p:childTnLst>
                    </p:cTn>
                  </p:par>
                </p:childTnLst>
              </p:cTn>
              <p:nextCondLst>
                <p:cond evt="onClick" delay="0">
                  <p:tgtEl>
                    <p:spTgt spid="36"/>
                  </p:tgtEl>
                </p:cond>
              </p:nextCondLst>
            </p:seq>
            <p:seq concurrent="1" nextAc="seek">
              <p:cTn id="86" restart="whenNotActive" fill="hold" evtFilter="cancelBubble" nodeType="interactiveSeq">
                <p:stCondLst>
                  <p:cond evt="onClick" delay="0">
                    <p:tgtEl>
                      <p:spTgt spid="37"/>
                    </p:tgtEl>
                  </p:cond>
                </p:stCondLst>
                <p:endSync evt="end" delay="0">
                  <p:rtn val="all"/>
                </p:endSync>
                <p:childTnLst>
                  <p:par>
                    <p:cTn id="87" fill="hold">
                      <p:stCondLst>
                        <p:cond delay="0"/>
                      </p:stCondLst>
                      <p:childTnLst>
                        <p:par>
                          <p:cTn id="88" fill="hold">
                            <p:stCondLst>
                              <p:cond delay="0"/>
                            </p:stCondLst>
                            <p:childTnLst>
                              <p:par>
                                <p:cTn id="89" presetID="14" presetClass="entr" presetSubtype="10" fill="hold" grpId="0" nodeType="clickEffect">
                                  <p:stCondLst>
                                    <p:cond delay="0"/>
                                  </p:stCondLst>
                                  <p:childTnLst>
                                    <p:set>
                                      <p:cBhvr>
                                        <p:cTn id="90" dur="1" fill="hold">
                                          <p:stCondLst>
                                            <p:cond delay="0"/>
                                          </p:stCondLst>
                                        </p:cTn>
                                        <p:tgtEl>
                                          <p:spTgt spid="38"/>
                                        </p:tgtEl>
                                        <p:attrNameLst>
                                          <p:attrName>style.visibility</p:attrName>
                                        </p:attrNameLst>
                                      </p:cBhvr>
                                      <p:to>
                                        <p:strVal val="visible"/>
                                      </p:to>
                                    </p:set>
                                    <p:animEffect transition="in" filter="randombar(horizontal)">
                                      <p:cBhvr>
                                        <p:cTn id="91" dur="500"/>
                                        <p:tgtEl>
                                          <p:spTgt spid="38"/>
                                        </p:tgtEl>
                                      </p:cBhvr>
                                    </p:animEffect>
                                  </p:childTnLst>
                                </p:cTn>
                              </p:par>
                            </p:childTnLst>
                          </p:cTn>
                        </p:par>
                      </p:childTnLst>
                    </p:cTn>
                  </p:par>
                </p:childTnLst>
              </p:cTn>
              <p:nextCondLst>
                <p:cond evt="onClick" delay="0">
                  <p:tgtEl>
                    <p:spTgt spid="37"/>
                  </p:tgtEl>
                </p:cond>
              </p:nextCondLst>
            </p:seq>
            <p:seq concurrent="1" nextAc="seek">
              <p:cTn id="92" restart="whenNotActive" fill="hold" evtFilter="cancelBubble" nodeType="interactiveSeq">
                <p:stCondLst>
                  <p:cond evt="onClick" delay="0">
                    <p:tgtEl>
                      <p:spTgt spid="39"/>
                    </p:tgtEl>
                  </p:cond>
                </p:stCondLst>
                <p:endSync evt="end" delay="0">
                  <p:rtn val="all"/>
                </p:endSync>
                <p:childTnLst>
                  <p:par>
                    <p:cTn id="93" fill="hold">
                      <p:stCondLst>
                        <p:cond delay="0"/>
                      </p:stCondLst>
                      <p:childTnLst>
                        <p:par>
                          <p:cTn id="94" fill="hold">
                            <p:stCondLst>
                              <p:cond delay="0"/>
                            </p:stCondLst>
                            <p:childTnLst>
                              <p:par>
                                <p:cTn id="95" presetID="14" presetClass="entr" presetSubtype="10" fill="hold" grpId="0" nodeType="clickEffect">
                                  <p:stCondLst>
                                    <p:cond delay="0"/>
                                  </p:stCondLst>
                                  <p:childTnLst>
                                    <p:set>
                                      <p:cBhvr>
                                        <p:cTn id="96" dur="1" fill="hold">
                                          <p:stCondLst>
                                            <p:cond delay="0"/>
                                          </p:stCondLst>
                                        </p:cTn>
                                        <p:tgtEl>
                                          <p:spTgt spid="40"/>
                                        </p:tgtEl>
                                        <p:attrNameLst>
                                          <p:attrName>style.visibility</p:attrName>
                                        </p:attrNameLst>
                                      </p:cBhvr>
                                      <p:to>
                                        <p:strVal val="visible"/>
                                      </p:to>
                                    </p:set>
                                    <p:animEffect transition="in" filter="randombar(horizontal)">
                                      <p:cBhvr>
                                        <p:cTn id="97" dur="500"/>
                                        <p:tgtEl>
                                          <p:spTgt spid="40"/>
                                        </p:tgtEl>
                                      </p:cBhvr>
                                    </p:animEffect>
                                  </p:childTnLst>
                                </p:cTn>
                              </p:par>
                            </p:childTnLst>
                          </p:cTn>
                        </p:par>
                      </p:childTnLst>
                    </p:cTn>
                  </p:par>
                </p:childTnLst>
              </p:cTn>
              <p:nextCondLst>
                <p:cond evt="onClick" delay="0">
                  <p:tgtEl>
                    <p:spTgt spid="39"/>
                  </p:tgtEl>
                </p:cond>
              </p:nextCondLst>
            </p:seq>
            <p:seq concurrent="1" nextAc="seek">
              <p:cTn id="98" restart="whenNotActive" fill="hold" evtFilter="cancelBubble" nodeType="interactiveSeq">
                <p:stCondLst>
                  <p:cond evt="onClick" delay="0">
                    <p:tgtEl>
                      <p:spTgt spid="40"/>
                    </p:tgtEl>
                  </p:cond>
                </p:stCondLst>
                <p:endSync evt="end" delay="0">
                  <p:rtn val="all"/>
                </p:endSync>
                <p:childTnLst>
                  <p:par>
                    <p:cTn id="99" fill="hold">
                      <p:stCondLst>
                        <p:cond delay="0"/>
                      </p:stCondLst>
                      <p:childTnLst>
                        <p:par>
                          <p:cTn id="100" fill="hold">
                            <p:stCondLst>
                              <p:cond delay="0"/>
                            </p:stCondLst>
                            <p:childTnLst>
                              <p:par>
                                <p:cTn id="101" presetID="14" presetClass="entr" presetSubtype="10" fill="hold" grpId="0" nodeType="clickEffect">
                                  <p:stCondLst>
                                    <p:cond delay="0"/>
                                  </p:stCondLst>
                                  <p:childTnLst>
                                    <p:set>
                                      <p:cBhvr>
                                        <p:cTn id="102" dur="1" fill="hold">
                                          <p:stCondLst>
                                            <p:cond delay="0"/>
                                          </p:stCondLst>
                                        </p:cTn>
                                        <p:tgtEl>
                                          <p:spTgt spid="41"/>
                                        </p:tgtEl>
                                        <p:attrNameLst>
                                          <p:attrName>style.visibility</p:attrName>
                                        </p:attrNameLst>
                                      </p:cBhvr>
                                      <p:to>
                                        <p:strVal val="visible"/>
                                      </p:to>
                                    </p:set>
                                    <p:animEffect transition="in" filter="randombar(horizontal)">
                                      <p:cBhvr>
                                        <p:cTn id="103" dur="500"/>
                                        <p:tgtEl>
                                          <p:spTgt spid="41"/>
                                        </p:tgtEl>
                                      </p:cBhvr>
                                    </p:animEffect>
                                  </p:childTnLst>
                                </p:cTn>
                              </p:par>
                            </p:childTnLst>
                          </p:cTn>
                        </p:par>
                      </p:childTnLst>
                    </p:cTn>
                  </p:par>
                </p:childTnLst>
              </p:cTn>
              <p:nextCondLst>
                <p:cond evt="onClick" delay="0">
                  <p:tgtEl>
                    <p:spTgt spid="40"/>
                  </p:tgtEl>
                </p:cond>
              </p:nextCondLst>
            </p:seq>
            <p:seq concurrent="1" nextAc="seek">
              <p:cTn id="104" restart="whenNotActive" fill="hold" evtFilter="cancelBubble" nodeType="interactiveSeq">
                <p:stCondLst>
                  <p:cond evt="onClick" delay="0">
                    <p:tgtEl>
                      <p:spTgt spid="41"/>
                    </p:tgtEl>
                  </p:cond>
                </p:stCondLst>
                <p:endSync evt="end" delay="0">
                  <p:rtn val="all"/>
                </p:endSync>
                <p:childTnLst>
                  <p:par>
                    <p:cTn id="105" fill="hold">
                      <p:stCondLst>
                        <p:cond delay="0"/>
                      </p:stCondLst>
                      <p:childTnLst>
                        <p:par>
                          <p:cTn id="106" fill="hold">
                            <p:stCondLst>
                              <p:cond delay="0"/>
                            </p:stCondLst>
                            <p:childTnLst>
                              <p:par>
                                <p:cTn id="107" presetID="14" presetClass="entr" presetSubtype="10" fill="hold" grpId="0" nodeType="clickEffect">
                                  <p:stCondLst>
                                    <p:cond delay="0"/>
                                  </p:stCondLst>
                                  <p:childTnLst>
                                    <p:set>
                                      <p:cBhvr>
                                        <p:cTn id="108" dur="1" fill="hold">
                                          <p:stCondLst>
                                            <p:cond delay="0"/>
                                          </p:stCondLst>
                                        </p:cTn>
                                        <p:tgtEl>
                                          <p:spTgt spid="42"/>
                                        </p:tgtEl>
                                        <p:attrNameLst>
                                          <p:attrName>style.visibility</p:attrName>
                                        </p:attrNameLst>
                                      </p:cBhvr>
                                      <p:to>
                                        <p:strVal val="visible"/>
                                      </p:to>
                                    </p:set>
                                    <p:animEffect transition="in" filter="randombar(horizontal)">
                                      <p:cBhvr>
                                        <p:cTn id="109" dur="500"/>
                                        <p:tgtEl>
                                          <p:spTgt spid="42"/>
                                        </p:tgtEl>
                                      </p:cBhvr>
                                    </p:animEffect>
                                  </p:childTnLst>
                                </p:cTn>
                              </p:par>
                            </p:childTnLst>
                          </p:cTn>
                        </p:par>
                      </p:childTnLst>
                    </p:cTn>
                  </p:par>
                </p:childTnLst>
              </p:cTn>
              <p:nextCondLst>
                <p:cond evt="onClick" delay="0">
                  <p:tgtEl>
                    <p:spTgt spid="41"/>
                  </p:tgtEl>
                </p:cond>
              </p:nextCondLst>
            </p:seq>
            <p:seq concurrent="1" nextAc="seek">
              <p:cTn id="110" restart="whenNotActive" fill="hold" evtFilter="cancelBubble" nodeType="interactiveSeq">
                <p:stCondLst>
                  <p:cond evt="onClick" delay="0">
                    <p:tgtEl>
                      <p:spTgt spid="43"/>
                    </p:tgtEl>
                  </p:cond>
                </p:stCondLst>
                <p:endSync evt="end" delay="0">
                  <p:rtn val="all"/>
                </p:endSync>
                <p:childTnLst>
                  <p:par>
                    <p:cTn id="111" fill="hold">
                      <p:stCondLst>
                        <p:cond delay="0"/>
                      </p:stCondLst>
                      <p:childTnLst>
                        <p:par>
                          <p:cTn id="112" fill="hold">
                            <p:stCondLst>
                              <p:cond delay="0"/>
                            </p:stCondLst>
                            <p:childTnLst>
                              <p:par>
                                <p:cTn id="113" presetID="14" presetClass="entr" presetSubtype="10" fill="hold" grpId="0" nodeType="clickEffect">
                                  <p:stCondLst>
                                    <p:cond delay="0"/>
                                  </p:stCondLst>
                                  <p:childTnLst>
                                    <p:set>
                                      <p:cBhvr>
                                        <p:cTn id="114" dur="1" fill="hold">
                                          <p:stCondLst>
                                            <p:cond delay="0"/>
                                          </p:stCondLst>
                                        </p:cTn>
                                        <p:tgtEl>
                                          <p:spTgt spid="44"/>
                                        </p:tgtEl>
                                        <p:attrNameLst>
                                          <p:attrName>style.visibility</p:attrName>
                                        </p:attrNameLst>
                                      </p:cBhvr>
                                      <p:to>
                                        <p:strVal val="visible"/>
                                      </p:to>
                                    </p:set>
                                    <p:animEffect transition="in" filter="randombar(horizontal)">
                                      <p:cBhvr>
                                        <p:cTn id="115" dur="500"/>
                                        <p:tgtEl>
                                          <p:spTgt spid="44"/>
                                        </p:tgtEl>
                                      </p:cBhvr>
                                    </p:animEffect>
                                  </p:childTnLst>
                                </p:cTn>
                              </p:par>
                            </p:childTnLst>
                          </p:cTn>
                        </p:par>
                      </p:childTnLst>
                    </p:cTn>
                  </p:par>
                </p:childTnLst>
              </p:cTn>
              <p:nextCondLst>
                <p:cond evt="onClick" delay="0">
                  <p:tgtEl>
                    <p:spTgt spid="43"/>
                  </p:tgtEl>
                </p:cond>
              </p:nextCondLst>
            </p:seq>
            <p:seq concurrent="1" nextAc="seek">
              <p:cTn id="116" restart="whenNotActive" fill="hold" evtFilter="cancelBubble" nodeType="interactiveSeq">
                <p:stCondLst>
                  <p:cond evt="onClick" delay="0">
                    <p:tgtEl>
                      <p:spTgt spid="44"/>
                    </p:tgtEl>
                  </p:cond>
                </p:stCondLst>
                <p:endSync evt="end" delay="0">
                  <p:rtn val="all"/>
                </p:endSync>
                <p:childTnLst>
                  <p:par>
                    <p:cTn id="117" fill="hold">
                      <p:stCondLst>
                        <p:cond delay="0"/>
                      </p:stCondLst>
                      <p:childTnLst>
                        <p:par>
                          <p:cTn id="118" fill="hold">
                            <p:stCondLst>
                              <p:cond delay="0"/>
                            </p:stCondLst>
                            <p:childTnLst>
                              <p:par>
                                <p:cTn id="119" presetID="14" presetClass="entr" presetSubtype="10" fill="hold" grpId="0" nodeType="clickEffect">
                                  <p:stCondLst>
                                    <p:cond delay="0"/>
                                  </p:stCondLst>
                                  <p:childTnLst>
                                    <p:set>
                                      <p:cBhvr>
                                        <p:cTn id="120" dur="1" fill="hold">
                                          <p:stCondLst>
                                            <p:cond delay="0"/>
                                          </p:stCondLst>
                                        </p:cTn>
                                        <p:tgtEl>
                                          <p:spTgt spid="45"/>
                                        </p:tgtEl>
                                        <p:attrNameLst>
                                          <p:attrName>style.visibility</p:attrName>
                                        </p:attrNameLst>
                                      </p:cBhvr>
                                      <p:to>
                                        <p:strVal val="visible"/>
                                      </p:to>
                                    </p:set>
                                    <p:animEffect transition="in" filter="randombar(horizontal)">
                                      <p:cBhvr>
                                        <p:cTn id="121" dur="500"/>
                                        <p:tgtEl>
                                          <p:spTgt spid="45"/>
                                        </p:tgtEl>
                                      </p:cBhvr>
                                    </p:animEffect>
                                  </p:childTnLst>
                                </p:cTn>
                              </p:par>
                            </p:childTnLst>
                          </p:cTn>
                        </p:par>
                      </p:childTnLst>
                    </p:cTn>
                  </p:par>
                </p:childTnLst>
              </p:cTn>
              <p:nextCondLst>
                <p:cond evt="onClick" delay="0">
                  <p:tgtEl>
                    <p:spTgt spid="44"/>
                  </p:tgtEl>
                </p:cond>
              </p:nextCondLst>
            </p:seq>
            <p:seq concurrent="1" nextAc="seek">
              <p:cTn id="122" restart="whenNotActive" fill="hold" evtFilter="cancelBubble" nodeType="interactiveSeq">
                <p:stCondLst>
                  <p:cond evt="onClick" delay="0">
                    <p:tgtEl>
                      <p:spTgt spid="45"/>
                    </p:tgtEl>
                  </p:cond>
                </p:stCondLst>
                <p:endSync evt="end" delay="0">
                  <p:rtn val="all"/>
                </p:endSync>
                <p:childTnLst>
                  <p:par>
                    <p:cTn id="123" fill="hold">
                      <p:stCondLst>
                        <p:cond delay="0"/>
                      </p:stCondLst>
                      <p:childTnLst>
                        <p:par>
                          <p:cTn id="124" fill="hold">
                            <p:stCondLst>
                              <p:cond delay="0"/>
                            </p:stCondLst>
                            <p:childTnLst>
                              <p:par>
                                <p:cTn id="125" presetID="14" presetClass="entr" presetSubtype="10" fill="hold" grpId="0" nodeType="clickEffect">
                                  <p:stCondLst>
                                    <p:cond delay="0"/>
                                  </p:stCondLst>
                                  <p:childTnLst>
                                    <p:set>
                                      <p:cBhvr>
                                        <p:cTn id="126" dur="1" fill="hold">
                                          <p:stCondLst>
                                            <p:cond delay="0"/>
                                          </p:stCondLst>
                                        </p:cTn>
                                        <p:tgtEl>
                                          <p:spTgt spid="46"/>
                                        </p:tgtEl>
                                        <p:attrNameLst>
                                          <p:attrName>style.visibility</p:attrName>
                                        </p:attrNameLst>
                                      </p:cBhvr>
                                      <p:to>
                                        <p:strVal val="visible"/>
                                      </p:to>
                                    </p:set>
                                    <p:animEffect transition="in" filter="randombar(horizontal)">
                                      <p:cBhvr>
                                        <p:cTn id="127" dur="500"/>
                                        <p:tgtEl>
                                          <p:spTgt spid="46"/>
                                        </p:tgtEl>
                                      </p:cBhvr>
                                    </p:animEffect>
                                  </p:childTnLst>
                                </p:cTn>
                              </p:par>
                            </p:childTnLst>
                          </p:cTn>
                        </p:par>
                      </p:childTnLst>
                    </p:cTn>
                  </p:par>
                </p:childTnLst>
              </p:cTn>
              <p:nextCondLst>
                <p:cond evt="onClick" delay="0">
                  <p:tgtEl>
                    <p:spTgt spid="45"/>
                  </p:tgtEl>
                </p:cond>
              </p:nextCondLst>
            </p:seq>
            <p:seq concurrent="1" nextAc="seek">
              <p:cTn id="128" restart="whenNotActive" fill="hold" evtFilter="cancelBubble" nodeType="interactiveSeq">
                <p:stCondLst>
                  <p:cond evt="onClick" delay="0">
                    <p:tgtEl>
                      <p:spTgt spid="47"/>
                    </p:tgtEl>
                  </p:cond>
                </p:stCondLst>
                <p:endSync evt="end" delay="0">
                  <p:rtn val="all"/>
                </p:endSync>
                <p:childTnLst>
                  <p:par>
                    <p:cTn id="129" fill="hold">
                      <p:stCondLst>
                        <p:cond delay="0"/>
                      </p:stCondLst>
                      <p:childTnLst>
                        <p:par>
                          <p:cTn id="130" fill="hold">
                            <p:stCondLst>
                              <p:cond delay="0"/>
                            </p:stCondLst>
                            <p:childTnLst>
                              <p:par>
                                <p:cTn id="131" presetID="14" presetClass="entr" presetSubtype="10" fill="hold" grpId="0" nodeType="clickEffect">
                                  <p:stCondLst>
                                    <p:cond delay="0"/>
                                  </p:stCondLst>
                                  <p:childTnLst>
                                    <p:set>
                                      <p:cBhvr>
                                        <p:cTn id="132" dur="1" fill="hold">
                                          <p:stCondLst>
                                            <p:cond delay="0"/>
                                          </p:stCondLst>
                                        </p:cTn>
                                        <p:tgtEl>
                                          <p:spTgt spid="48"/>
                                        </p:tgtEl>
                                        <p:attrNameLst>
                                          <p:attrName>style.visibility</p:attrName>
                                        </p:attrNameLst>
                                      </p:cBhvr>
                                      <p:to>
                                        <p:strVal val="visible"/>
                                      </p:to>
                                    </p:set>
                                    <p:animEffect transition="in" filter="randombar(horizontal)">
                                      <p:cBhvr>
                                        <p:cTn id="133" dur="500"/>
                                        <p:tgtEl>
                                          <p:spTgt spid="48"/>
                                        </p:tgtEl>
                                      </p:cBhvr>
                                    </p:animEffect>
                                  </p:childTnLst>
                                </p:cTn>
                              </p:par>
                            </p:childTnLst>
                          </p:cTn>
                        </p:par>
                      </p:childTnLst>
                    </p:cTn>
                  </p:par>
                </p:childTnLst>
              </p:cTn>
              <p:nextCondLst>
                <p:cond evt="onClick" delay="0">
                  <p:tgtEl>
                    <p:spTgt spid="47"/>
                  </p:tgtEl>
                </p:cond>
              </p:nextCondLst>
            </p:seq>
            <p:seq concurrent="1" nextAc="seek">
              <p:cTn id="134" restart="whenNotActive" fill="hold" evtFilter="cancelBubble" nodeType="interactiveSeq">
                <p:stCondLst>
                  <p:cond evt="onClick" delay="0">
                    <p:tgtEl>
                      <p:spTgt spid="48"/>
                    </p:tgtEl>
                  </p:cond>
                </p:stCondLst>
                <p:endSync evt="end" delay="0">
                  <p:rtn val="all"/>
                </p:endSync>
                <p:childTnLst>
                  <p:par>
                    <p:cTn id="135" fill="hold">
                      <p:stCondLst>
                        <p:cond delay="0"/>
                      </p:stCondLst>
                      <p:childTnLst>
                        <p:par>
                          <p:cTn id="136" fill="hold">
                            <p:stCondLst>
                              <p:cond delay="0"/>
                            </p:stCondLst>
                            <p:childTnLst>
                              <p:par>
                                <p:cTn id="137" presetID="14" presetClass="entr" presetSubtype="10" fill="hold" grpId="0" nodeType="clickEffect">
                                  <p:stCondLst>
                                    <p:cond delay="0"/>
                                  </p:stCondLst>
                                  <p:childTnLst>
                                    <p:set>
                                      <p:cBhvr>
                                        <p:cTn id="138" dur="1" fill="hold">
                                          <p:stCondLst>
                                            <p:cond delay="0"/>
                                          </p:stCondLst>
                                        </p:cTn>
                                        <p:tgtEl>
                                          <p:spTgt spid="49"/>
                                        </p:tgtEl>
                                        <p:attrNameLst>
                                          <p:attrName>style.visibility</p:attrName>
                                        </p:attrNameLst>
                                      </p:cBhvr>
                                      <p:to>
                                        <p:strVal val="visible"/>
                                      </p:to>
                                    </p:set>
                                    <p:animEffect transition="in" filter="randombar(horizontal)">
                                      <p:cBhvr>
                                        <p:cTn id="139" dur="500"/>
                                        <p:tgtEl>
                                          <p:spTgt spid="49"/>
                                        </p:tgtEl>
                                      </p:cBhvr>
                                    </p:animEffect>
                                  </p:childTnLst>
                                </p:cTn>
                              </p:par>
                            </p:childTnLst>
                          </p:cTn>
                        </p:par>
                      </p:childTnLst>
                    </p:cTn>
                  </p:par>
                </p:childTnLst>
              </p:cTn>
              <p:nextCondLst>
                <p:cond evt="onClick" delay="0">
                  <p:tgtEl>
                    <p:spTgt spid="48"/>
                  </p:tgtEl>
                </p:cond>
              </p:nextCondLst>
            </p:seq>
            <p:seq concurrent="1" nextAc="seek">
              <p:cTn id="140" restart="whenNotActive" fill="hold" evtFilter="cancelBubble" nodeType="interactiveSeq">
                <p:stCondLst>
                  <p:cond evt="onClick" delay="0">
                    <p:tgtEl>
                      <p:spTgt spid="49"/>
                    </p:tgtEl>
                  </p:cond>
                </p:stCondLst>
                <p:endSync evt="end" delay="0">
                  <p:rtn val="all"/>
                </p:endSync>
                <p:childTnLst>
                  <p:par>
                    <p:cTn id="141" fill="hold">
                      <p:stCondLst>
                        <p:cond delay="0"/>
                      </p:stCondLst>
                      <p:childTnLst>
                        <p:par>
                          <p:cTn id="142" fill="hold">
                            <p:stCondLst>
                              <p:cond delay="0"/>
                            </p:stCondLst>
                            <p:childTnLst>
                              <p:par>
                                <p:cTn id="143" presetID="14" presetClass="entr" presetSubtype="10" fill="hold" grpId="0" nodeType="clickEffect">
                                  <p:stCondLst>
                                    <p:cond delay="0"/>
                                  </p:stCondLst>
                                  <p:childTnLst>
                                    <p:set>
                                      <p:cBhvr>
                                        <p:cTn id="144" dur="1" fill="hold">
                                          <p:stCondLst>
                                            <p:cond delay="0"/>
                                          </p:stCondLst>
                                        </p:cTn>
                                        <p:tgtEl>
                                          <p:spTgt spid="50"/>
                                        </p:tgtEl>
                                        <p:attrNameLst>
                                          <p:attrName>style.visibility</p:attrName>
                                        </p:attrNameLst>
                                      </p:cBhvr>
                                      <p:to>
                                        <p:strVal val="visible"/>
                                      </p:to>
                                    </p:set>
                                    <p:animEffect transition="in" filter="randombar(horizontal)">
                                      <p:cBhvr>
                                        <p:cTn id="145" dur="500"/>
                                        <p:tgtEl>
                                          <p:spTgt spid="50"/>
                                        </p:tgtEl>
                                      </p:cBhvr>
                                    </p:animEffect>
                                  </p:childTnLst>
                                </p:cTn>
                              </p:par>
                            </p:childTnLst>
                          </p:cTn>
                        </p:par>
                      </p:childTnLst>
                    </p:cTn>
                  </p:par>
                </p:childTnLst>
              </p:cTn>
              <p:nextCondLst>
                <p:cond evt="onClick" delay="0">
                  <p:tgtEl>
                    <p:spTgt spid="49"/>
                  </p:tgtEl>
                </p:cond>
              </p:nextCondLst>
            </p:seq>
            <p:seq concurrent="1" nextAc="seek">
              <p:cTn id="146" restart="whenNotActive" fill="hold" evtFilter="cancelBubble" nodeType="interactiveSeq">
                <p:stCondLst>
                  <p:cond evt="onClick" delay="0">
                    <p:tgtEl>
                      <p:spTgt spid="51"/>
                    </p:tgtEl>
                  </p:cond>
                </p:stCondLst>
                <p:endSync evt="end" delay="0">
                  <p:rtn val="all"/>
                </p:endSync>
                <p:childTnLst>
                  <p:par>
                    <p:cTn id="147" fill="hold">
                      <p:stCondLst>
                        <p:cond delay="0"/>
                      </p:stCondLst>
                      <p:childTnLst>
                        <p:par>
                          <p:cTn id="148" fill="hold">
                            <p:stCondLst>
                              <p:cond delay="0"/>
                            </p:stCondLst>
                            <p:childTnLst>
                              <p:par>
                                <p:cTn id="149" presetID="14" presetClass="entr" presetSubtype="10" fill="hold" grpId="0" nodeType="clickEffect">
                                  <p:stCondLst>
                                    <p:cond delay="0"/>
                                  </p:stCondLst>
                                  <p:childTnLst>
                                    <p:set>
                                      <p:cBhvr>
                                        <p:cTn id="150" dur="1" fill="hold">
                                          <p:stCondLst>
                                            <p:cond delay="0"/>
                                          </p:stCondLst>
                                        </p:cTn>
                                        <p:tgtEl>
                                          <p:spTgt spid="52"/>
                                        </p:tgtEl>
                                        <p:attrNameLst>
                                          <p:attrName>style.visibility</p:attrName>
                                        </p:attrNameLst>
                                      </p:cBhvr>
                                      <p:to>
                                        <p:strVal val="visible"/>
                                      </p:to>
                                    </p:set>
                                    <p:animEffect transition="in" filter="randombar(horizontal)">
                                      <p:cBhvr>
                                        <p:cTn id="151" dur="500"/>
                                        <p:tgtEl>
                                          <p:spTgt spid="52"/>
                                        </p:tgtEl>
                                      </p:cBhvr>
                                    </p:animEffect>
                                  </p:childTnLst>
                                </p:cTn>
                              </p:par>
                            </p:childTnLst>
                          </p:cTn>
                        </p:par>
                      </p:childTnLst>
                    </p:cTn>
                  </p:par>
                </p:childTnLst>
              </p:cTn>
              <p:nextCondLst>
                <p:cond evt="onClick" delay="0">
                  <p:tgtEl>
                    <p:spTgt spid="51"/>
                  </p:tgtEl>
                </p:cond>
              </p:nextCondLst>
            </p:seq>
            <p:seq concurrent="1" nextAc="seek">
              <p:cTn id="152" restart="whenNotActive" fill="hold" evtFilter="cancelBubble" nodeType="interactiveSeq">
                <p:stCondLst>
                  <p:cond evt="onClick" delay="0">
                    <p:tgtEl>
                      <p:spTgt spid="52"/>
                    </p:tgtEl>
                  </p:cond>
                </p:stCondLst>
                <p:endSync evt="end" delay="0">
                  <p:rtn val="all"/>
                </p:endSync>
                <p:childTnLst>
                  <p:par>
                    <p:cTn id="153" fill="hold">
                      <p:stCondLst>
                        <p:cond delay="0"/>
                      </p:stCondLst>
                      <p:childTnLst>
                        <p:par>
                          <p:cTn id="154" fill="hold">
                            <p:stCondLst>
                              <p:cond delay="0"/>
                            </p:stCondLst>
                            <p:childTnLst>
                              <p:par>
                                <p:cTn id="155" presetID="14" presetClass="entr" presetSubtype="10" fill="hold" grpId="0" nodeType="clickEffect">
                                  <p:stCondLst>
                                    <p:cond delay="0"/>
                                  </p:stCondLst>
                                  <p:childTnLst>
                                    <p:set>
                                      <p:cBhvr>
                                        <p:cTn id="156" dur="1" fill="hold">
                                          <p:stCondLst>
                                            <p:cond delay="0"/>
                                          </p:stCondLst>
                                        </p:cTn>
                                        <p:tgtEl>
                                          <p:spTgt spid="53"/>
                                        </p:tgtEl>
                                        <p:attrNameLst>
                                          <p:attrName>style.visibility</p:attrName>
                                        </p:attrNameLst>
                                      </p:cBhvr>
                                      <p:to>
                                        <p:strVal val="visible"/>
                                      </p:to>
                                    </p:set>
                                    <p:animEffect transition="in" filter="randombar(horizontal)">
                                      <p:cBhvr>
                                        <p:cTn id="157" dur="500"/>
                                        <p:tgtEl>
                                          <p:spTgt spid="53"/>
                                        </p:tgtEl>
                                      </p:cBhvr>
                                    </p:animEffect>
                                  </p:childTnLst>
                                </p:cTn>
                              </p:par>
                            </p:childTnLst>
                          </p:cTn>
                        </p:par>
                      </p:childTnLst>
                    </p:cTn>
                  </p:par>
                </p:childTnLst>
              </p:cTn>
              <p:nextCondLst>
                <p:cond evt="onClick" delay="0">
                  <p:tgtEl>
                    <p:spTgt spid="52"/>
                  </p:tgtEl>
                </p:cond>
              </p:nextCondLst>
            </p:seq>
            <p:seq concurrent="1" nextAc="seek">
              <p:cTn id="158" restart="whenNotActive" fill="hold" evtFilter="cancelBubble" nodeType="interactiveSeq">
                <p:stCondLst>
                  <p:cond evt="onClick" delay="0">
                    <p:tgtEl>
                      <p:spTgt spid="53"/>
                    </p:tgtEl>
                  </p:cond>
                </p:stCondLst>
                <p:endSync evt="end" delay="0">
                  <p:rtn val="all"/>
                </p:endSync>
                <p:childTnLst>
                  <p:par>
                    <p:cTn id="159" fill="hold">
                      <p:stCondLst>
                        <p:cond delay="0"/>
                      </p:stCondLst>
                      <p:childTnLst>
                        <p:par>
                          <p:cTn id="160" fill="hold">
                            <p:stCondLst>
                              <p:cond delay="0"/>
                            </p:stCondLst>
                            <p:childTnLst>
                              <p:par>
                                <p:cTn id="161" presetID="14" presetClass="entr" presetSubtype="10" fill="hold" grpId="0" nodeType="clickEffect">
                                  <p:stCondLst>
                                    <p:cond delay="0"/>
                                  </p:stCondLst>
                                  <p:childTnLst>
                                    <p:set>
                                      <p:cBhvr>
                                        <p:cTn id="162" dur="1" fill="hold">
                                          <p:stCondLst>
                                            <p:cond delay="0"/>
                                          </p:stCondLst>
                                        </p:cTn>
                                        <p:tgtEl>
                                          <p:spTgt spid="54"/>
                                        </p:tgtEl>
                                        <p:attrNameLst>
                                          <p:attrName>style.visibility</p:attrName>
                                        </p:attrNameLst>
                                      </p:cBhvr>
                                      <p:to>
                                        <p:strVal val="visible"/>
                                      </p:to>
                                    </p:set>
                                    <p:animEffect transition="in" filter="randombar(horizontal)">
                                      <p:cBhvr>
                                        <p:cTn id="163" dur="500"/>
                                        <p:tgtEl>
                                          <p:spTgt spid="54"/>
                                        </p:tgtEl>
                                      </p:cBhvr>
                                    </p:animEffect>
                                  </p:childTnLst>
                                </p:cTn>
                              </p:par>
                            </p:childTnLst>
                          </p:cTn>
                        </p:par>
                      </p:childTnLst>
                    </p:cTn>
                  </p:par>
                </p:childTnLst>
              </p:cTn>
              <p:nextCondLst>
                <p:cond evt="onClick" delay="0">
                  <p:tgtEl>
                    <p:spTgt spid="53"/>
                  </p:tgtEl>
                </p:cond>
              </p:nextCondLst>
            </p:seq>
            <p:seq concurrent="1" nextAc="seek">
              <p:cTn id="164" restart="whenNotActive" fill="hold" evtFilter="cancelBubble" nodeType="interactiveSeq">
                <p:stCondLst>
                  <p:cond evt="onClick" delay="0">
                    <p:tgtEl>
                      <p:spTgt spid="55"/>
                    </p:tgtEl>
                  </p:cond>
                </p:stCondLst>
                <p:endSync evt="end" delay="0">
                  <p:rtn val="all"/>
                </p:endSync>
                <p:childTnLst>
                  <p:par>
                    <p:cTn id="165" fill="hold">
                      <p:stCondLst>
                        <p:cond delay="0"/>
                      </p:stCondLst>
                      <p:childTnLst>
                        <p:par>
                          <p:cTn id="166" fill="hold">
                            <p:stCondLst>
                              <p:cond delay="0"/>
                            </p:stCondLst>
                            <p:childTnLst>
                              <p:par>
                                <p:cTn id="167" presetID="14" presetClass="entr" presetSubtype="10" fill="hold" grpId="0" nodeType="clickEffect">
                                  <p:stCondLst>
                                    <p:cond delay="0"/>
                                  </p:stCondLst>
                                  <p:childTnLst>
                                    <p:set>
                                      <p:cBhvr>
                                        <p:cTn id="168" dur="1" fill="hold">
                                          <p:stCondLst>
                                            <p:cond delay="0"/>
                                          </p:stCondLst>
                                        </p:cTn>
                                        <p:tgtEl>
                                          <p:spTgt spid="56"/>
                                        </p:tgtEl>
                                        <p:attrNameLst>
                                          <p:attrName>style.visibility</p:attrName>
                                        </p:attrNameLst>
                                      </p:cBhvr>
                                      <p:to>
                                        <p:strVal val="visible"/>
                                      </p:to>
                                    </p:set>
                                    <p:animEffect transition="in" filter="randombar(horizontal)">
                                      <p:cBhvr>
                                        <p:cTn id="169" dur="500"/>
                                        <p:tgtEl>
                                          <p:spTgt spid="56"/>
                                        </p:tgtEl>
                                      </p:cBhvr>
                                    </p:animEffect>
                                  </p:childTnLst>
                                </p:cTn>
                              </p:par>
                            </p:childTnLst>
                          </p:cTn>
                        </p:par>
                      </p:childTnLst>
                    </p:cTn>
                  </p:par>
                </p:childTnLst>
              </p:cTn>
              <p:nextCondLst>
                <p:cond evt="onClick" delay="0">
                  <p:tgtEl>
                    <p:spTgt spid="55"/>
                  </p:tgtEl>
                </p:cond>
              </p:nextCondLst>
            </p:seq>
            <p:seq concurrent="1" nextAc="seek">
              <p:cTn id="170" restart="whenNotActive" fill="hold" evtFilter="cancelBubble" nodeType="interactiveSeq">
                <p:stCondLst>
                  <p:cond evt="onClick" delay="0">
                    <p:tgtEl>
                      <p:spTgt spid="56"/>
                    </p:tgtEl>
                  </p:cond>
                </p:stCondLst>
                <p:endSync evt="end" delay="0">
                  <p:rtn val="all"/>
                </p:endSync>
                <p:childTnLst>
                  <p:par>
                    <p:cTn id="171" fill="hold">
                      <p:stCondLst>
                        <p:cond delay="0"/>
                      </p:stCondLst>
                      <p:childTnLst>
                        <p:par>
                          <p:cTn id="172" fill="hold">
                            <p:stCondLst>
                              <p:cond delay="0"/>
                            </p:stCondLst>
                            <p:childTnLst>
                              <p:par>
                                <p:cTn id="173" presetID="14" presetClass="entr" presetSubtype="10" fill="hold" grpId="0" nodeType="clickEffect">
                                  <p:stCondLst>
                                    <p:cond delay="0"/>
                                  </p:stCondLst>
                                  <p:childTnLst>
                                    <p:set>
                                      <p:cBhvr>
                                        <p:cTn id="174" dur="1" fill="hold">
                                          <p:stCondLst>
                                            <p:cond delay="0"/>
                                          </p:stCondLst>
                                        </p:cTn>
                                        <p:tgtEl>
                                          <p:spTgt spid="57"/>
                                        </p:tgtEl>
                                        <p:attrNameLst>
                                          <p:attrName>style.visibility</p:attrName>
                                        </p:attrNameLst>
                                      </p:cBhvr>
                                      <p:to>
                                        <p:strVal val="visible"/>
                                      </p:to>
                                    </p:set>
                                    <p:animEffect transition="in" filter="randombar(horizontal)">
                                      <p:cBhvr>
                                        <p:cTn id="175" dur="500"/>
                                        <p:tgtEl>
                                          <p:spTgt spid="57"/>
                                        </p:tgtEl>
                                      </p:cBhvr>
                                    </p:animEffect>
                                  </p:childTnLst>
                                </p:cTn>
                              </p:par>
                            </p:childTnLst>
                          </p:cTn>
                        </p:par>
                      </p:childTnLst>
                    </p:cTn>
                  </p:par>
                </p:childTnLst>
              </p:cTn>
              <p:nextCondLst>
                <p:cond evt="onClick" delay="0">
                  <p:tgtEl>
                    <p:spTgt spid="56"/>
                  </p:tgtEl>
                </p:cond>
              </p:nextCondLst>
            </p:seq>
            <p:seq concurrent="1" nextAc="seek">
              <p:cTn id="176" restart="whenNotActive" fill="hold" evtFilter="cancelBubble" nodeType="interactiveSeq">
                <p:stCondLst>
                  <p:cond evt="onClick" delay="0">
                    <p:tgtEl>
                      <p:spTgt spid="57"/>
                    </p:tgtEl>
                  </p:cond>
                </p:stCondLst>
                <p:endSync evt="end" delay="0">
                  <p:rtn val="all"/>
                </p:endSync>
                <p:childTnLst>
                  <p:par>
                    <p:cTn id="177" fill="hold">
                      <p:stCondLst>
                        <p:cond delay="0"/>
                      </p:stCondLst>
                      <p:childTnLst>
                        <p:par>
                          <p:cTn id="178" fill="hold">
                            <p:stCondLst>
                              <p:cond delay="0"/>
                            </p:stCondLst>
                            <p:childTnLst>
                              <p:par>
                                <p:cTn id="179" presetID="14" presetClass="entr" presetSubtype="10" fill="hold" grpId="0" nodeType="clickEffect">
                                  <p:stCondLst>
                                    <p:cond delay="0"/>
                                  </p:stCondLst>
                                  <p:childTnLst>
                                    <p:set>
                                      <p:cBhvr>
                                        <p:cTn id="180" dur="1" fill="hold">
                                          <p:stCondLst>
                                            <p:cond delay="0"/>
                                          </p:stCondLst>
                                        </p:cTn>
                                        <p:tgtEl>
                                          <p:spTgt spid="58"/>
                                        </p:tgtEl>
                                        <p:attrNameLst>
                                          <p:attrName>style.visibility</p:attrName>
                                        </p:attrNameLst>
                                      </p:cBhvr>
                                      <p:to>
                                        <p:strVal val="visible"/>
                                      </p:to>
                                    </p:set>
                                    <p:animEffect transition="in" filter="randombar(horizontal)">
                                      <p:cBhvr>
                                        <p:cTn id="181" dur="500"/>
                                        <p:tgtEl>
                                          <p:spTgt spid="58"/>
                                        </p:tgtEl>
                                      </p:cBhvr>
                                    </p:animEffect>
                                  </p:childTnLst>
                                </p:cTn>
                              </p:par>
                            </p:childTnLst>
                          </p:cTn>
                        </p:par>
                      </p:childTnLst>
                    </p:cTn>
                  </p:par>
                </p:childTnLst>
              </p:cTn>
              <p:nextCondLst>
                <p:cond evt="onClick" delay="0">
                  <p:tgtEl>
                    <p:spTgt spid="57"/>
                  </p:tgtEl>
                </p:cond>
              </p:nextCondLst>
            </p:seq>
            <p:seq concurrent="1" nextAc="seek">
              <p:cTn id="182" restart="whenNotActive" fill="hold" evtFilter="cancelBubble" nodeType="interactiveSeq">
                <p:stCondLst>
                  <p:cond evt="onClick" delay="0">
                    <p:tgtEl>
                      <p:spTgt spid="59"/>
                    </p:tgtEl>
                  </p:cond>
                </p:stCondLst>
                <p:endSync evt="end" delay="0">
                  <p:rtn val="all"/>
                </p:endSync>
                <p:childTnLst>
                  <p:par>
                    <p:cTn id="183" fill="hold">
                      <p:stCondLst>
                        <p:cond delay="0"/>
                      </p:stCondLst>
                      <p:childTnLst>
                        <p:par>
                          <p:cTn id="184" fill="hold">
                            <p:stCondLst>
                              <p:cond delay="0"/>
                            </p:stCondLst>
                            <p:childTnLst>
                              <p:par>
                                <p:cTn id="185" presetID="14" presetClass="entr" presetSubtype="10" fill="hold" grpId="0" nodeType="clickEffect">
                                  <p:stCondLst>
                                    <p:cond delay="0"/>
                                  </p:stCondLst>
                                  <p:childTnLst>
                                    <p:set>
                                      <p:cBhvr>
                                        <p:cTn id="186" dur="1" fill="hold">
                                          <p:stCondLst>
                                            <p:cond delay="0"/>
                                          </p:stCondLst>
                                        </p:cTn>
                                        <p:tgtEl>
                                          <p:spTgt spid="60"/>
                                        </p:tgtEl>
                                        <p:attrNameLst>
                                          <p:attrName>style.visibility</p:attrName>
                                        </p:attrNameLst>
                                      </p:cBhvr>
                                      <p:to>
                                        <p:strVal val="visible"/>
                                      </p:to>
                                    </p:set>
                                    <p:animEffect transition="in" filter="randombar(horizontal)">
                                      <p:cBhvr>
                                        <p:cTn id="187" dur="500"/>
                                        <p:tgtEl>
                                          <p:spTgt spid="60"/>
                                        </p:tgtEl>
                                      </p:cBhvr>
                                    </p:animEffect>
                                  </p:childTnLst>
                                </p:cTn>
                              </p:par>
                            </p:childTnLst>
                          </p:cTn>
                        </p:par>
                      </p:childTnLst>
                    </p:cTn>
                  </p:par>
                </p:childTnLst>
              </p:cTn>
              <p:nextCondLst>
                <p:cond evt="onClick" delay="0">
                  <p:tgtEl>
                    <p:spTgt spid="59"/>
                  </p:tgtEl>
                </p:cond>
              </p:nextCondLst>
            </p:seq>
            <p:seq concurrent="1" nextAc="seek">
              <p:cTn id="188" restart="whenNotActive" fill="hold" evtFilter="cancelBubble" nodeType="interactiveSeq">
                <p:stCondLst>
                  <p:cond evt="onClick" delay="0">
                    <p:tgtEl>
                      <p:spTgt spid="60"/>
                    </p:tgtEl>
                  </p:cond>
                </p:stCondLst>
                <p:endSync evt="end" delay="0">
                  <p:rtn val="all"/>
                </p:endSync>
                <p:childTnLst>
                  <p:par>
                    <p:cTn id="189" fill="hold">
                      <p:stCondLst>
                        <p:cond delay="0"/>
                      </p:stCondLst>
                      <p:childTnLst>
                        <p:par>
                          <p:cTn id="190" fill="hold">
                            <p:stCondLst>
                              <p:cond delay="0"/>
                            </p:stCondLst>
                            <p:childTnLst>
                              <p:par>
                                <p:cTn id="191" presetID="14" presetClass="entr" presetSubtype="10" fill="hold" grpId="0" nodeType="clickEffect">
                                  <p:stCondLst>
                                    <p:cond delay="0"/>
                                  </p:stCondLst>
                                  <p:childTnLst>
                                    <p:set>
                                      <p:cBhvr>
                                        <p:cTn id="192" dur="1" fill="hold">
                                          <p:stCondLst>
                                            <p:cond delay="0"/>
                                          </p:stCondLst>
                                        </p:cTn>
                                        <p:tgtEl>
                                          <p:spTgt spid="61"/>
                                        </p:tgtEl>
                                        <p:attrNameLst>
                                          <p:attrName>style.visibility</p:attrName>
                                        </p:attrNameLst>
                                      </p:cBhvr>
                                      <p:to>
                                        <p:strVal val="visible"/>
                                      </p:to>
                                    </p:set>
                                    <p:animEffect transition="in" filter="randombar(horizontal)">
                                      <p:cBhvr>
                                        <p:cTn id="193" dur="500"/>
                                        <p:tgtEl>
                                          <p:spTgt spid="61"/>
                                        </p:tgtEl>
                                      </p:cBhvr>
                                    </p:animEffect>
                                  </p:childTnLst>
                                </p:cTn>
                              </p:par>
                            </p:childTnLst>
                          </p:cTn>
                        </p:par>
                      </p:childTnLst>
                    </p:cTn>
                  </p:par>
                </p:childTnLst>
              </p:cTn>
              <p:nextCondLst>
                <p:cond evt="onClick" delay="0">
                  <p:tgtEl>
                    <p:spTgt spid="60"/>
                  </p:tgtEl>
                </p:cond>
              </p:nextCondLst>
            </p:seq>
            <p:seq concurrent="1" nextAc="seek">
              <p:cTn id="194" restart="whenNotActive" fill="hold" evtFilter="cancelBubble" nodeType="interactiveSeq">
                <p:stCondLst>
                  <p:cond evt="onClick" delay="0">
                    <p:tgtEl>
                      <p:spTgt spid="61"/>
                    </p:tgtEl>
                  </p:cond>
                </p:stCondLst>
                <p:endSync evt="end" delay="0">
                  <p:rtn val="all"/>
                </p:endSync>
                <p:childTnLst>
                  <p:par>
                    <p:cTn id="195" fill="hold">
                      <p:stCondLst>
                        <p:cond delay="0"/>
                      </p:stCondLst>
                      <p:childTnLst>
                        <p:par>
                          <p:cTn id="196" fill="hold">
                            <p:stCondLst>
                              <p:cond delay="0"/>
                            </p:stCondLst>
                            <p:childTnLst>
                              <p:par>
                                <p:cTn id="197" presetID="14" presetClass="entr" presetSubtype="10" fill="hold" grpId="0" nodeType="clickEffect">
                                  <p:stCondLst>
                                    <p:cond delay="0"/>
                                  </p:stCondLst>
                                  <p:childTnLst>
                                    <p:set>
                                      <p:cBhvr>
                                        <p:cTn id="198" dur="1" fill="hold">
                                          <p:stCondLst>
                                            <p:cond delay="0"/>
                                          </p:stCondLst>
                                        </p:cTn>
                                        <p:tgtEl>
                                          <p:spTgt spid="62"/>
                                        </p:tgtEl>
                                        <p:attrNameLst>
                                          <p:attrName>style.visibility</p:attrName>
                                        </p:attrNameLst>
                                      </p:cBhvr>
                                      <p:to>
                                        <p:strVal val="visible"/>
                                      </p:to>
                                    </p:set>
                                    <p:animEffect transition="in" filter="randombar(horizontal)">
                                      <p:cBhvr>
                                        <p:cTn id="199" dur="500"/>
                                        <p:tgtEl>
                                          <p:spTgt spid="62"/>
                                        </p:tgtEl>
                                      </p:cBhvr>
                                    </p:animEffect>
                                  </p:childTnLst>
                                </p:cTn>
                              </p:par>
                            </p:childTnLst>
                          </p:cTn>
                        </p:par>
                      </p:childTnLst>
                    </p:cTn>
                  </p:par>
                </p:childTnLst>
              </p:cTn>
              <p:nextCondLst>
                <p:cond evt="onClick" delay="0">
                  <p:tgtEl>
                    <p:spTgt spid="61"/>
                  </p:tgtEl>
                </p:cond>
              </p:nextCondLst>
            </p:seq>
            <p:seq concurrent="1" nextAc="seek">
              <p:cTn id="200" restart="whenNotActive" fill="hold" evtFilter="cancelBubble" nodeType="interactiveSeq">
                <p:stCondLst>
                  <p:cond evt="onClick" delay="0">
                    <p:tgtEl>
                      <p:spTgt spid="63"/>
                    </p:tgtEl>
                  </p:cond>
                </p:stCondLst>
                <p:endSync evt="end" delay="0">
                  <p:rtn val="all"/>
                </p:endSync>
                <p:childTnLst>
                  <p:par>
                    <p:cTn id="201" fill="hold">
                      <p:stCondLst>
                        <p:cond delay="0"/>
                      </p:stCondLst>
                      <p:childTnLst>
                        <p:par>
                          <p:cTn id="202" fill="hold">
                            <p:stCondLst>
                              <p:cond delay="0"/>
                            </p:stCondLst>
                            <p:childTnLst>
                              <p:par>
                                <p:cTn id="203" presetID="14" presetClass="entr" presetSubtype="10" fill="hold" grpId="0" nodeType="clickEffect">
                                  <p:stCondLst>
                                    <p:cond delay="0"/>
                                  </p:stCondLst>
                                  <p:childTnLst>
                                    <p:set>
                                      <p:cBhvr>
                                        <p:cTn id="204" dur="1" fill="hold">
                                          <p:stCondLst>
                                            <p:cond delay="0"/>
                                          </p:stCondLst>
                                        </p:cTn>
                                        <p:tgtEl>
                                          <p:spTgt spid="64"/>
                                        </p:tgtEl>
                                        <p:attrNameLst>
                                          <p:attrName>style.visibility</p:attrName>
                                        </p:attrNameLst>
                                      </p:cBhvr>
                                      <p:to>
                                        <p:strVal val="visible"/>
                                      </p:to>
                                    </p:set>
                                    <p:animEffect transition="in" filter="randombar(horizontal)">
                                      <p:cBhvr>
                                        <p:cTn id="205" dur="500"/>
                                        <p:tgtEl>
                                          <p:spTgt spid="64"/>
                                        </p:tgtEl>
                                      </p:cBhvr>
                                    </p:animEffect>
                                  </p:childTnLst>
                                </p:cTn>
                              </p:par>
                            </p:childTnLst>
                          </p:cTn>
                        </p:par>
                      </p:childTnLst>
                    </p:cTn>
                  </p:par>
                </p:childTnLst>
              </p:cTn>
              <p:nextCondLst>
                <p:cond evt="onClick" delay="0">
                  <p:tgtEl>
                    <p:spTgt spid="63"/>
                  </p:tgtEl>
                </p:cond>
              </p:nextCondLst>
            </p:seq>
            <p:seq concurrent="1" nextAc="seek">
              <p:cTn id="206" restart="whenNotActive" fill="hold" evtFilter="cancelBubble" nodeType="interactiveSeq">
                <p:stCondLst>
                  <p:cond evt="onClick" delay="0">
                    <p:tgtEl>
                      <p:spTgt spid="64"/>
                    </p:tgtEl>
                  </p:cond>
                </p:stCondLst>
                <p:endSync evt="end" delay="0">
                  <p:rtn val="all"/>
                </p:endSync>
                <p:childTnLst>
                  <p:par>
                    <p:cTn id="207" fill="hold">
                      <p:stCondLst>
                        <p:cond delay="0"/>
                      </p:stCondLst>
                      <p:childTnLst>
                        <p:par>
                          <p:cTn id="208" fill="hold">
                            <p:stCondLst>
                              <p:cond delay="0"/>
                            </p:stCondLst>
                            <p:childTnLst>
                              <p:par>
                                <p:cTn id="209" presetID="14" presetClass="entr" presetSubtype="10" fill="hold" grpId="0" nodeType="clickEffect">
                                  <p:stCondLst>
                                    <p:cond delay="0"/>
                                  </p:stCondLst>
                                  <p:childTnLst>
                                    <p:set>
                                      <p:cBhvr>
                                        <p:cTn id="210" dur="1" fill="hold">
                                          <p:stCondLst>
                                            <p:cond delay="0"/>
                                          </p:stCondLst>
                                        </p:cTn>
                                        <p:tgtEl>
                                          <p:spTgt spid="65"/>
                                        </p:tgtEl>
                                        <p:attrNameLst>
                                          <p:attrName>style.visibility</p:attrName>
                                        </p:attrNameLst>
                                      </p:cBhvr>
                                      <p:to>
                                        <p:strVal val="visible"/>
                                      </p:to>
                                    </p:set>
                                    <p:animEffect transition="in" filter="randombar(horizontal)">
                                      <p:cBhvr>
                                        <p:cTn id="211" dur="500"/>
                                        <p:tgtEl>
                                          <p:spTgt spid="65"/>
                                        </p:tgtEl>
                                      </p:cBhvr>
                                    </p:animEffect>
                                  </p:childTnLst>
                                </p:cTn>
                              </p:par>
                            </p:childTnLst>
                          </p:cTn>
                        </p:par>
                      </p:childTnLst>
                    </p:cTn>
                  </p:par>
                </p:childTnLst>
              </p:cTn>
              <p:nextCondLst>
                <p:cond evt="onClick" delay="0">
                  <p:tgtEl>
                    <p:spTgt spid="64"/>
                  </p:tgtEl>
                </p:cond>
              </p:nextCondLst>
            </p:seq>
            <p:seq concurrent="1" nextAc="seek">
              <p:cTn id="212" restart="whenNotActive" fill="hold" evtFilter="cancelBubble" nodeType="interactiveSeq">
                <p:stCondLst>
                  <p:cond evt="onClick" delay="0">
                    <p:tgtEl>
                      <p:spTgt spid="65"/>
                    </p:tgtEl>
                  </p:cond>
                </p:stCondLst>
                <p:endSync evt="end" delay="0">
                  <p:rtn val="all"/>
                </p:endSync>
                <p:childTnLst>
                  <p:par>
                    <p:cTn id="213" fill="hold">
                      <p:stCondLst>
                        <p:cond delay="0"/>
                      </p:stCondLst>
                      <p:childTnLst>
                        <p:par>
                          <p:cTn id="214" fill="hold">
                            <p:stCondLst>
                              <p:cond delay="0"/>
                            </p:stCondLst>
                            <p:childTnLst>
                              <p:par>
                                <p:cTn id="215" presetID="14" presetClass="entr" presetSubtype="10" fill="hold" grpId="0" nodeType="clickEffect">
                                  <p:stCondLst>
                                    <p:cond delay="0"/>
                                  </p:stCondLst>
                                  <p:childTnLst>
                                    <p:set>
                                      <p:cBhvr>
                                        <p:cTn id="216" dur="1" fill="hold">
                                          <p:stCondLst>
                                            <p:cond delay="0"/>
                                          </p:stCondLst>
                                        </p:cTn>
                                        <p:tgtEl>
                                          <p:spTgt spid="66"/>
                                        </p:tgtEl>
                                        <p:attrNameLst>
                                          <p:attrName>style.visibility</p:attrName>
                                        </p:attrNameLst>
                                      </p:cBhvr>
                                      <p:to>
                                        <p:strVal val="visible"/>
                                      </p:to>
                                    </p:set>
                                    <p:animEffect transition="in" filter="randombar(horizontal)">
                                      <p:cBhvr>
                                        <p:cTn id="217" dur="500"/>
                                        <p:tgtEl>
                                          <p:spTgt spid="66"/>
                                        </p:tgtEl>
                                      </p:cBhvr>
                                    </p:animEffect>
                                  </p:childTnLst>
                                </p:cTn>
                              </p:par>
                            </p:childTnLst>
                          </p:cTn>
                        </p:par>
                      </p:childTnLst>
                    </p:cTn>
                  </p:par>
                </p:childTnLst>
              </p:cTn>
              <p:nextCondLst>
                <p:cond evt="onClick" delay="0">
                  <p:tgtEl>
                    <p:spTgt spid="65"/>
                  </p:tgtEl>
                </p:cond>
              </p:nextCondLst>
            </p:seq>
            <p:seq concurrent="1" nextAc="seek">
              <p:cTn id="218" restart="whenNotActive" fill="hold" evtFilter="cancelBubble" nodeType="interactiveSeq">
                <p:stCondLst>
                  <p:cond evt="onClick" delay="0">
                    <p:tgtEl>
                      <p:spTgt spid="67"/>
                    </p:tgtEl>
                  </p:cond>
                </p:stCondLst>
                <p:endSync evt="end" delay="0">
                  <p:rtn val="all"/>
                </p:endSync>
                <p:childTnLst>
                  <p:par>
                    <p:cTn id="219" fill="hold">
                      <p:stCondLst>
                        <p:cond delay="0"/>
                      </p:stCondLst>
                      <p:childTnLst>
                        <p:par>
                          <p:cTn id="220" fill="hold">
                            <p:stCondLst>
                              <p:cond delay="0"/>
                            </p:stCondLst>
                            <p:childTnLst>
                              <p:par>
                                <p:cTn id="221" presetID="14" presetClass="entr" presetSubtype="10" fill="hold" grpId="0" nodeType="clickEffect">
                                  <p:stCondLst>
                                    <p:cond delay="0"/>
                                  </p:stCondLst>
                                  <p:childTnLst>
                                    <p:set>
                                      <p:cBhvr>
                                        <p:cTn id="222" dur="1" fill="hold">
                                          <p:stCondLst>
                                            <p:cond delay="0"/>
                                          </p:stCondLst>
                                        </p:cTn>
                                        <p:tgtEl>
                                          <p:spTgt spid="68"/>
                                        </p:tgtEl>
                                        <p:attrNameLst>
                                          <p:attrName>style.visibility</p:attrName>
                                        </p:attrNameLst>
                                      </p:cBhvr>
                                      <p:to>
                                        <p:strVal val="visible"/>
                                      </p:to>
                                    </p:set>
                                    <p:animEffect transition="in" filter="randombar(horizontal)">
                                      <p:cBhvr>
                                        <p:cTn id="223" dur="500"/>
                                        <p:tgtEl>
                                          <p:spTgt spid="68"/>
                                        </p:tgtEl>
                                      </p:cBhvr>
                                    </p:animEffect>
                                  </p:childTnLst>
                                </p:cTn>
                              </p:par>
                            </p:childTnLst>
                          </p:cTn>
                        </p:par>
                      </p:childTnLst>
                    </p:cTn>
                  </p:par>
                </p:childTnLst>
              </p:cTn>
              <p:nextCondLst>
                <p:cond evt="onClick" delay="0">
                  <p:tgtEl>
                    <p:spTgt spid="67"/>
                  </p:tgtEl>
                </p:cond>
              </p:nextCondLst>
            </p:seq>
            <p:seq concurrent="1" nextAc="seek">
              <p:cTn id="224" restart="whenNotActive" fill="hold" evtFilter="cancelBubble" nodeType="interactiveSeq">
                <p:stCondLst>
                  <p:cond evt="onClick" delay="0">
                    <p:tgtEl>
                      <p:spTgt spid="68"/>
                    </p:tgtEl>
                  </p:cond>
                </p:stCondLst>
                <p:endSync evt="end" delay="0">
                  <p:rtn val="all"/>
                </p:endSync>
                <p:childTnLst>
                  <p:par>
                    <p:cTn id="225" fill="hold">
                      <p:stCondLst>
                        <p:cond delay="0"/>
                      </p:stCondLst>
                      <p:childTnLst>
                        <p:par>
                          <p:cTn id="226" fill="hold">
                            <p:stCondLst>
                              <p:cond delay="0"/>
                            </p:stCondLst>
                            <p:childTnLst>
                              <p:par>
                                <p:cTn id="227" presetID="14" presetClass="entr" presetSubtype="10" fill="hold" grpId="0" nodeType="clickEffect">
                                  <p:stCondLst>
                                    <p:cond delay="0"/>
                                  </p:stCondLst>
                                  <p:childTnLst>
                                    <p:set>
                                      <p:cBhvr>
                                        <p:cTn id="228" dur="1" fill="hold">
                                          <p:stCondLst>
                                            <p:cond delay="0"/>
                                          </p:stCondLst>
                                        </p:cTn>
                                        <p:tgtEl>
                                          <p:spTgt spid="69"/>
                                        </p:tgtEl>
                                        <p:attrNameLst>
                                          <p:attrName>style.visibility</p:attrName>
                                        </p:attrNameLst>
                                      </p:cBhvr>
                                      <p:to>
                                        <p:strVal val="visible"/>
                                      </p:to>
                                    </p:set>
                                    <p:animEffect transition="in" filter="randombar(horizontal)">
                                      <p:cBhvr>
                                        <p:cTn id="229" dur="500"/>
                                        <p:tgtEl>
                                          <p:spTgt spid="69"/>
                                        </p:tgtEl>
                                      </p:cBhvr>
                                    </p:animEffect>
                                  </p:childTnLst>
                                </p:cTn>
                              </p:par>
                            </p:childTnLst>
                          </p:cTn>
                        </p:par>
                      </p:childTnLst>
                    </p:cTn>
                  </p:par>
                </p:childTnLst>
              </p:cTn>
              <p:nextCondLst>
                <p:cond evt="onClick" delay="0">
                  <p:tgtEl>
                    <p:spTgt spid="68"/>
                  </p:tgtEl>
                </p:cond>
              </p:nextCondLst>
            </p:seq>
            <p:seq concurrent="1" nextAc="seek">
              <p:cTn id="230" restart="whenNotActive" fill="hold" evtFilter="cancelBubble" nodeType="interactiveSeq">
                <p:stCondLst>
                  <p:cond evt="onClick" delay="0">
                    <p:tgtEl>
                      <p:spTgt spid="69"/>
                    </p:tgtEl>
                  </p:cond>
                </p:stCondLst>
                <p:endSync evt="end" delay="0">
                  <p:rtn val="all"/>
                </p:endSync>
                <p:childTnLst>
                  <p:par>
                    <p:cTn id="231" fill="hold">
                      <p:stCondLst>
                        <p:cond delay="0"/>
                      </p:stCondLst>
                      <p:childTnLst>
                        <p:par>
                          <p:cTn id="232" fill="hold">
                            <p:stCondLst>
                              <p:cond delay="0"/>
                            </p:stCondLst>
                            <p:childTnLst>
                              <p:par>
                                <p:cTn id="233" presetID="14" presetClass="entr" presetSubtype="10" fill="hold" grpId="0" nodeType="clickEffect">
                                  <p:stCondLst>
                                    <p:cond delay="0"/>
                                  </p:stCondLst>
                                  <p:childTnLst>
                                    <p:set>
                                      <p:cBhvr>
                                        <p:cTn id="234" dur="1" fill="hold">
                                          <p:stCondLst>
                                            <p:cond delay="0"/>
                                          </p:stCondLst>
                                        </p:cTn>
                                        <p:tgtEl>
                                          <p:spTgt spid="70"/>
                                        </p:tgtEl>
                                        <p:attrNameLst>
                                          <p:attrName>style.visibility</p:attrName>
                                        </p:attrNameLst>
                                      </p:cBhvr>
                                      <p:to>
                                        <p:strVal val="visible"/>
                                      </p:to>
                                    </p:set>
                                    <p:animEffect transition="in" filter="randombar(horizontal)">
                                      <p:cBhvr>
                                        <p:cTn id="235" dur="500"/>
                                        <p:tgtEl>
                                          <p:spTgt spid="70"/>
                                        </p:tgtEl>
                                      </p:cBhvr>
                                    </p:animEffect>
                                  </p:childTnLst>
                                </p:cTn>
                              </p:par>
                            </p:childTnLst>
                          </p:cTn>
                        </p:par>
                      </p:childTnLst>
                    </p:cTn>
                  </p:par>
                </p:childTnLst>
              </p:cTn>
              <p:nextCondLst>
                <p:cond evt="onClick" delay="0">
                  <p:tgtEl>
                    <p:spTgt spid="69"/>
                  </p:tgtEl>
                </p:cond>
              </p:nextCondLst>
            </p:seq>
            <p:seq concurrent="1" nextAc="seek">
              <p:cTn id="236" restart="whenNotActive" fill="hold" evtFilter="cancelBubble" nodeType="interactiveSeq">
                <p:stCondLst>
                  <p:cond evt="onClick" delay="0">
                    <p:tgtEl>
                      <p:spTgt spid="71"/>
                    </p:tgtEl>
                  </p:cond>
                </p:stCondLst>
                <p:endSync evt="end" delay="0">
                  <p:rtn val="all"/>
                </p:endSync>
                <p:childTnLst>
                  <p:par>
                    <p:cTn id="237" fill="hold">
                      <p:stCondLst>
                        <p:cond delay="0"/>
                      </p:stCondLst>
                      <p:childTnLst>
                        <p:par>
                          <p:cTn id="238" fill="hold">
                            <p:stCondLst>
                              <p:cond delay="0"/>
                            </p:stCondLst>
                            <p:childTnLst>
                              <p:par>
                                <p:cTn id="239" presetID="14" presetClass="entr" presetSubtype="10" fill="hold" grpId="0" nodeType="clickEffect">
                                  <p:stCondLst>
                                    <p:cond delay="0"/>
                                  </p:stCondLst>
                                  <p:childTnLst>
                                    <p:set>
                                      <p:cBhvr>
                                        <p:cTn id="240" dur="1" fill="hold">
                                          <p:stCondLst>
                                            <p:cond delay="0"/>
                                          </p:stCondLst>
                                        </p:cTn>
                                        <p:tgtEl>
                                          <p:spTgt spid="72"/>
                                        </p:tgtEl>
                                        <p:attrNameLst>
                                          <p:attrName>style.visibility</p:attrName>
                                        </p:attrNameLst>
                                      </p:cBhvr>
                                      <p:to>
                                        <p:strVal val="visible"/>
                                      </p:to>
                                    </p:set>
                                    <p:animEffect transition="in" filter="randombar(horizontal)">
                                      <p:cBhvr>
                                        <p:cTn id="241" dur="500"/>
                                        <p:tgtEl>
                                          <p:spTgt spid="72"/>
                                        </p:tgtEl>
                                      </p:cBhvr>
                                    </p:animEffect>
                                  </p:childTnLst>
                                </p:cTn>
                              </p:par>
                            </p:childTnLst>
                          </p:cTn>
                        </p:par>
                      </p:childTnLst>
                    </p:cTn>
                  </p:par>
                </p:childTnLst>
              </p:cTn>
              <p:nextCondLst>
                <p:cond evt="onClick" delay="0">
                  <p:tgtEl>
                    <p:spTgt spid="71"/>
                  </p:tgtEl>
                </p:cond>
              </p:nextCondLst>
            </p:seq>
            <p:seq concurrent="1" nextAc="seek">
              <p:cTn id="242" restart="whenNotActive" fill="hold" evtFilter="cancelBubble" nodeType="interactiveSeq">
                <p:stCondLst>
                  <p:cond evt="onClick" delay="0">
                    <p:tgtEl>
                      <p:spTgt spid="72"/>
                    </p:tgtEl>
                  </p:cond>
                </p:stCondLst>
                <p:endSync evt="end" delay="0">
                  <p:rtn val="all"/>
                </p:endSync>
                <p:childTnLst>
                  <p:par>
                    <p:cTn id="243" fill="hold">
                      <p:stCondLst>
                        <p:cond delay="0"/>
                      </p:stCondLst>
                      <p:childTnLst>
                        <p:par>
                          <p:cTn id="244" fill="hold">
                            <p:stCondLst>
                              <p:cond delay="0"/>
                            </p:stCondLst>
                            <p:childTnLst>
                              <p:par>
                                <p:cTn id="245" presetID="14" presetClass="entr" presetSubtype="10" fill="hold" grpId="0" nodeType="clickEffect">
                                  <p:stCondLst>
                                    <p:cond delay="0"/>
                                  </p:stCondLst>
                                  <p:childTnLst>
                                    <p:set>
                                      <p:cBhvr>
                                        <p:cTn id="246" dur="1" fill="hold">
                                          <p:stCondLst>
                                            <p:cond delay="0"/>
                                          </p:stCondLst>
                                        </p:cTn>
                                        <p:tgtEl>
                                          <p:spTgt spid="73"/>
                                        </p:tgtEl>
                                        <p:attrNameLst>
                                          <p:attrName>style.visibility</p:attrName>
                                        </p:attrNameLst>
                                      </p:cBhvr>
                                      <p:to>
                                        <p:strVal val="visible"/>
                                      </p:to>
                                    </p:set>
                                    <p:animEffect transition="in" filter="randombar(horizontal)">
                                      <p:cBhvr>
                                        <p:cTn id="247" dur="500"/>
                                        <p:tgtEl>
                                          <p:spTgt spid="73"/>
                                        </p:tgtEl>
                                      </p:cBhvr>
                                    </p:animEffect>
                                  </p:childTnLst>
                                </p:cTn>
                              </p:par>
                            </p:childTnLst>
                          </p:cTn>
                        </p:par>
                      </p:childTnLst>
                    </p:cTn>
                  </p:par>
                </p:childTnLst>
              </p:cTn>
              <p:nextCondLst>
                <p:cond evt="onClick" delay="0">
                  <p:tgtEl>
                    <p:spTgt spid="72"/>
                  </p:tgtEl>
                </p:cond>
              </p:nextCondLst>
            </p:seq>
            <p:seq concurrent="1" nextAc="seek">
              <p:cTn id="248" restart="whenNotActive" fill="hold" evtFilter="cancelBubble" nodeType="interactiveSeq">
                <p:stCondLst>
                  <p:cond evt="onClick" delay="0">
                    <p:tgtEl>
                      <p:spTgt spid="73"/>
                    </p:tgtEl>
                  </p:cond>
                </p:stCondLst>
                <p:endSync evt="end" delay="0">
                  <p:rtn val="all"/>
                </p:endSync>
                <p:childTnLst>
                  <p:par>
                    <p:cTn id="249" fill="hold">
                      <p:stCondLst>
                        <p:cond delay="0"/>
                      </p:stCondLst>
                      <p:childTnLst>
                        <p:par>
                          <p:cTn id="250" fill="hold">
                            <p:stCondLst>
                              <p:cond delay="0"/>
                            </p:stCondLst>
                            <p:childTnLst>
                              <p:par>
                                <p:cTn id="251" presetID="14" presetClass="entr" presetSubtype="10" fill="hold" grpId="0" nodeType="clickEffect">
                                  <p:stCondLst>
                                    <p:cond delay="0"/>
                                  </p:stCondLst>
                                  <p:childTnLst>
                                    <p:set>
                                      <p:cBhvr>
                                        <p:cTn id="252" dur="1" fill="hold">
                                          <p:stCondLst>
                                            <p:cond delay="0"/>
                                          </p:stCondLst>
                                        </p:cTn>
                                        <p:tgtEl>
                                          <p:spTgt spid="74"/>
                                        </p:tgtEl>
                                        <p:attrNameLst>
                                          <p:attrName>style.visibility</p:attrName>
                                        </p:attrNameLst>
                                      </p:cBhvr>
                                      <p:to>
                                        <p:strVal val="visible"/>
                                      </p:to>
                                    </p:set>
                                    <p:animEffect transition="in" filter="randombar(horizontal)">
                                      <p:cBhvr>
                                        <p:cTn id="253" dur="500"/>
                                        <p:tgtEl>
                                          <p:spTgt spid="74"/>
                                        </p:tgtEl>
                                      </p:cBhvr>
                                    </p:animEffect>
                                  </p:childTnLst>
                                </p:cTn>
                              </p:par>
                            </p:childTnLst>
                          </p:cTn>
                        </p:par>
                      </p:childTnLst>
                    </p:cTn>
                  </p:par>
                </p:childTnLst>
              </p:cTn>
              <p:nextCondLst>
                <p:cond evt="onClick" delay="0">
                  <p:tgtEl>
                    <p:spTgt spid="73"/>
                  </p:tgtEl>
                </p:cond>
              </p:nextCondLst>
            </p:seq>
            <p:seq concurrent="1" nextAc="seek">
              <p:cTn id="254" restart="whenNotActive" fill="hold" evtFilter="cancelBubble" nodeType="interactiveSeq">
                <p:stCondLst>
                  <p:cond evt="onClick" delay="0">
                    <p:tgtEl>
                      <p:spTgt spid="75"/>
                    </p:tgtEl>
                  </p:cond>
                </p:stCondLst>
                <p:endSync evt="end" delay="0">
                  <p:rtn val="all"/>
                </p:endSync>
                <p:childTnLst>
                  <p:par>
                    <p:cTn id="255" fill="hold">
                      <p:stCondLst>
                        <p:cond delay="0"/>
                      </p:stCondLst>
                      <p:childTnLst>
                        <p:par>
                          <p:cTn id="256" fill="hold">
                            <p:stCondLst>
                              <p:cond delay="0"/>
                            </p:stCondLst>
                            <p:childTnLst>
                              <p:par>
                                <p:cTn id="257" presetID="14" presetClass="entr" presetSubtype="10" fill="hold" grpId="0" nodeType="clickEffect">
                                  <p:stCondLst>
                                    <p:cond delay="0"/>
                                  </p:stCondLst>
                                  <p:childTnLst>
                                    <p:set>
                                      <p:cBhvr>
                                        <p:cTn id="258" dur="1" fill="hold">
                                          <p:stCondLst>
                                            <p:cond delay="0"/>
                                          </p:stCondLst>
                                        </p:cTn>
                                        <p:tgtEl>
                                          <p:spTgt spid="76"/>
                                        </p:tgtEl>
                                        <p:attrNameLst>
                                          <p:attrName>style.visibility</p:attrName>
                                        </p:attrNameLst>
                                      </p:cBhvr>
                                      <p:to>
                                        <p:strVal val="visible"/>
                                      </p:to>
                                    </p:set>
                                    <p:animEffect transition="in" filter="randombar(horizontal)">
                                      <p:cBhvr>
                                        <p:cTn id="259" dur="500"/>
                                        <p:tgtEl>
                                          <p:spTgt spid="76"/>
                                        </p:tgtEl>
                                      </p:cBhvr>
                                    </p:animEffect>
                                  </p:childTnLst>
                                </p:cTn>
                              </p:par>
                            </p:childTnLst>
                          </p:cTn>
                        </p:par>
                      </p:childTnLst>
                    </p:cTn>
                  </p:par>
                </p:childTnLst>
              </p:cTn>
              <p:nextCondLst>
                <p:cond evt="onClick" delay="0">
                  <p:tgtEl>
                    <p:spTgt spid="75"/>
                  </p:tgtEl>
                </p:cond>
              </p:nextCondLst>
            </p:seq>
            <p:seq concurrent="1" nextAc="seek">
              <p:cTn id="260" restart="whenNotActive" fill="hold" evtFilter="cancelBubble" nodeType="interactiveSeq">
                <p:stCondLst>
                  <p:cond evt="onClick" delay="0">
                    <p:tgtEl>
                      <p:spTgt spid="76"/>
                    </p:tgtEl>
                  </p:cond>
                </p:stCondLst>
                <p:endSync evt="end" delay="0">
                  <p:rtn val="all"/>
                </p:endSync>
                <p:childTnLst>
                  <p:par>
                    <p:cTn id="261" fill="hold">
                      <p:stCondLst>
                        <p:cond delay="0"/>
                      </p:stCondLst>
                      <p:childTnLst>
                        <p:par>
                          <p:cTn id="262" fill="hold">
                            <p:stCondLst>
                              <p:cond delay="0"/>
                            </p:stCondLst>
                            <p:childTnLst>
                              <p:par>
                                <p:cTn id="263" presetID="14" presetClass="entr" presetSubtype="10" fill="hold" grpId="0" nodeType="clickEffect">
                                  <p:stCondLst>
                                    <p:cond delay="0"/>
                                  </p:stCondLst>
                                  <p:childTnLst>
                                    <p:set>
                                      <p:cBhvr>
                                        <p:cTn id="264" dur="1" fill="hold">
                                          <p:stCondLst>
                                            <p:cond delay="0"/>
                                          </p:stCondLst>
                                        </p:cTn>
                                        <p:tgtEl>
                                          <p:spTgt spid="77"/>
                                        </p:tgtEl>
                                        <p:attrNameLst>
                                          <p:attrName>style.visibility</p:attrName>
                                        </p:attrNameLst>
                                      </p:cBhvr>
                                      <p:to>
                                        <p:strVal val="visible"/>
                                      </p:to>
                                    </p:set>
                                    <p:animEffect transition="in" filter="randombar(horizontal)">
                                      <p:cBhvr>
                                        <p:cTn id="265" dur="500"/>
                                        <p:tgtEl>
                                          <p:spTgt spid="77"/>
                                        </p:tgtEl>
                                      </p:cBhvr>
                                    </p:animEffect>
                                  </p:childTnLst>
                                </p:cTn>
                              </p:par>
                            </p:childTnLst>
                          </p:cTn>
                        </p:par>
                      </p:childTnLst>
                    </p:cTn>
                  </p:par>
                </p:childTnLst>
              </p:cTn>
              <p:nextCondLst>
                <p:cond evt="onClick" delay="0">
                  <p:tgtEl>
                    <p:spTgt spid="76"/>
                  </p:tgtEl>
                </p:cond>
              </p:nextCondLst>
            </p:seq>
            <p:seq concurrent="1" nextAc="seek">
              <p:cTn id="266" restart="whenNotActive" fill="hold" evtFilter="cancelBubble" nodeType="interactiveSeq">
                <p:stCondLst>
                  <p:cond evt="onClick" delay="0">
                    <p:tgtEl>
                      <p:spTgt spid="77"/>
                    </p:tgtEl>
                  </p:cond>
                </p:stCondLst>
                <p:endSync evt="end" delay="0">
                  <p:rtn val="all"/>
                </p:endSync>
                <p:childTnLst>
                  <p:par>
                    <p:cTn id="267" fill="hold">
                      <p:stCondLst>
                        <p:cond delay="0"/>
                      </p:stCondLst>
                      <p:childTnLst>
                        <p:par>
                          <p:cTn id="268" fill="hold">
                            <p:stCondLst>
                              <p:cond delay="0"/>
                            </p:stCondLst>
                            <p:childTnLst>
                              <p:par>
                                <p:cTn id="269" presetID="14" presetClass="entr" presetSubtype="10" fill="hold" grpId="0" nodeType="clickEffect">
                                  <p:stCondLst>
                                    <p:cond delay="0"/>
                                  </p:stCondLst>
                                  <p:childTnLst>
                                    <p:set>
                                      <p:cBhvr>
                                        <p:cTn id="270" dur="1" fill="hold">
                                          <p:stCondLst>
                                            <p:cond delay="0"/>
                                          </p:stCondLst>
                                        </p:cTn>
                                        <p:tgtEl>
                                          <p:spTgt spid="78"/>
                                        </p:tgtEl>
                                        <p:attrNameLst>
                                          <p:attrName>style.visibility</p:attrName>
                                        </p:attrNameLst>
                                      </p:cBhvr>
                                      <p:to>
                                        <p:strVal val="visible"/>
                                      </p:to>
                                    </p:set>
                                    <p:animEffect transition="in" filter="randombar(horizontal)">
                                      <p:cBhvr>
                                        <p:cTn id="271" dur="500"/>
                                        <p:tgtEl>
                                          <p:spTgt spid="78"/>
                                        </p:tgtEl>
                                      </p:cBhvr>
                                    </p:animEffect>
                                  </p:childTnLst>
                                </p:cTn>
                              </p:par>
                            </p:childTnLst>
                          </p:cTn>
                        </p:par>
                      </p:childTnLst>
                    </p:cTn>
                  </p:par>
                </p:childTnLst>
              </p:cTn>
              <p:nextCondLst>
                <p:cond evt="onClick" delay="0">
                  <p:tgtEl>
                    <p:spTgt spid="77"/>
                  </p:tgtEl>
                </p:cond>
              </p:nextCondLst>
            </p:seq>
            <p:seq concurrent="1" nextAc="seek">
              <p:cTn id="272" restart="whenNotActive" fill="hold" evtFilter="cancelBubble" nodeType="interactiveSeq">
                <p:stCondLst>
                  <p:cond evt="onClick" delay="0">
                    <p:tgtEl>
                      <p:spTgt spid="79"/>
                    </p:tgtEl>
                  </p:cond>
                </p:stCondLst>
                <p:endSync evt="end" delay="0">
                  <p:rtn val="all"/>
                </p:endSync>
                <p:childTnLst>
                  <p:par>
                    <p:cTn id="273" fill="hold">
                      <p:stCondLst>
                        <p:cond delay="0"/>
                      </p:stCondLst>
                      <p:childTnLst>
                        <p:par>
                          <p:cTn id="274" fill="hold">
                            <p:stCondLst>
                              <p:cond delay="0"/>
                            </p:stCondLst>
                            <p:childTnLst>
                              <p:par>
                                <p:cTn id="275" presetID="14" presetClass="entr" presetSubtype="10" fill="hold" grpId="0" nodeType="clickEffect">
                                  <p:stCondLst>
                                    <p:cond delay="0"/>
                                  </p:stCondLst>
                                  <p:childTnLst>
                                    <p:set>
                                      <p:cBhvr>
                                        <p:cTn id="276" dur="1" fill="hold">
                                          <p:stCondLst>
                                            <p:cond delay="0"/>
                                          </p:stCondLst>
                                        </p:cTn>
                                        <p:tgtEl>
                                          <p:spTgt spid="80"/>
                                        </p:tgtEl>
                                        <p:attrNameLst>
                                          <p:attrName>style.visibility</p:attrName>
                                        </p:attrNameLst>
                                      </p:cBhvr>
                                      <p:to>
                                        <p:strVal val="visible"/>
                                      </p:to>
                                    </p:set>
                                    <p:animEffect transition="in" filter="randombar(horizontal)">
                                      <p:cBhvr>
                                        <p:cTn id="277" dur="500"/>
                                        <p:tgtEl>
                                          <p:spTgt spid="80"/>
                                        </p:tgtEl>
                                      </p:cBhvr>
                                    </p:animEffect>
                                  </p:childTnLst>
                                </p:cTn>
                              </p:par>
                            </p:childTnLst>
                          </p:cTn>
                        </p:par>
                      </p:childTnLst>
                    </p:cTn>
                  </p:par>
                </p:childTnLst>
              </p:cTn>
              <p:nextCondLst>
                <p:cond evt="onClick" delay="0">
                  <p:tgtEl>
                    <p:spTgt spid="79"/>
                  </p:tgtEl>
                </p:cond>
              </p:nextCondLst>
            </p:seq>
            <p:seq concurrent="1" nextAc="seek">
              <p:cTn id="278" restart="whenNotActive" fill="hold" evtFilter="cancelBubble" nodeType="interactiveSeq">
                <p:stCondLst>
                  <p:cond evt="onClick" delay="0">
                    <p:tgtEl>
                      <p:spTgt spid="80"/>
                    </p:tgtEl>
                  </p:cond>
                </p:stCondLst>
                <p:endSync evt="end" delay="0">
                  <p:rtn val="all"/>
                </p:endSync>
                <p:childTnLst>
                  <p:par>
                    <p:cTn id="279" fill="hold">
                      <p:stCondLst>
                        <p:cond delay="0"/>
                      </p:stCondLst>
                      <p:childTnLst>
                        <p:par>
                          <p:cTn id="280" fill="hold">
                            <p:stCondLst>
                              <p:cond delay="0"/>
                            </p:stCondLst>
                            <p:childTnLst>
                              <p:par>
                                <p:cTn id="281" presetID="14" presetClass="entr" presetSubtype="10" fill="hold" grpId="0" nodeType="clickEffect">
                                  <p:stCondLst>
                                    <p:cond delay="0"/>
                                  </p:stCondLst>
                                  <p:childTnLst>
                                    <p:set>
                                      <p:cBhvr>
                                        <p:cTn id="282" dur="1" fill="hold">
                                          <p:stCondLst>
                                            <p:cond delay="0"/>
                                          </p:stCondLst>
                                        </p:cTn>
                                        <p:tgtEl>
                                          <p:spTgt spid="81"/>
                                        </p:tgtEl>
                                        <p:attrNameLst>
                                          <p:attrName>style.visibility</p:attrName>
                                        </p:attrNameLst>
                                      </p:cBhvr>
                                      <p:to>
                                        <p:strVal val="visible"/>
                                      </p:to>
                                    </p:set>
                                    <p:animEffect transition="in" filter="randombar(horizontal)">
                                      <p:cBhvr>
                                        <p:cTn id="283" dur="500"/>
                                        <p:tgtEl>
                                          <p:spTgt spid="81"/>
                                        </p:tgtEl>
                                      </p:cBhvr>
                                    </p:animEffect>
                                  </p:childTnLst>
                                </p:cTn>
                              </p:par>
                            </p:childTnLst>
                          </p:cTn>
                        </p:par>
                      </p:childTnLst>
                    </p:cTn>
                  </p:par>
                </p:childTnLst>
              </p:cTn>
              <p:nextCondLst>
                <p:cond evt="onClick" delay="0">
                  <p:tgtEl>
                    <p:spTgt spid="80"/>
                  </p:tgtEl>
                </p:cond>
              </p:nextCondLst>
            </p:seq>
            <p:seq concurrent="1" nextAc="seek">
              <p:cTn id="284" restart="whenNotActive" fill="hold" evtFilter="cancelBubble" nodeType="interactiveSeq">
                <p:stCondLst>
                  <p:cond evt="onClick" delay="0">
                    <p:tgtEl>
                      <p:spTgt spid="81"/>
                    </p:tgtEl>
                  </p:cond>
                </p:stCondLst>
                <p:endSync evt="end" delay="0">
                  <p:rtn val="all"/>
                </p:endSync>
                <p:childTnLst>
                  <p:par>
                    <p:cTn id="285" fill="hold">
                      <p:stCondLst>
                        <p:cond delay="0"/>
                      </p:stCondLst>
                      <p:childTnLst>
                        <p:par>
                          <p:cTn id="286" fill="hold">
                            <p:stCondLst>
                              <p:cond delay="0"/>
                            </p:stCondLst>
                            <p:childTnLst>
                              <p:par>
                                <p:cTn id="287" presetID="14" presetClass="entr" presetSubtype="10" fill="hold" grpId="0" nodeType="clickEffect">
                                  <p:stCondLst>
                                    <p:cond delay="0"/>
                                  </p:stCondLst>
                                  <p:childTnLst>
                                    <p:set>
                                      <p:cBhvr>
                                        <p:cTn id="288" dur="1" fill="hold">
                                          <p:stCondLst>
                                            <p:cond delay="0"/>
                                          </p:stCondLst>
                                        </p:cTn>
                                        <p:tgtEl>
                                          <p:spTgt spid="82"/>
                                        </p:tgtEl>
                                        <p:attrNameLst>
                                          <p:attrName>style.visibility</p:attrName>
                                        </p:attrNameLst>
                                      </p:cBhvr>
                                      <p:to>
                                        <p:strVal val="visible"/>
                                      </p:to>
                                    </p:set>
                                    <p:animEffect transition="in" filter="randombar(horizontal)">
                                      <p:cBhvr>
                                        <p:cTn id="289" dur="500"/>
                                        <p:tgtEl>
                                          <p:spTgt spid="82"/>
                                        </p:tgtEl>
                                      </p:cBhvr>
                                    </p:animEffect>
                                  </p:childTnLst>
                                </p:cTn>
                              </p:par>
                            </p:childTnLst>
                          </p:cTn>
                        </p:par>
                      </p:childTnLst>
                    </p:cTn>
                  </p:par>
                </p:childTnLst>
              </p:cTn>
              <p:nextCondLst>
                <p:cond evt="onClick" delay="0">
                  <p:tgtEl>
                    <p:spTgt spid="81"/>
                  </p:tgtEl>
                </p:cond>
              </p:nextCondLst>
            </p:seq>
            <p:seq concurrent="1" nextAc="seek">
              <p:cTn id="290" restart="whenNotActive" fill="hold" evtFilter="cancelBubble" nodeType="interactiveSeq">
                <p:stCondLst>
                  <p:cond evt="onClick" delay="0">
                    <p:tgtEl>
                      <p:spTgt spid="83"/>
                    </p:tgtEl>
                  </p:cond>
                </p:stCondLst>
                <p:endSync evt="end" delay="0">
                  <p:rtn val="all"/>
                </p:endSync>
                <p:childTnLst>
                  <p:par>
                    <p:cTn id="291" fill="hold">
                      <p:stCondLst>
                        <p:cond delay="0"/>
                      </p:stCondLst>
                      <p:childTnLst>
                        <p:par>
                          <p:cTn id="292" fill="hold">
                            <p:stCondLst>
                              <p:cond delay="0"/>
                            </p:stCondLst>
                            <p:childTnLst>
                              <p:par>
                                <p:cTn id="293" presetID="14" presetClass="entr" presetSubtype="10" fill="hold" grpId="0" nodeType="clickEffect">
                                  <p:stCondLst>
                                    <p:cond delay="0"/>
                                  </p:stCondLst>
                                  <p:childTnLst>
                                    <p:set>
                                      <p:cBhvr>
                                        <p:cTn id="294" dur="1" fill="hold">
                                          <p:stCondLst>
                                            <p:cond delay="0"/>
                                          </p:stCondLst>
                                        </p:cTn>
                                        <p:tgtEl>
                                          <p:spTgt spid="84"/>
                                        </p:tgtEl>
                                        <p:attrNameLst>
                                          <p:attrName>style.visibility</p:attrName>
                                        </p:attrNameLst>
                                      </p:cBhvr>
                                      <p:to>
                                        <p:strVal val="visible"/>
                                      </p:to>
                                    </p:set>
                                    <p:animEffect transition="in" filter="randombar(horizontal)">
                                      <p:cBhvr>
                                        <p:cTn id="295" dur="500"/>
                                        <p:tgtEl>
                                          <p:spTgt spid="84"/>
                                        </p:tgtEl>
                                      </p:cBhvr>
                                    </p:animEffect>
                                  </p:childTnLst>
                                </p:cTn>
                              </p:par>
                            </p:childTnLst>
                          </p:cTn>
                        </p:par>
                      </p:childTnLst>
                    </p:cTn>
                  </p:par>
                </p:childTnLst>
              </p:cTn>
              <p:nextCondLst>
                <p:cond evt="onClick" delay="0">
                  <p:tgtEl>
                    <p:spTgt spid="83"/>
                  </p:tgtEl>
                </p:cond>
              </p:nextCondLst>
            </p:seq>
            <p:seq concurrent="1" nextAc="seek">
              <p:cTn id="296" restart="whenNotActive" fill="hold" evtFilter="cancelBubble" nodeType="interactiveSeq">
                <p:stCondLst>
                  <p:cond evt="onClick" delay="0">
                    <p:tgtEl>
                      <p:spTgt spid="84"/>
                    </p:tgtEl>
                  </p:cond>
                </p:stCondLst>
                <p:endSync evt="end" delay="0">
                  <p:rtn val="all"/>
                </p:endSync>
                <p:childTnLst>
                  <p:par>
                    <p:cTn id="297" fill="hold">
                      <p:stCondLst>
                        <p:cond delay="0"/>
                      </p:stCondLst>
                      <p:childTnLst>
                        <p:par>
                          <p:cTn id="298" fill="hold">
                            <p:stCondLst>
                              <p:cond delay="0"/>
                            </p:stCondLst>
                            <p:childTnLst>
                              <p:par>
                                <p:cTn id="299" presetID="14" presetClass="entr" presetSubtype="10" fill="hold" grpId="0" nodeType="clickEffect">
                                  <p:stCondLst>
                                    <p:cond delay="0"/>
                                  </p:stCondLst>
                                  <p:childTnLst>
                                    <p:set>
                                      <p:cBhvr>
                                        <p:cTn id="300" dur="1" fill="hold">
                                          <p:stCondLst>
                                            <p:cond delay="0"/>
                                          </p:stCondLst>
                                        </p:cTn>
                                        <p:tgtEl>
                                          <p:spTgt spid="85"/>
                                        </p:tgtEl>
                                        <p:attrNameLst>
                                          <p:attrName>style.visibility</p:attrName>
                                        </p:attrNameLst>
                                      </p:cBhvr>
                                      <p:to>
                                        <p:strVal val="visible"/>
                                      </p:to>
                                    </p:set>
                                    <p:animEffect transition="in" filter="randombar(horizontal)">
                                      <p:cBhvr>
                                        <p:cTn id="301" dur="500"/>
                                        <p:tgtEl>
                                          <p:spTgt spid="85"/>
                                        </p:tgtEl>
                                      </p:cBhvr>
                                    </p:animEffect>
                                  </p:childTnLst>
                                </p:cTn>
                              </p:par>
                            </p:childTnLst>
                          </p:cTn>
                        </p:par>
                      </p:childTnLst>
                    </p:cTn>
                  </p:par>
                </p:childTnLst>
              </p:cTn>
              <p:nextCondLst>
                <p:cond evt="onClick" delay="0">
                  <p:tgtEl>
                    <p:spTgt spid="84"/>
                  </p:tgtEl>
                </p:cond>
              </p:nextCondLst>
            </p:seq>
            <p:seq concurrent="1" nextAc="seek">
              <p:cTn id="302" restart="whenNotActive" fill="hold" evtFilter="cancelBubble" nodeType="interactiveSeq">
                <p:stCondLst>
                  <p:cond evt="onClick" delay="0">
                    <p:tgtEl>
                      <p:spTgt spid="85"/>
                    </p:tgtEl>
                  </p:cond>
                </p:stCondLst>
                <p:endSync evt="end" delay="0">
                  <p:rtn val="all"/>
                </p:endSync>
                <p:childTnLst>
                  <p:par>
                    <p:cTn id="303" fill="hold">
                      <p:stCondLst>
                        <p:cond delay="0"/>
                      </p:stCondLst>
                      <p:childTnLst>
                        <p:par>
                          <p:cTn id="304" fill="hold">
                            <p:stCondLst>
                              <p:cond delay="0"/>
                            </p:stCondLst>
                            <p:childTnLst>
                              <p:par>
                                <p:cTn id="305" presetID="14" presetClass="entr" presetSubtype="10" fill="hold" grpId="0" nodeType="clickEffect">
                                  <p:stCondLst>
                                    <p:cond delay="0"/>
                                  </p:stCondLst>
                                  <p:childTnLst>
                                    <p:set>
                                      <p:cBhvr>
                                        <p:cTn id="306" dur="1" fill="hold">
                                          <p:stCondLst>
                                            <p:cond delay="0"/>
                                          </p:stCondLst>
                                        </p:cTn>
                                        <p:tgtEl>
                                          <p:spTgt spid="86"/>
                                        </p:tgtEl>
                                        <p:attrNameLst>
                                          <p:attrName>style.visibility</p:attrName>
                                        </p:attrNameLst>
                                      </p:cBhvr>
                                      <p:to>
                                        <p:strVal val="visible"/>
                                      </p:to>
                                    </p:set>
                                    <p:animEffect transition="in" filter="randombar(horizontal)">
                                      <p:cBhvr>
                                        <p:cTn id="307" dur="500"/>
                                        <p:tgtEl>
                                          <p:spTgt spid="86"/>
                                        </p:tgtEl>
                                      </p:cBhvr>
                                    </p:animEffect>
                                  </p:childTnLst>
                                </p:cTn>
                              </p:par>
                            </p:childTnLst>
                          </p:cTn>
                        </p:par>
                      </p:childTnLst>
                    </p:cTn>
                  </p:par>
                </p:childTnLst>
              </p:cTn>
              <p:nextCondLst>
                <p:cond evt="onClick" delay="0">
                  <p:tgtEl>
                    <p:spTgt spid="85"/>
                  </p:tgtEl>
                </p:cond>
              </p:nextCondLst>
            </p:seq>
            <p:seq concurrent="1" nextAc="seek">
              <p:cTn id="308" restart="whenNotActive" fill="hold" evtFilter="cancelBubble" nodeType="interactiveSeq">
                <p:stCondLst>
                  <p:cond evt="onClick" delay="0">
                    <p:tgtEl>
                      <p:spTgt spid="87"/>
                    </p:tgtEl>
                  </p:cond>
                </p:stCondLst>
                <p:endSync evt="end" delay="0">
                  <p:rtn val="all"/>
                </p:endSync>
                <p:childTnLst>
                  <p:par>
                    <p:cTn id="309" fill="hold">
                      <p:stCondLst>
                        <p:cond delay="0"/>
                      </p:stCondLst>
                      <p:childTnLst>
                        <p:par>
                          <p:cTn id="310" fill="hold">
                            <p:stCondLst>
                              <p:cond delay="0"/>
                            </p:stCondLst>
                            <p:childTnLst>
                              <p:par>
                                <p:cTn id="311" presetID="14" presetClass="entr" presetSubtype="10" fill="hold" grpId="0" nodeType="clickEffect">
                                  <p:stCondLst>
                                    <p:cond delay="0"/>
                                  </p:stCondLst>
                                  <p:childTnLst>
                                    <p:set>
                                      <p:cBhvr>
                                        <p:cTn id="312" dur="1" fill="hold">
                                          <p:stCondLst>
                                            <p:cond delay="0"/>
                                          </p:stCondLst>
                                        </p:cTn>
                                        <p:tgtEl>
                                          <p:spTgt spid="89"/>
                                        </p:tgtEl>
                                        <p:attrNameLst>
                                          <p:attrName>style.visibility</p:attrName>
                                        </p:attrNameLst>
                                      </p:cBhvr>
                                      <p:to>
                                        <p:strVal val="visible"/>
                                      </p:to>
                                    </p:set>
                                    <p:animEffect transition="in" filter="randombar(horizontal)">
                                      <p:cBhvr>
                                        <p:cTn id="313" dur="500"/>
                                        <p:tgtEl>
                                          <p:spTgt spid="89"/>
                                        </p:tgtEl>
                                      </p:cBhvr>
                                    </p:animEffect>
                                  </p:childTnLst>
                                </p:cTn>
                              </p:par>
                            </p:childTnLst>
                          </p:cTn>
                        </p:par>
                      </p:childTnLst>
                    </p:cTn>
                  </p:par>
                </p:childTnLst>
              </p:cTn>
              <p:nextCondLst>
                <p:cond evt="onClick" delay="0">
                  <p:tgtEl>
                    <p:spTgt spid="87"/>
                  </p:tgtEl>
                </p:cond>
              </p:nextCondLst>
            </p:seq>
            <p:seq concurrent="1" nextAc="seek">
              <p:cTn id="314" restart="whenNotActive" fill="hold" evtFilter="cancelBubble" nodeType="interactiveSeq">
                <p:stCondLst>
                  <p:cond evt="onClick" delay="0">
                    <p:tgtEl>
                      <p:spTgt spid="89"/>
                    </p:tgtEl>
                  </p:cond>
                </p:stCondLst>
                <p:endSync evt="end" delay="0">
                  <p:rtn val="all"/>
                </p:endSync>
                <p:childTnLst>
                  <p:par>
                    <p:cTn id="315" fill="hold">
                      <p:stCondLst>
                        <p:cond delay="0"/>
                      </p:stCondLst>
                      <p:childTnLst>
                        <p:par>
                          <p:cTn id="316" fill="hold">
                            <p:stCondLst>
                              <p:cond delay="0"/>
                            </p:stCondLst>
                            <p:childTnLst>
                              <p:par>
                                <p:cTn id="317" presetID="14" presetClass="entr" presetSubtype="10" fill="hold" grpId="0" nodeType="clickEffect">
                                  <p:stCondLst>
                                    <p:cond delay="0"/>
                                  </p:stCondLst>
                                  <p:childTnLst>
                                    <p:set>
                                      <p:cBhvr>
                                        <p:cTn id="318" dur="1" fill="hold">
                                          <p:stCondLst>
                                            <p:cond delay="0"/>
                                          </p:stCondLst>
                                        </p:cTn>
                                        <p:tgtEl>
                                          <p:spTgt spid="90"/>
                                        </p:tgtEl>
                                        <p:attrNameLst>
                                          <p:attrName>style.visibility</p:attrName>
                                        </p:attrNameLst>
                                      </p:cBhvr>
                                      <p:to>
                                        <p:strVal val="visible"/>
                                      </p:to>
                                    </p:set>
                                    <p:animEffect transition="in" filter="randombar(horizontal)">
                                      <p:cBhvr>
                                        <p:cTn id="319" dur="500"/>
                                        <p:tgtEl>
                                          <p:spTgt spid="90"/>
                                        </p:tgtEl>
                                      </p:cBhvr>
                                    </p:animEffect>
                                  </p:childTnLst>
                                </p:cTn>
                              </p:par>
                            </p:childTnLst>
                          </p:cTn>
                        </p:par>
                      </p:childTnLst>
                    </p:cTn>
                  </p:par>
                </p:childTnLst>
              </p:cTn>
              <p:nextCondLst>
                <p:cond evt="onClick" delay="0">
                  <p:tgtEl>
                    <p:spTgt spid="89"/>
                  </p:tgtEl>
                </p:cond>
              </p:nextCondLst>
            </p:seq>
            <p:seq concurrent="1" nextAc="seek">
              <p:cTn id="320" restart="whenNotActive" fill="hold" evtFilter="cancelBubble" nodeType="interactiveSeq">
                <p:stCondLst>
                  <p:cond evt="onClick" delay="0">
                    <p:tgtEl>
                      <p:spTgt spid="90"/>
                    </p:tgtEl>
                  </p:cond>
                </p:stCondLst>
                <p:endSync evt="end" delay="0">
                  <p:rtn val="all"/>
                </p:endSync>
                <p:childTnLst>
                  <p:par>
                    <p:cTn id="321" fill="hold">
                      <p:stCondLst>
                        <p:cond delay="0"/>
                      </p:stCondLst>
                      <p:childTnLst>
                        <p:par>
                          <p:cTn id="322" fill="hold">
                            <p:stCondLst>
                              <p:cond delay="0"/>
                            </p:stCondLst>
                            <p:childTnLst>
                              <p:par>
                                <p:cTn id="323" presetID="14" presetClass="entr" presetSubtype="10" fill="hold" grpId="0" nodeType="clickEffect">
                                  <p:stCondLst>
                                    <p:cond delay="0"/>
                                  </p:stCondLst>
                                  <p:childTnLst>
                                    <p:set>
                                      <p:cBhvr>
                                        <p:cTn id="324" dur="1" fill="hold">
                                          <p:stCondLst>
                                            <p:cond delay="0"/>
                                          </p:stCondLst>
                                        </p:cTn>
                                        <p:tgtEl>
                                          <p:spTgt spid="91"/>
                                        </p:tgtEl>
                                        <p:attrNameLst>
                                          <p:attrName>style.visibility</p:attrName>
                                        </p:attrNameLst>
                                      </p:cBhvr>
                                      <p:to>
                                        <p:strVal val="visible"/>
                                      </p:to>
                                    </p:set>
                                    <p:animEffect transition="in" filter="randombar(horizontal)">
                                      <p:cBhvr>
                                        <p:cTn id="325" dur="500"/>
                                        <p:tgtEl>
                                          <p:spTgt spid="91"/>
                                        </p:tgtEl>
                                      </p:cBhvr>
                                    </p:animEffect>
                                  </p:childTnLst>
                                </p:cTn>
                              </p:par>
                            </p:childTnLst>
                          </p:cTn>
                        </p:par>
                      </p:childTnLst>
                    </p:cTn>
                  </p:par>
                </p:childTnLst>
              </p:cTn>
              <p:nextCondLst>
                <p:cond evt="onClick" delay="0">
                  <p:tgtEl>
                    <p:spTgt spid="90"/>
                  </p:tgtEl>
                </p:cond>
              </p:nextCondLst>
            </p:seq>
            <p:seq concurrent="1" nextAc="seek">
              <p:cTn id="326" restart="whenNotActive" fill="hold" evtFilter="cancelBubble" nodeType="interactiveSeq">
                <p:stCondLst>
                  <p:cond evt="onClick" delay="0">
                    <p:tgtEl>
                      <p:spTgt spid="88"/>
                    </p:tgtEl>
                  </p:cond>
                </p:stCondLst>
                <p:endSync evt="end" delay="0">
                  <p:rtn val="all"/>
                </p:endSync>
                <p:childTnLst>
                  <p:par>
                    <p:cTn id="327" fill="hold">
                      <p:stCondLst>
                        <p:cond delay="0"/>
                      </p:stCondLst>
                      <p:childTnLst>
                        <p:par>
                          <p:cTn id="328" fill="hold">
                            <p:stCondLst>
                              <p:cond delay="0"/>
                            </p:stCondLst>
                            <p:childTnLst>
                              <p:par>
                                <p:cTn id="329" presetID="14" presetClass="entr" presetSubtype="10" fill="hold" grpId="0" nodeType="clickEffect">
                                  <p:stCondLst>
                                    <p:cond delay="0"/>
                                  </p:stCondLst>
                                  <p:childTnLst>
                                    <p:set>
                                      <p:cBhvr>
                                        <p:cTn id="330" dur="1" fill="hold">
                                          <p:stCondLst>
                                            <p:cond delay="0"/>
                                          </p:stCondLst>
                                        </p:cTn>
                                        <p:tgtEl>
                                          <p:spTgt spid="92"/>
                                        </p:tgtEl>
                                        <p:attrNameLst>
                                          <p:attrName>style.visibility</p:attrName>
                                        </p:attrNameLst>
                                      </p:cBhvr>
                                      <p:to>
                                        <p:strVal val="visible"/>
                                      </p:to>
                                    </p:set>
                                    <p:animEffect transition="in" filter="randombar(horizontal)">
                                      <p:cBhvr>
                                        <p:cTn id="331" dur="500"/>
                                        <p:tgtEl>
                                          <p:spTgt spid="92"/>
                                        </p:tgtEl>
                                      </p:cBhvr>
                                    </p:animEffect>
                                  </p:childTnLst>
                                </p:cTn>
                              </p:par>
                            </p:childTnLst>
                          </p:cTn>
                        </p:par>
                      </p:childTnLst>
                    </p:cTn>
                  </p:par>
                </p:childTnLst>
              </p:cTn>
              <p:nextCondLst>
                <p:cond evt="onClick" delay="0">
                  <p:tgtEl>
                    <p:spTgt spid="88"/>
                  </p:tgtEl>
                </p:cond>
              </p:nextCondLst>
            </p:seq>
            <p:seq concurrent="1" nextAc="seek">
              <p:cTn id="332" restart="whenNotActive" fill="hold" evtFilter="cancelBubble" nodeType="interactiveSeq">
                <p:stCondLst>
                  <p:cond evt="onClick" delay="0">
                    <p:tgtEl>
                      <p:spTgt spid="92"/>
                    </p:tgtEl>
                  </p:cond>
                </p:stCondLst>
                <p:endSync evt="end" delay="0">
                  <p:rtn val="all"/>
                </p:endSync>
                <p:childTnLst>
                  <p:par>
                    <p:cTn id="333" fill="hold">
                      <p:stCondLst>
                        <p:cond delay="0"/>
                      </p:stCondLst>
                      <p:childTnLst>
                        <p:par>
                          <p:cTn id="334" fill="hold">
                            <p:stCondLst>
                              <p:cond delay="0"/>
                            </p:stCondLst>
                            <p:childTnLst>
                              <p:par>
                                <p:cTn id="335" presetID="14" presetClass="entr" presetSubtype="10" fill="hold" grpId="0" nodeType="clickEffect">
                                  <p:stCondLst>
                                    <p:cond delay="0"/>
                                  </p:stCondLst>
                                  <p:childTnLst>
                                    <p:set>
                                      <p:cBhvr>
                                        <p:cTn id="336" dur="1" fill="hold">
                                          <p:stCondLst>
                                            <p:cond delay="0"/>
                                          </p:stCondLst>
                                        </p:cTn>
                                        <p:tgtEl>
                                          <p:spTgt spid="93"/>
                                        </p:tgtEl>
                                        <p:attrNameLst>
                                          <p:attrName>style.visibility</p:attrName>
                                        </p:attrNameLst>
                                      </p:cBhvr>
                                      <p:to>
                                        <p:strVal val="visible"/>
                                      </p:to>
                                    </p:set>
                                    <p:animEffect transition="in" filter="randombar(horizontal)">
                                      <p:cBhvr>
                                        <p:cTn id="337" dur="500"/>
                                        <p:tgtEl>
                                          <p:spTgt spid="93"/>
                                        </p:tgtEl>
                                      </p:cBhvr>
                                    </p:animEffect>
                                  </p:childTnLst>
                                </p:cTn>
                              </p:par>
                            </p:childTnLst>
                          </p:cTn>
                        </p:par>
                      </p:childTnLst>
                    </p:cTn>
                  </p:par>
                </p:childTnLst>
              </p:cTn>
              <p:nextCondLst>
                <p:cond evt="onClick" delay="0">
                  <p:tgtEl>
                    <p:spTgt spid="92"/>
                  </p:tgtEl>
                </p:cond>
              </p:nextCondLst>
            </p:seq>
            <p:seq concurrent="1" nextAc="seek">
              <p:cTn id="338" restart="whenNotActive" fill="hold" evtFilter="cancelBubble" nodeType="interactiveSeq">
                <p:stCondLst>
                  <p:cond evt="onClick" delay="0">
                    <p:tgtEl>
                      <p:spTgt spid="93"/>
                    </p:tgtEl>
                  </p:cond>
                </p:stCondLst>
                <p:endSync evt="end" delay="0">
                  <p:rtn val="all"/>
                </p:endSync>
                <p:childTnLst>
                  <p:par>
                    <p:cTn id="339" fill="hold">
                      <p:stCondLst>
                        <p:cond delay="0"/>
                      </p:stCondLst>
                      <p:childTnLst>
                        <p:par>
                          <p:cTn id="340" fill="hold">
                            <p:stCondLst>
                              <p:cond delay="0"/>
                            </p:stCondLst>
                            <p:childTnLst>
                              <p:par>
                                <p:cTn id="341" presetID="14" presetClass="entr" presetSubtype="10" fill="hold" grpId="0" nodeType="clickEffect">
                                  <p:stCondLst>
                                    <p:cond delay="0"/>
                                  </p:stCondLst>
                                  <p:childTnLst>
                                    <p:set>
                                      <p:cBhvr>
                                        <p:cTn id="342" dur="1" fill="hold">
                                          <p:stCondLst>
                                            <p:cond delay="0"/>
                                          </p:stCondLst>
                                        </p:cTn>
                                        <p:tgtEl>
                                          <p:spTgt spid="94"/>
                                        </p:tgtEl>
                                        <p:attrNameLst>
                                          <p:attrName>style.visibility</p:attrName>
                                        </p:attrNameLst>
                                      </p:cBhvr>
                                      <p:to>
                                        <p:strVal val="visible"/>
                                      </p:to>
                                    </p:set>
                                    <p:animEffect transition="in" filter="randombar(horizontal)">
                                      <p:cBhvr>
                                        <p:cTn id="343" dur="500"/>
                                        <p:tgtEl>
                                          <p:spTgt spid="94"/>
                                        </p:tgtEl>
                                      </p:cBhvr>
                                    </p:animEffect>
                                  </p:childTnLst>
                                </p:cTn>
                              </p:par>
                            </p:childTnLst>
                          </p:cTn>
                        </p:par>
                      </p:childTnLst>
                    </p:cTn>
                  </p:par>
                </p:childTnLst>
              </p:cTn>
              <p:nextCondLst>
                <p:cond evt="onClick" delay="0">
                  <p:tgtEl>
                    <p:spTgt spid="93"/>
                  </p:tgtEl>
                </p:cond>
              </p:nextCondLst>
            </p:seq>
            <p:seq concurrent="1" nextAc="seek">
              <p:cTn id="344" restart="whenNotActive" fill="hold" evtFilter="cancelBubble" nodeType="interactiveSeq">
                <p:stCondLst>
                  <p:cond evt="onClick" delay="0">
                    <p:tgtEl>
                      <p:spTgt spid="95"/>
                    </p:tgtEl>
                  </p:cond>
                </p:stCondLst>
                <p:endSync evt="end" delay="0">
                  <p:rtn val="all"/>
                </p:endSync>
                <p:childTnLst>
                  <p:par>
                    <p:cTn id="345" fill="hold">
                      <p:stCondLst>
                        <p:cond delay="0"/>
                      </p:stCondLst>
                      <p:childTnLst>
                        <p:par>
                          <p:cTn id="346" fill="hold">
                            <p:stCondLst>
                              <p:cond delay="0"/>
                            </p:stCondLst>
                            <p:childTnLst>
                              <p:par>
                                <p:cTn id="347" presetID="14" presetClass="entr" presetSubtype="10" fill="hold" grpId="0" nodeType="clickEffect">
                                  <p:stCondLst>
                                    <p:cond delay="0"/>
                                  </p:stCondLst>
                                  <p:childTnLst>
                                    <p:set>
                                      <p:cBhvr>
                                        <p:cTn id="348" dur="1" fill="hold">
                                          <p:stCondLst>
                                            <p:cond delay="0"/>
                                          </p:stCondLst>
                                        </p:cTn>
                                        <p:tgtEl>
                                          <p:spTgt spid="96"/>
                                        </p:tgtEl>
                                        <p:attrNameLst>
                                          <p:attrName>style.visibility</p:attrName>
                                        </p:attrNameLst>
                                      </p:cBhvr>
                                      <p:to>
                                        <p:strVal val="visible"/>
                                      </p:to>
                                    </p:set>
                                    <p:animEffect transition="in" filter="randombar(horizontal)">
                                      <p:cBhvr>
                                        <p:cTn id="349" dur="500"/>
                                        <p:tgtEl>
                                          <p:spTgt spid="96"/>
                                        </p:tgtEl>
                                      </p:cBhvr>
                                    </p:animEffect>
                                  </p:childTnLst>
                                </p:cTn>
                              </p:par>
                            </p:childTnLst>
                          </p:cTn>
                        </p:par>
                      </p:childTnLst>
                    </p:cTn>
                  </p:par>
                </p:childTnLst>
              </p:cTn>
              <p:nextCondLst>
                <p:cond evt="onClick" delay="0">
                  <p:tgtEl>
                    <p:spTgt spid="95"/>
                  </p:tgtEl>
                </p:cond>
              </p:nextCondLst>
            </p:seq>
            <p:seq concurrent="1" nextAc="seek">
              <p:cTn id="350" restart="whenNotActive" fill="hold" evtFilter="cancelBubble" nodeType="interactiveSeq">
                <p:stCondLst>
                  <p:cond evt="onClick" delay="0">
                    <p:tgtEl>
                      <p:spTgt spid="96"/>
                    </p:tgtEl>
                  </p:cond>
                </p:stCondLst>
                <p:endSync evt="end" delay="0">
                  <p:rtn val="all"/>
                </p:endSync>
                <p:childTnLst>
                  <p:par>
                    <p:cTn id="351" fill="hold">
                      <p:stCondLst>
                        <p:cond delay="0"/>
                      </p:stCondLst>
                      <p:childTnLst>
                        <p:par>
                          <p:cTn id="352" fill="hold">
                            <p:stCondLst>
                              <p:cond delay="0"/>
                            </p:stCondLst>
                            <p:childTnLst>
                              <p:par>
                                <p:cTn id="353" presetID="14" presetClass="entr" presetSubtype="10" fill="hold" grpId="0" nodeType="clickEffect">
                                  <p:stCondLst>
                                    <p:cond delay="0"/>
                                  </p:stCondLst>
                                  <p:childTnLst>
                                    <p:set>
                                      <p:cBhvr>
                                        <p:cTn id="354" dur="1" fill="hold">
                                          <p:stCondLst>
                                            <p:cond delay="0"/>
                                          </p:stCondLst>
                                        </p:cTn>
                                        <p:tgtEl>
                                          <p:spTgt spid="97"/>
                                        </p:tgtEl>
                                        <p:attrNameLst>
                                          <p:attrName>style.visibility</p:attrName>
                                        </p:attrNameLst>
                                      </p:cBhvr>
                                      <p:to>
                                        <p:strVal val="visible"/>
                                      </p:to>
                                    </p:set>
                                    <p:animEffect transition="in" filter="randombar(horizontal)">
                                      <p:cBhvr>
                                        <p:cTn id="355" dur="500"/>
                                        <p:tgtEl>
                                          <p:spTgt spid="97"/>
                                        </p:tgtEl>
                                      </p:cBhvr>
                                    </p:animEffect>
                                  </p:childTnLst>
                                </p:cTn>
                              </p:par>
                            </p:childTnLst>
                          </p:cTn>
                        </p:par>
                      </p:childTnLst>
                    </p:cTn>
                  </p:par>
                </p:childTnLst>
              </p:cTn>
              <p:nextCondLst>
                <p:cond evt="onClick" delay="0">
                  <p:tgtEl>
                    <p:spTgt spid="96"/>
                  </p:tgtEl>
                </p:cond>
              </p:nextCondLst>
            </p:seq>
            <p:seq concurrent="1" nextAc="seek">
              <p:cTn id="356" restart="whenNotActive" fill="hold" evtFilter="cancelBubble" nodeType="interactiveSeq">
                <p:stCondLst>
                  <p:cond evt="onClick" delay="0">
                    <p:tgtEl>
                      <p:spTgt spid="97"/>
                    </p:tgtEl>
                  </p:cond>
                </p:stCondLst>
                <p:endSync evt="end" delay="0">
                  <p:rtn val="all"/>
                </p:endSync>
                <p:childTnLst>
                  <p:par>
                    <p:cTn id="357" fill="hold">
                      <p:stCondLst>
                        <p:cond delay="0"/>
                      </p:stCondLst>
                      <p:childTnLst>
                        <p:par>
                          <p:cTn id="358" fill="hold">
                            <p:stCondLst>
                              <p:cond delay="0"/>
                            </p:stCondLst>
                            <p:childTnLst>
                              <p:par>
                                <p:cTn id="359" presetID="14" presetClass="entr" presetSubtype="10" fill="hold" grpId="0" nodeType="clickEffect">
                                  <p:stCondLst>
                                    <p:cond delay="0"/>
                                  </p:stCondLst>
                                  <p:childTnLst>
                                    <p:set>
                                      <p:cBhvr>
                                        <p:cTn id="360" dur="1" fill="hold">
                                          <p:stCondLst>
                                            <p:cond delay="0"/>
                                          </p:stCondLst>
                                        </p:cTn>
                                        <p:tgtEl>
                                          <p:spTgt spid="98"/>
                                        </p:tgtEl>
                                        <p:attrNameLst>
                                          <p:attrName>style.visibility</p:attrName>
                                        </p:attrNameLst>
                                      </p:cBhvr>
                                      <p:to>
                                        <p:strVal val="visible"/>
                                      </p:to>
                                    </p:set>
                                    <p:animEffect transition="in" filter="randombar(horizontal)">
                                      <p:cBhvr>
                                        <p:cTn id="361" dur="500"/>
                                        <p:tgtEl>
                                          <p:spTgt spid="98"/>
                                        </p:tgtEl>
                                      </p:cBhvr>
                                    </p:animEffect>
                                  </p:childTnLst>
                                </p:cTn>
                              </p:par>
                            </p:childTnLst>
                          </p:cTn>
                        </p:par>
                      </p:childTnLst>
                    </p:cTn>
                  </p:par>
                </p:childTnLst>
              </p:cTn>
              <p:nextCondLst>
                <p:cond evt="onClick" delay="0">
                  <p:tgtEl>
                    <p:spTgt spid="97"/>
                  </p:tgtEl>
                </p:cond>
              </p:nextCondLst>
            </p:seq>
          </p:childTnLst>
        </p:cTn>
      </p:par>
    </p:tnLst>
    <p:bldLst>
      <p:bldP spid="20" grpId="0" animBg="1"/>
      <p:bldP spid="21" grpId="0" animBg="1"/>
      <p:bldP spid="22" grpId="0" animBg="1"/>
      <p:bldP spid="24" grpId="0" animBg="1"/>
      <p:bldP spid="25" grpId="0" animBg="1"/>
      <p:bldP spid="26" grpId="0" animBg="1"/>
      <p:bldP spid="28" grpId="0" animBg="1"/>
      <p:bldP spid="29" grpId="0" animBg="1"/>
      <p:bldP spid="30" grpId="0" animBg="1"/>
      <p:bldP spid="32" grpId="0" animBg="1"/>
      <p:bldP spid="33" grpId="0" animBg="1"/>
      <p:bldP spid="34" grpId="0" animBg="1"/>
      <p:bldP spid="36" grpId="0" animBg="1"/>
      <p:bldP spid="37" grpId="0" animBg="1"/>
      <p:bldP spid="38" grpId="0" animBg="1"/>
      <p:bldP spid="40" grpId="0" animBg="1"/>
      <p:bldP spid="41" grpId="0" animBg="1"/>
      <p:bldP spid="42" grpId="0" animBg="1"/>
      <p:bldP spid="44" grpId="0" animBg="1"/>
      <p:bldP spid="45" grpId="0" animBg="1"/>
      <p:bldP spid="46" grpId="0" animBg="1"/>
      <p:bldP spid="48" grpId="0" animBg="1"/>
      <p:bldP spid="49" grpId="0" animBg="1"/>
      <p:bldP spid="50" grpId="0" animBg="1"/>
      <p:bldP spid="52" grpId="0" animBg="1"/>
      <p:bldP spid="53" grpId="0" animBg="1"/>
      <p:bldP spid="54" grpId="0" animBg="1"/>
      <p:bldP spid="56" grpId="0" animBg="1"/>
      <p:bldP spid="57" grpId="0" animBg="1"/>
      <p:bldP spid="58" grpId="0" animBg="1"/>
      <p:bldP spid="60" grpId="0" animBg="1"/>
      <p:bldP spid="61" grpId="0" animBg="1"/>
      <p:bldP spid="62" grpId="0" animBg="1"/>
      <p:bldP spid="64" grpId="0" animBg="1"/>
      <p:bldP spid="65" grpId="0" animBg="1"/>
      <p:bldP spid="66" grpId="0" animBg="1"/>
      <p:bldP spid="68" grpId="0" animBg="1"/>
      <p:bldP spid="69" grpId="0" animBg="1"/>
      <p:bldP spid="70" grpId="0" animBg="1"/>
      <p:bldP spid="72" grpId="0" animBg="1"/>
      <p:bldP spid="73" grpId="0" animBg="1"/>
      <p:bldP spid="74" grpId="0" animBg="1"/>
      <p:bldP spid="76" grpId="0" animBg="1"/>
      <p:bldP spid="77" grpId="0" animBg="1"/>
      <p:bldP spid="78" grpId="0" animBg="1"/>
      <p:bldP spid="80" grpId="0" animBg="1"/>
      <p:bldP spid="81" grpId="0" animBg="1"/>
      <p:bldP spid="82" grpId="0" animBg="1"/>
      <p:bldP spid="84" grpId="0" animBg="1"/>
      <p:bldP spid="85" grpId="0" animBg="1"/>
      <p:bldP spid="86" grpId="0" animBg="1"/>
      <p:bldP spid="89" grpId="0" animBg="1"/>
      <p:bldP spid="90" grpId="0" animBg="1"/>
      <p:bldP spid="91" grpId="0" animBg="1"/>
      <p:bldP spid="92" grpId="0" animBg="1"/>
      <p:bldP spid="93" grpId="0" animBg="1"/>
      <p:bldP spid="94" grpId="0" animBg="1"/>
      <p:bldP spid="96" grpId="0" animBg="1"/>
      <p:bldP spid="97" grpId="0" animBg="1"/>
      <p:bldP spid="9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Benito Mussolini (1883 – 1945)</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lstStyle/>
          <a:p>
            <a:r>
              <a:rPr lang="cs-CZ" dirty="0" smtClean="0">
                <a:solidFill>
                  <a:schemeClr val="accent4">
                    <a:lumMod val="50000"/>
                  </a:schemeClr>
                </a:solidFill>
                <a:latin typeface="Times New Roman" pitchFamily="18" charset="0"/>
                <a:cs typeface="Times New Roman" pitchFamily="18" charset="0"/>
              </a:rPr>
              <a:t>Narodil jsem se v roce 1883 v Itálii.</a:t>
            </a:r>
          </a:p>
          <a:p>
            <a:r>
              <a:rPr lang="cs-CZ" dirty="0" smtClean="0">
                <a:solidFill>
                  <a:schemeClr val="accent4">
                    <a:lumMod val="50000"/>
                  </a:schemeClr>
                </a:solidFill>
                <a:latin typeface="Times New Roman" pitchFamily="18" charset="0"/>
                <a:cs typeface="Times New Roman" pitchFamily="18" charset="0"/>
              </a:rPr>
              <a:t>V roce 1922 jsem zorganizoval pochod na Řím a vynutil si tak jmenování do funkce premiéra.</a:t>
            </a:r>
          </a:p>
          <a:p>
            <a:r>
              <a:rPr lang="cs-CZ" dirty="0" smtClean="0">
                <a:solidFill>
                  <a:schemeClr val="accent4">
                    <a:lumMod val="50000"/>
                  </a:schemeClr>
                </a:solidFill>
                <a:latin typeface="Times New Roman" pitchFamily="18" charset="0"/>
                <a:cs typeface="Times New Roman" pitchFamily="18" charset="0"/>
              </a:rPr>
              <a:t>Od roku 1925 jsem vystupoval jako diktátor, duce.</a:t>
            </a:r>
          </a:p>
          <a:p>
            <a:r>
              <a:rPr lang="cs-CZ" dirty="0" smtClean="0">
                <a:solidFill>
                  <a:schemeClr val="accent4">
                    <a:lumMod val="50000"/>
                  </a:schemeClr>
                </a:solidFill>
                <a:latin typeface="Times New Roman" pitchFamily="18" charset="0"/>
                <a:cs typeface="Times New Roman" pitchFamily="18" charset="0"/>
              </a:rPr>
              <a:t>V roce 1935 jsem dal povel k útoku na Habeš, dnešní Etiopii.</a:t>
            </a:r>
          </a:p>
          <a:p>
            <a:r>
              <a:rPr lang="cs-CZ" dirty="0" smtClean="0">
                <a:solidFill>
                  <a:schemeClr val="accent4">
                    <a:lumMod val="50000"/>
                  </a:schemeClr>
                </a:solidFill>
                <a:latin typeface="Times New Roman" pitchFamily="18" charset="0"/>
                <a:cs typeface="Times New Roman" pitchFamily="18" charset="0"/>
              </a:rPr>
              <a:t>Mé vztahy s Adolfem Hitlerem nebyly příliš přátelské.</a:t>
            </a:r>
          </a:p>
          <a:p>
            <a:r>
              <a:rPr lang="cs-CZ" dirty="0" smtClean="0">
                <a:solidFill>
                  <a:schemeClr val="accent4">
                    <a:lumMod val="50000"/>
                  </a:schemeClr>
                </a:solidFill>
                <a:latin typeface="Times New Roman" pitchFamily="18" charset="0"/>
                <a:cs typeface="Times New Roman" pitchFamily="18" charset="0"/>
              </a:rPr>
              <a:t>Ve 2. světové válce jsem nedosáhl žádných důležitých vítězství.</a:t>
            </a:r>
          </a:p>
          <a:p>
            <a:r>
              <a:rPr lang="cs-CZ" dirty="0" smtClean="0">
                <a:solidFill>
                  <a:schemeClr val="accent4">
                    <a:lumMod val="50000"/>
                  </a:schemeClr>
                </a:solidFill>
                <a:latin typeface="Times New Roman" pitchFamily="18" charset="0"/>
                <a:cs typeface="Times New Roman" pitchFamily="18" charset="0"/>
              </a:rPr>
              <a:t>Roku 1945 jsem byl popraven.</a:t>
            </a:r>
          </a:p>
          <a:p>
            <a:r>
              <a:rPr lang="cs-CZ" dirty="0" smtClean="0">
                <a:solidFill>
                  <a:schemeClr val="accent4">
                    <a:lumMod val="50000"/>
                  </a:schemeClr>
                </a:solidFill>
                <a:latin typeface="Times New Roman" pitchFamily="18" charset="0"/>
                <a:cs typeface="Times New Roman" pitchFamily="18" charset="0"/>
              </a:rPr>
              <a:t>Moje smrt inspirovala Adolfa Hitlera ke spáchání sebevraždy.</a:t>
            </a:r>
            <a:endParaRPr lang="cs-CZ" dirty="0">
              <a:solidFill>
                <a:schemeClr val="accent4">
                  <a:lumMod val="50000"/>
                </a:schemeClr>
              </a:solidFill>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8</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604448" y="260648"/>
            <a:ext cx="401588"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205233450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6">
                                            <p:txEl>
                                              <p:pRg st="7" end="7"/>
                                            </p:txEl>
                                          </p:spTgt>
                                        </p:tgtEl>
                                        <p:attrNameLst>
                                          <p:attrName>style.visibility</p:attrName>
                                        </p:attrNameLst>
                                      </p:cBhvr>
                                      <p:to>
                                        <p:strVal val="visible"/>
                                      </p:to>
                                    </p:set>
                                    <p:animEffect transition="in" filter="fade">
                                      <p:cBhvr>
                                        <p:cTn id="62" dur="1000"/>
                                        <p:tgtEl>
                                          <p:spTgt spid="6">
                                            <p:txEl>
                                              <p:pRg st="7" end="7"/>
                                            </p:txEl>
                                          </p:spTgt>
                                        </p:tgtEl>
                                      </p:cBhvr>
                                    </p:animEffect>
                                    <p:anim calcmode="lin" valueType="num">
                                      <p:cBhvr>
                                        <p:cTn id="63"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Francisco Franco (1892 – 1975)</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a:bodyPr>
          <a:lstStyle/>
          <a:p>
            <a:r>
              <a:rPr lang="cs-CZ" dirty="0" smtClean="0">
                <a:solidFill>
                  <a:schemeClr val="accent4">
                    <a:lumMod val="50000"/>
                  </a:schemeClr>
                </a:solidFill>
                <a:latin typeface="Times New Roman" pitchFamily="18" charset="0"/>
                <a:cs typeface="Times New Roman" pitchFamily="18" charset="0"/>
              </a:rPr>
              <a:t>Narodil jsem se v roce 1892 ve Španělsku.</a:t>
            </a:r>
          </a:p>
          <a:p>
            <a:r>
              <a:rPr lang="cs-CZ" dirty="0" smtClean="0">
                <a:solidFill>
                  <a:schemeClr val="accent4">
                    <a:lumMod val="50000"/>
                  </a:schemeClr>
                </a:solidFill>
                <a:latin typeface="Times New Roman" pitchFamily="18" charset="0"/>
                <a:cs typeface="Times New Roman" pitchFamily="18" charset="0"/>
              </a:rPr>
              <a:t>Jako vojenský důstojník ve službách španělského krále jsem pobýval v Maroku.</a:t>
            </a:r>
          </a:p>
          <a:p>
            <a:r>
              <a:rPr lang="cs-CZ" dirty="0" smtClean="0">
                <a:solidFill>
                  <a:schemeClr val="accent4">
                    <a:lumMod val="50000"/>
                  </a:schemeClr>
                </a:solidFill>
                <a:latin typeface="Times New Roman" pitchFamily="18" charset="0"/>
                <a:cs typeface="Times New Roman" pitchFamily="18" charset="0"/>
              </a:rPr>
              <a:t>V roce 1936 se Španělsko stalo republikou a já jsem se stal jeho vůdcem.</a:t>
            </a:r>
          </a:p>
          <a:p>
            <a:r>
              <a:rPr lang="cs-CZ" dirty="0" smtClean="0">
                <a:solidFill>
                  <a:schemeClr val="accent4">
                    <a:lumMod val="50000"/>
                  </a:schemeClr>
                </a:solidFill>
                <a:latin typeface="Times New Roman" pitchFamily="18" charset="0"/>
                <a:cs typeface="Times New Roman" pitchFamily="18" charset="0"/>
              </a:rPr>
              <a:t>Podporoval jsem katolickou církev.</a:t>
            </a:r>
          </a:p>
          <a:p>
            <a:r>
              <a:rPr lang="cs-CZ" dirty="0" smtClean="0">
                <a:solidFill>
                  <a:schemeClr val="accent4">
                    <a:lumMod val="50000"/>
                  </a:schemeClr>
                </a:solidFill>
                <a:latin typeface="Times New Roman" pitchFamily="18" charset="0"/>
                <a:cs typeface="Times New Roman" pitchFamily="18" charset="0"/>
              </a:rPr>
              <a:t>Jsem zodpovědný za občanskou válku ve své vlasti.</a:t>
            </a:r>
          </a:p>
          <a:p>
            <a:r>
              <a:rPr lang="cs-CZ" dirty="0" smtClean="0">
                <a:solidFill>
                  <a:schemeClr val="accent4">
                    <a:lumMod val="50000"/>
                  </a:schemeClr>
                </a:solidFill>
                <a:latin typeface="Times New Roman" pitchFamily="18" charset="0"/>
                <a:cs typeface="Times New Roman" pitchFamily="18" charset="0"/>
              </a:rPr>
              <a:t>Během 2. světové války jsem vyhlásil neutralitu a do války jsem nezasáhl.</a:t>
            </a:r>
          </a:p>
          <a:p>
            <a:r>
              <a:rPr lang="cs-CZ" dirty="0" smtClean="0">
                <a:solidFill>
                  <a:schemeClr val="accent4">
                    <a:lumMod val="50000"/>
                  </a:schemeClr>
                </a:solidFill>
                <a:latin typeface="Times New Roman" pitchFamily="18" charset="0"/>
                <a:cs typeface="Times New Roman" pitchFamily="18" charset="0"/>
              </a:rPr>
              <a:t>Po mé smrti se Španělsko znovu stalo monarchií.</a:t>
            </a: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7</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604448" y="260648"/>
            <a:ext cx="401588" cy="523220"/>
          </a:xfrm>
          <a:prstGeom prst="rect">
            <a:avLst/>
          </a:prstGeom>
          <a:noFill/>
        </p:spPr>
        <p:txBody>
          <a:bodyPr wrap="square" rtlCol="0">
            <a:spAutoFit/>
          </a:bodyPr>
          <a:lstStyle/>
          <a:p>
            <a:r>
              <a:rPr lang="cs-CZ" sz="2800" smtClean="0">
                <a:solidFill>
                  <a:schemeClr val="accent4">
                    <a:lumMod val="50000"/>
                  </a:schemeClr>
                </a:solidFill>
                <a:latin typeface="Times New Roman" pitchFamily="18" charset="0"/>
                <a:cs typeface="Times New Roman" pitchFamily="18" charset="0"/>
              </a:rPr>
              <a:t>2</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150974868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Edvard Beneš (1884 – 1948)</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lnSpcReduction="10000"/>
          </a:bodyPr>
          <a:lstStyle/>
          <a:p>
            <a:r>
              <a:rPr lang="cs-CZ" dirty="0" smtClean="0">
                <a:solidFill>
                  <a:schemeClr val="accent4">
                    <a:lumMod val="50000"/>
                  </a:schemeClr>
                </a:solidFill>
                <a:latin typeface="Times New Roman" pitchFamily="18" charset="0"/>
                <a:cs typeface="Times New Roman" pitchFamily="18" charset="0"/>
              </a:rPr>
              <a:t>Narodil jsem se v roce 1884 jako desáté, poslední dítě.</a:t>
            </a:r>
          </a:p>
          <a:p>
            <a:r>
              <a:rPr lang="cs-CZ" dirty="0" smtClean="0">
                <a:solidFill>
                  <a:schemeClr val="accent4">
                    <a:lumMod val="50000"/>
                  </a:schemeClr>
                </a:solidFill>
                <a:latin typeface="Times New Roman" pitchFamily="18" charset="0"/>
                <a:cs typeface="Times New Roman" pitchFamily="18" charset="0"/>
              </a:rPr>
              <a:t>Studoval jsem ve Francii, stal jsem se právníkem.</a:t>
            </a:r>
          </a:p>
          <a:p>
            <a:r>
              <a:rPr lang="cs-CZ" dirty="0" smtClean="0">
                <a:solidFill>
                  <a:schemeClr val="accent4">
                    <a:lumMod val="50000"/>
                  </a:schemeClr>
                </a:solidFill>
                <a:latin typeface="Times New Roman" pitchFamily="18" charset="0"/>
                <a:cs typeface="Times New Roman" pitchFamily="18" charset="0"/>
              </a:rPr>
              <a:t>Spřátelil jsem se s Tomášem Garrigue Masarykem, svým někdejším profesorem na Karlo-Ferdinandově univerzitě.</a:t>
            </a:r>
          </a:p>
          <a:p>
            <a:r>
              <a:rPr lang="cs-CZ" dirty="0" smtClean="0">
                <a:solidFill>
                  <a:schemeClr val="accent4">
                    <a:lumMod val="50000"/>
                  </a:schemeClr>
                </a:solidFill>
                <a:latin typeface="Times New Roman" pitchFamily="18" charset="0"/>
                <a:cs typeface="Times New Roman" pitchFamily="18" charset="0"/>
              </a:rPr>
              <a:t>Během 1. světové války jsem spolu s Masarykem a Štefánikem organizoval protirakouský odboj.</a:t>
            </a:r>
          </a:p>
          <a:p>
            <a:r>
              <a:rPr lang="cs-CZ" dirty="0" smtClean="0">
                <a:solidFill>
                  <a:schemeClr val="accent4">
                    <a:lumMod val="50000"/>
                  </a:schemeClr>
                </a:solidFill>
                <a:latin typeface="Times New Roman" pitchFamily="18" charset="0"/>
                <a:cs typeface="Times New Roman" pitchFamily="18" charset="0"/>
              </a:rPr>
              <a:t>V Československé republice jsem byl nejprve ministrem zahraničí a později druhým prezidentem.</a:t>
            </a:r>
          </a:p>
          <a:p>
            <a:r>
              <a:rPr lang="cs-CZ" dirty="0" smtClean="0">
                <a:solidFill>
                  <a:schemeClr val="accent4">
                    <a:lumMod val="50000"/>
                  </a:schemeClr>
                </a:solidFill>
                <a:latin typeface="Times New Roman" pitchFamily="18" charset="0"/>
                <a:cs typeface="Times New Roman" pitchFamily="18" charset="0"/>
              </a:rPr>
              <a:t>V roce jsem 1938 jsem pod tlakem podepsal mnichovskou dohodu.</a:t>
            </a:r>
          </a:p>
          <a:p>
            <a:r>
              <a:rPr lang="cs-CZ" dirty="0" smtClean="0">
                <a:solidFill>
                  <a:schemeClr val="accent4">
                    <a:lumMod val="50000"/>
                  </a:schemeClr>
                </a:solidFill>
                <a:latin typeface="Times New Roman" pitchFamily="18" charset="0"/>
                <a:cs typeface="Times New Roman" pitchFamily="18" charset="0"/>
              </a:rPr>
              <a:t>Světovou válku jsem strávil v exilu ve Velké Británii.</a:t>
            </a: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7</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604448" y="260648"/>
            <a:ext cx="401588"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3</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186263219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Neville Chamberlain (1869 – 1940)</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a:bodyPr>
          <a:lstStyle/>
          <a:p>
            <a:r>
              <a:rPr lang="cs-CZ" dirty="0" smtClean="0">
                <a:solidFill>
                  <a:schemeClr val="accent4">
                    <a:lumMod val="50000"/>
                  </a:schemeClr>
                </a:solidFill>
                <a:latin typeface="Times New Roman" pitchFamily="18" charset="0"/>
                <a:cs typeface="Times New Roman" pitchFamily="18" charset="0"/>
              </a:rPr>
              <a:t>Narodil jsem se v roce 1869 v britském </a:t>
            </a:r>
            <a:r>
              <a:rPr lang="cs-CZ" dirty="0">
                <a:solidFill>
                  <a:schemeClr val="accent4">
                    <a:lumMod val="50000"/>
                  </a:schemeClr>
                </a:solidFill>
                <a:latin typeface="Times New Roman" pitchFamily="18" charset="0"/>
                <a:cs typeface="Times New Roman" pitchFamily="18" charset="0"/>
              </a:rPr>
              <a:t>B</a:t>
            </a:r>
            <a:r>
              <a:rPr lang="cs-CZ" dirty="0" smtClean="0">
                <a:solidFill>
                  <a:schemeClr val="accent4">
                    <a:lumMod val="50000"/>
                  </a:schemeClr>
                </a:solidFill>
                <a:latin typeface="Times New Roman" pitchFamily="18" charset="0"/>
                <a:cs typeface="Times New Roman" pitchFamily="18" charset="0"/>
              </a:rPr>
              <a:t>irminghamu.</a:t>
            </a:r>
          </a:p>
          <a:p>
            <a:r>
              <a:rPr lang="cs-CZ" dirty="0" smtClean="0">
                <a:solidFill>
                  <a:schemeClr val="accent4">
                    <a:lumMod val="50000"/>
                  </a:schemeClr>
                </a:solidFill>
                <a:latin typeface="Times New Roman" pitchFamily="18" charset="0"/>
                <a:cs typeface="Times New Roman" pitchFamily="18" charset="0"/>
              </a:rPr>
              <a:t>Byl jsem nejprve ministrem zdravotnictví, později premiérem.</a:t>
            </a:r>
          </a:p>
          <a:p>
            <a:r>
              <a:rPr lang="cs-CZ" dirty="0" smtClean="0">
                <a:solidFill>
                  <a:schemeClr val="accent4">
                    <a:lumMod val="50000"/>
                  </a:schemeClr>
                </a:solidFill>
                <a:latin typeface="Times New Roman" pitchFamily="18" charset="0"/>
                <a:cs typeface="Times New Roman" pitchFamily="18" charset="0"/>
              </a:rPr>
              <a:t>Věděl jsem o Hitlerových plánech na obsazení československých Sudet.</a:t>
            </a:r>
          </a:p>
          <a:p>
            <a:r>
              <a:rPr lang="cs-CZ" dirty="0" smtClean="0">
                <a:solidFill>
                  <a:schemeClr val="accent4">
                    <a:lumMod val="50000"/>
                  </a:schemeClr>
                </a:solidFill>
                <a:latin typeface="Times New Roman" pitchFamily="18" charset="0"/>
                <a:cs typeface="Times New Roman" pitchFamily="18" charset="0"/>
              </a:rPr>
              <a:t>Zúčastnil jsem se schůzky spolu s Hitlerem, Mussolinim a </a:t>
            </a:r>
            <a:r>
              <a:rPr lang="cs-CZ" dirty="0" err="1" smtClean="0">
                <a:solidFill>
                  <a:schemeClr val="accent4">
                    <a:lumMod val="50000"/>
                  </a:schemeClr>
                </a:solidFill>
                <a:latin typeface="Times New Roman" pitchFamily="18" charset="0"/>
                <a:cs typeface="Times New Roman" pitchFamily="18" charset="0"/>
              </a:rPr>
              <a:t>Daladierem</a:t>
            </a:r>
            <a:r>
              <a:rPr lang="cs-CZ" dirty="0" smtClean="0">
                <a:solidFill>
                  <a:schemeClr val="accent4">
                    <a:lumMod val="50000"/>
                  </a:schemeClr>
                </a:solidFill>
                <a:latin typeface="Times New Roman" pitchFamily="18" charset="0"/>
                <a:cs typeface="Times New Roman" pitchFamily="18" charset="0"/>
              </a:rPr>
              <a:t> o československém pohraničí.</a:t>
            </a:r>
          </a:p>
          <a:p>
            <a:r>
              <a:rPr lang="cs-CZ" dirty="0" smtClean="0">
                <a:solidFill>
                  <a:schemeClr val="accent4">
                    <a:lumMod val="50000"/>
                  </a:schemeClr>
                </a:solidFill>
                <a:latin typeface="Times New Roman" pitchFamily="18" charset="0"/>
                <a:cs typeface="Times New Roman" pitchFamily="18" charset="0"/>
              </a:rPr>
              <a:t>Můj postup proti fašistickému Německu byl příliš mírný.</a:t>
            </a:r>
          </a:p>
          <a:p>
            <a:r>
              <a:rPr lang="cs-CZ" dirty="0" smtClean="0">
                <a:solidFill>
                  <a:schemeClr val="accent4">
                    <a:lumMod val="50000"/>
                  </a:schemeClr>
                </a:solidFill>
                <a:latin typeface="Times New Roman" pitchFamily="18" charset="0"/>
                <a:cs typeface="Times New Roman" pitchFamily="18" charset="0"/>
              </a:rPr>
              <a:t>Snažil jsem se ochránit Velkou Británii před válečným konfliktem.</a:t>
            </a: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6</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604448" y="260648"/>
            <a:ext cx="401588"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4</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23645312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pPr algn="ctr"/>
            <a:r>
              <a:rPr lang="cs-CZ" dirty="0" smtClean="0">
                <a:solidFill>
                  <a:schemeClr val="accent4">
                    <a:lumMod val="50000"/>
                  </a:schemeClr>
                </a:solidFill>
                <a:latin typeface="Times New Roman" pitchFamily="18" charset="0"/>
                <a:cs typeface="Times New Roman" pitchFamily="18" charset="0"/>
              </a:rPr>
              <a:t>Bonus!</a:t>
            </a:r>
            <a:endParaRPr lang="cs-CZ" dirty="0">
              <a:solidFill>
                <a:schemeClr val="accent4">
                  <a:lumMod val="50000"/>
                </a:schemeClr>
              </a:solidFill>
              <a:latin typeface="Times New Roman" pitchFamily="18" charset="0"/>
              <a:cs typeface="Times New Roman" pitchFamily="18" charset="0"/>
            </a:endParaRPr>
          </a:p>
        </p:txBody>
      </p:sp>
      <p:pic>
        <p:nvPicPr>
          <p:cNvPr id="1028" name="Picture 4" descr="C:\Users\a\AppData\Local\Microsoft\Windows\Temporary Internet Files\Content.IE5\ZZ84PMDI\MC900442122[1].png">
            <a:hlinkClick r:id="rId2" action="ppaction://hlinksldjump"/>
          </p:cNvPr>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9" name="TextovéPole 8"/>
          <p:cNvSpPr txBox="1"/>
          <p:nvPr/>
        </p:nvSpPr>
        <p:spPr>
          <a:xfrm>
            <a:off x="8604448" y="260648"/>
            <a:ext cx="401588"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5</a:t>
            </a:r>
            <a:endParaRPr lang="cs-CZ" sz="2800" dirty="0">
              <a:solidFill>
                <a:schemeClr val="accent4">
                  <a:lumMod val="50000"/>
                </a:schemeClr>
              </a:solidFill>
              <a:latin typeface="Times New Roman" pitchFamily="18" charset="0"/>
              <a:cs typeface="Times New Roman" pitchFamily="18" charset="0"/>
            </a:endParaRPr>
          </a:p>
        </p:txBody>
      </p:sp>
      <p:pic>
        <p:nvPicPr>
          <p:cNvPr id="2" name="Picture 2" descr="C:\Documents and Settings\Zbyněk\Local Settings\Temporary Internet Files\Content.IE5\UQIHIO6I\MC900440452[2].wmf"/>
          <p:cNvPicPr>
            <a:picLocks noChangeAspect="1" noChangeArrowheads="1"/>
          </p:cNvPicPr>
          <p:nvPr/>
        </p:nvPicPr>
        <p:blipFill>
          <a:blip r:embed="rId4" cstate="print"/>
          <a:srcRect/>
          <a:stretch>
            <a:fillRect/>
          </a:stretch>
        </p:blipFill>
        <p:spPr bwMode="auto">
          <a:xfrm>
            <a:off x="2771800" y="1772816"/>
            <a:ext cx="3636541" cy="4859971"/>
          </a:xfrm>
          <a:prstGeom prst="rect">
            <a:avLst/>
          </a:prstGeom>
          <a:noFill/>
        </p:spPr>
      </p:pic>
    </p:spTree>
    <p:extLst>
      <p:ext uri="{BB962C8B-B14F-4D97-AF65-F5344CB8AC3E}">
        <p14:creationId xmlns:p14="http://schemas.microsoft.com/office/powerpoint/2010/main" val="23645312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Hirohito (1901 – 1989)</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a:bodyPr>
          <a:lstStyle/>
          <a:p>
            <a:r>
              <a:rPr lang="cs-CZ" dirty="0" smtClean="0">
                <a:solidFill>
                  <a:schemeClr val="accent4">
                    <a:lumMod val="50000"/>
                  </a:schemeClr>
                </a:solidFill>
                <a:latin typeface="Times New Roman" pitchFamily="18" charset="0"/>
                <a:cs typeface="Times New Roman" pitchFamily="18" charset="0"/>
              </a:rPr>
              <a:t>Narodil jsem se v roce 1901 v Tokiu jako prvorozený syn.</a:t>
            </a:r>
          </a:p>
          <a:p>
            <a:r>
              <a:rPr lang="cs-CZ" dirty="0" smtClean="0">
                <a:solidFill>
                  <a:schemeClr val="accent4">
                    <a:lumMod val="50000"/>
                  </a:schemeClr>
                </a:solidFill>
                <a:latin typeface="Times New Roman" pitchFamily="18" charset="0"/>
                <a:cs typeface="Times New Roman" pitchFamily="18" charset="0"/>
              </a:rPr>
              <a:t>Období své vlády jsem si pojmenoval „zářící mír“.</a:t>
            </a:r>
          </a:p>
          <a:p>
            <a:r>
              <a:rPr lang="cs-CZ" dirty="0">
                <a:solidFill>
                  <a:schemeClr val="accent4">
                    <a:lumMod val="50000"/>
                  </a:schemeClr>
                </a:solidFill>
                <a:latin typeface="Times New Roman" pitchFamily="18" charset="0"/>
                <a:cs typeface="Times New Roman" pitchFamily="18" charset="0"/>
              </a:rPr>
              <a:t>Navštívil jsem mnohé evropské země, což nikdo předtím v mém postavení neudělal.</a:t>
            </a:r>
          </a:p>
          <a:p>
            <a:r>
              <a:rPr lang="cs-CZ" dirty="0" smtClean="0">
                <a:solidFill>
                  <a:schemeClr val="accent4">
                    <a:lumMod val="50000"/>
                  </a:schemeClr>
                </a:solidFill>
                <a:latin typeface="Times New Roman" pitchFamily="18" charset="0"/>
                <a:cs typeface="Times New Roman" pitchFamily="18" charset="0"/>
              </a:rPr>
              <a:t>S </a:t>
            </a:r>
            <a:r>
              <a:rPr lang="cs-CZ" dirty="0">
                <a:solidFill>
                  <a:schemeClr val="accent4">
                    <a:lumMod val="50000"/>
                  </a:schemeClr>
                </a:solidFill>
                <a:latin typeface="Times New Roman" pitchFamily="18" charset="0"/>
                <a:cs typeface="Times New Roman" pitchFamily="18" charset="0"/>
              </a:rPr>
              <a:t>mým tichým souhlasem napadla moje armáda Asii.</a:t>
            </a:r>
          </a:p>
          <a:p>
            <a:r>
              <a:rPr lang="cs-CZ" dirty="0" smtClean="0">
                <a:solidFill>
                  <a:schemeClr val="accent4">
                    <a:lumMod val="50000"/>
                  </a:schemeClr>
                </a:solidFill>
                <a:latin typeface="Times New Roman" pitchFamily="18" charset="0"/>
                <a:cs typeface="Times New Roman" pitchFamily="18" charset="0"/>
              </a:rPr>
              <a:t>Jsem </a:t>
            </a:r>
            <a:r>
              <a:rPr lang="cs-CZ" dirty="0">
                <a:solidFill>
                  <a:schemeClr val="accent4">
                    <a:lumMod val="50000"/>
                  </a:schemeClr>
                </a:solidFill>
                <a:latin typeface="Times New Roman" pitchFamily="18" charset="0"/>
                <a:cs typeface="Times New Roman" pitchFamily="18" charset="0"/>
              </a:rPr>
              <a:t>zodpovědný za bombardování Pearl Harboru.</a:t>
            </a:r>
          </a:p>
          <a:p>
            <a:r>
              <a:rPr lang="cs-CZ" dirty="0" smtClean="0">
                <a:solidFill>
                  <a:schemeClr val="accent4">
                    <a:lumMod val="50000"/>
                  </a:schemeClr>
                </a:solidFill>
                <a:latin typeface="Times New Roman" pitchFamily="18" charset="0"/>
                <a:cs typeface="Times New Roman" pitchFamily="18" charset="0"/>
              </a:rPr>
              <a:t>Jsem zodpovědný také za válku na ostrovech v Tichomoří.</a:t>
            </a:r>
          </a:p>
          <a:p>
            <a:r>
              <a:rPr lang="cs-CZ" dirty="0" smtClean="0">
                <a:solidFill>
                  <a:schemeClr val="accent4">
                    <a:lumMod val="50000"/>
                  </a:schemeClr>
                </a:solidFill>
                <a:latin typeface="Times New Roman" pitchFamily="18" charset="0"/>
                <a:cs typeface="Times New Roman" pitchFamily="18" charset="0"/>
              </a:rPr>
              <a:t>Bombardování měst Hirošima a Nagasaki atomovými bombami je důsledkem mé špatné zahraniční politiky během války.</a:t>
            </a: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7</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604448" y="260648"/>
            <a:ext cx="401588"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6</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188766829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Emil Hácha (1872 – 1945)</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lnSpcReduction="10000"/>
          </a:bodyPr>
          <a:lstStyle/>
          <a:p>
            <a:r>
              <a:rPr lang="cs-CZ" dirty="0" smtClean="0">
                <a:solidFill>
                  <a:schemeClr val="accent4">
                    <a:lumMod val="50000"/>
                  </a:schemeClr>
                </a:solidFill>
                <a:latin typeface="Times New Roman" pitchFamily="18" charset="0"/>
                <a:cs typeface="Times New Roman" pitchFamily="18" charset="0"/>
              </a:rPr>
              <a:t>Narodil jsem se v roce 1872 v Trhových Svinech.</a:t>
            </a:r>
          </a:p>
          <a:p>
            <a:r>
              <a:rPr lang="cs-CZ" dirty="0" smtClean="0">
                <a:solidFill>
                  <a:schemeClr val="accent4">
                    <a:lumMod val="50000"/>
                  </a:schemeClr>
                </a:solidFill>
                <a:latin typeface="Times New Roman" pitchFamily="18" charset="0"/>
                <a:cs typeface="Times New Roman" pitchFamily="18" charset="0"/>
              </a:rPr>
              <a:t>Byl jsem nejprve právníkem a překladatelem. Přeložil jsem knihu Tři muži ve člunu (Jerome Klapka Jerome).</a:t>
            </a:r>
          </a:p>
          <a:p>
            <a:r>
              <a:rPr lang="cs-CZ" dirty="0" smtClean="0">
                <a:solidFill>
                  <a:schemeClr val="accent4">
                    <a:lumMod val="50000"/>
                  </a:schemeClr>
                </a:solidFill>
                <a:latin typeface="Times New Roman" pitchFamily="18" charset="0"/>
                <a:cs typeface="Times New Roman" pitchFamily="18" charset="0"/>
              </a:rPr>
              <a:t>V roce 1938 jsem se pod tlakem svého okolí stal československým prezidentem.</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březnu 1939 jsem musel přijmout pozvání do Berlína, na jednání s Adolfem Hitlerem.</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Musel jsem podepsat vyhlášení Protektorátu Čechy a Morava.</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Do roku 1940 jsem se snažil hájit práva českého národa.</a:t>
            </a:r>
          </a:p>
          <a:p>
            <a:r>
              <a:rPr lang="cs-CZ" dirty="0" smtClean="0">
                <a:solidFill>
                  <a:schemeClr val="accent4">
                    <a:lumMod val="50000"/>
                  </a:schemeClr>
                </a:solidFill>
                <a:latin typeface="Times New Roman" pitchFamily="18" charset="0"/>
                <a:cs typeface="Times New Roman" pitchFamily="18" charset="0"/>
              </a:rPr>
              <a:t>V květnu 1945 jsem byl zatčen a převezen do vězeňské nemocnice na Pankráci, kde jsem zemřel.</a:t>
            </a: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7</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604448" y="260648"/>
            <a:ext cx="401588"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7</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14583310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Adolf Hitler (1889 – 1945)</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lnSpcReduction="10000"/>
          </a:bodyPr>
          <a:lstStyle/>
          <a:p>
            <a:r>
              <a:rPr lang="cs-CZ" dirty="0" smtClean="0">
                <a:solidFill>
                  <a:schemeClr val="accent4">
                    <a:lumMod val="50000"/>
                  </a:schemeClr>
                </a:solidFill>
                <a:latin typeface="Times New Roman" pitchFamily="18" charset="0"/>
                <a:cs typeface="Times New Roman" pitchFamily="18" charset="0"/>
              </a:rPr>
              <a:t>Narodil jsem se v roce 1889 v Rakousko-Uhersku.</a:t>
            </a:r>
          </a:p>
          <a:p>
            <a:r>
              <a:rPr lang="cs-CZ" dirty="0" smtClean="0">
                <a:solidFill>
                  <a:schemeClr val="accent4">
                    <a:lumMod val="50000"/>
                  </a:schemeClr>
                </a:solidFill>
                <a:latin typeface="Times New Roman" pitchFamily="18" charset="0"/>
                <a:cs typeface="Times New Roman" pitchFamily="18" charset="0"/>
              </a:rPr>
              <a:t>Měl jsem pocit, že jsem velmi nadaným malířem. Okolí můj pocit nesdílelo.</a:t>
            </a:r>
          </a:p>
          <a:p>
            <a:r>
              <a:rPr lang="cs-CZ" dirty="0" smtClean="0">
                <a:solidFill>
                  <a:schemeClr val="accent4">
                    <a:lumMod val="50000"/>
                  </a:schemeClr>
                </a:solidFill>
                <a:latin typeface="Times New Roman" pitchFamily="18" charset="0"/>
                <a:cs typeface="Times New Roman" pitchFamily="18" charset="0"/>
              </a:rPr>
              <a:t>Zúčastnil jsem se bojů první světové války v hodnosti svobodníka.</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Ve 20. letech jsem se stal vůdčím představitelem Německé nacionálně socialistické strany dělnické.</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Ve vězení (nepodařený státní převrat) jsem napsal svou knihu Můj boj.</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Jsem nejznámější rasista a antisemita.</a:t>
            </a:r>
          </a:p>
          <a:p>
            <a:r>
              <a:rPr lang="cs-CZ" dirty="0" smtClean="0">
                <a:solidFill>
                  <a:schemeClr val="accent4">
                    <a:lumMod val="50000"/>
                  </a:schemeClr>
                </a:solidFill>
                <a:latin typeface="Times New Roman" pitchFamily="18" charset="0"/>
                <a:cs typeface="Times New Roman" pitchFamily="18" charset="0"/>
              </a:rPr>
              <a:t>Rozpoutal jsem nejhorší světový konflikt v dějinách světa.</a:t>
            </a: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7</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604448" y="260648"/>
            <a:ext cx="401588"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8</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38765864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Tomáš Garrigue Masaryk (1850 – 1937)</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a:bodyPr>
          <a:lstStyle/>
          <a:p>
            <a:r>
              <a:rPr lang="cs-CZ" dirty="0" smtClean="0">
                <a:solidFill>
                  <a:schemeClr val="accent4">
                    <a:lumMod val="50000"/>
                  </a:schemeClr>
                </a:solidFill>
                <a:latin typeface="Times New Roman" pitchFamily="18" charset="0"/>
                <a:cs typeface="Times New Roman" pitchFamily="18" charset="0"/>
              </a:rPr>
              <a:t>Narodil jsem se v roce 1850 v Rakousko-Uhersku, v Hodoníně.</a:t>
            </a:r>
          </a:p>
          <a:p>
            <a:r>
              <a:rPr lang="cs-CZ" dirty="0" smtClean="0">
                <a:solidFill>
                  <a:schemeClr val="accent4">
                    <a:lumMod val="50000"/>
                  </a:schemeClr>
                </a:solidFill>
                <a:latin typeface="Times New Roman" pitchFamily="18" charset="0"/>
                <a:cs typeface="Times New Roman" pitchFamily="18" charset="0"/>
              </a:rPr>
              <a:t>Vyučil jsem se zámečníkem, učil jsem se na kováře. Teprve později jsem studoval gymnázium a univerzitu.</a:t>
            </a:r>
          </a:p>
          <a:p>
            <a:r>
              <a:rPr lang="cs-CZ" dirty="0" smtClean="0">
                <a:solidFill>
                  <a:schemeClr val="accent4">
                    <a:lumMod val="50000"/>
                  </a:schemeClr>
                </a:solidFill>
                <a:latin typeface="Times New Roman" pitchFamily="18" charset="0"/>
                <a:cs typeface="Times New Roman" pitchFamily="18" charset="0"/>
              </a:rPr>
              <a:t>Nikdy jsem se nebál hájit a prosazovat pravdu třeba proti všem.</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První světovou válku jsem prožil v emigraci ve Francii.</a:t>
            </a:r>
            <a:endParaRPr lang="cs-CZ" dirty="0">
              <a:solidFill>
                <a:schemeClr val="accent4">
                  <a:lumMod val="50000"/>
                </a:schemeClr>
              </a:solidFill>
              <a:latin typeface="Times New Roman" pitchFamily="18" charset="0"/>
              <a:cs typeface="Times New Roman" pitchFamily="18" charset="0"/>
            </a:endParaRPr>
          </a:p>
          <a:p>
            <a:r>
              <a:rPr lang="cs-CZ" dirty="0">
                <a:solidFill>
                  <a:schemeClr val="accent4">
                    <a:lumMod val="50000"/>
                  </a:schemeClr>
                </a:solidFill>
                <a:latin typeface="Times New Roman" pitchFamily="18" charset="0"/>
                <a:cs typeface="Times New Roman" pitchFamily="18" charset="0"/>
              </a:rPr>
              <a:t>Byl jsem blízkým přítelem Edvarda Beneše a Milana </a:t>
            </a:r>
            <a:r>
              <a:rPr lang="cs-CZ" dirty="0" smtClean="0">
                <a:solidFill>
                  <a:schemeClr val="accent4">
                    <a:lumMod val="50000"/>
                  </a:schemeClr>
                </a:solidFill>
                <a:latin typeface="Times New Roman" pitchFamily="18" charset="0"/>
                <a:cs typeface="Times New Roman" pitchFamily="18" charset="0"/>
              </a:rPr>
              <a:t>Štefánika.</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Přednášel </a:t>
            </a:r>
            <a:r>
              <a:rPr lang="cs-CZ" dirty="0">
                <a:solidFill>
                  <a:schemeClr val="accent4">
                    <a:lumMod val="50000"/>
                  </a:schemeClr>
                </a:solidFill>
                <a:latin typeface="Times New Roman" pitchFamily="18" charset="0"/>
                <a:cs typeface="Times New Roman" pitchFamily="18" charset="0"/>
              </a:rPr>
              <a:t>jsem na Karlo-Ferdinandově univerzitě v Praze.</a:t>
            </a:r>
          </a:p>
          <a:p>
            <a:r>
              <a:rPr lang="cs-CZ" dirty="0" smtClean="0">
                <a:solidFill>
                  <a:schemeClr val="accent4">
                    <a:lumMod val="50000"/>
                  </a:schemeClr>
                </a:solidFill>
                <a:latin typeface="Times New Roman" pitchFamily="18" charset="0"/>
                <a:cs typeface="Times New Roman" pitchFamily="18" charset="0"/>
              </a:rPr>
              <a:t>Zasloužil </a:t>
            </a:r>
            <a:r>
              <a:rPr lang="cs-CZ" dirty="0">
                <a:solidFill>
                  <a:schemeClr val="accent4">
                    <a:lumMod val="50000"/>
                  </a:schemeClr>
                </a:solidFill>
                <a:latin typeface="Times New Roman" pitchFamily="18" charset="0"/>
                <a:cs typeface="Times New Roman" pitchFamily="18" charset="0"/>
              </a:rPr>
              <a:t>jsem se  o vznik samostatného Československa.</a:t>
            </a:r>
          </a:p>
          <a:p>
            <a:r>
              <a:rPr lang="cs-CZ" dirty="0" smtClean="0">
                <a:solidFill>
                  <a:schemeClr val="accent4">
                    <a:lumMod val="50000"/>
                  </a:schemeClr>
                </a:solidFill>
                <a:latin typeface="Times New Roman" pitchFamily="18" charset="0"/>
                <a:cs typeface="Times New Roman" pitchFamily="18" charset="0"/>
              </a:rPr>
              <a:t>Stal </a:t>
            </a:r>
            <a:r>
              <a:rPr lang="cs-CZ" dirty="0">
                <a:solidFill>
                  <a:schemeClr val="accent4">
                    <a:lumMod val="50000"/>
                  </a:schemeClr>
                </a:solidFill>
                <a:latin typeface="Times New Roman" pitchFamily="18" charset="0"/>
                <a:cs typeface="Times New Roman" pitchFamily="18" charset="0"/>
              </a:rPr>
              <a:t>jsem se také jeho prvním prezidentem.</a:t>
            </a:r>
          </a:p>
          <a:p>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8</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604448" y="260648"/>
            <a:ext cx="401588"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9</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423044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6">
                                            <p:txEl>
                                              <p:pRg st="7" end="7"/>
                                            </p:txEl>
                                          </p:spTgt>
                                        </p:tgtEl>
                                        <p:attrNameLst>
                                          <p:attrName>style.visibility</p:attrName>
                                        </p:attrNameLst>
                                      </p:cBhvr>
                                      <p:to>
                                        <p:strVal val="visible"/>
                                      </p:to>
                                    </p:set>
                                    <p:animEffect transition="in" filter="fade">
                                      <p:cBhvr>
                                        <p:cTn id="62" dur="1000"/>
                                        <p:tgtEl>
                                          <p:spTgt spid="6">
                                            <p:txEl>
                                              <p:pRg st="7" end="7"/>
                                            </p:txEl>
                                          </p:spTgt>
                                        </p:tgtEl>
                                      </p:cBhvr>
                                    </p:animEffect>
                                    <p:anim calcmode="lin" valueType="num">
                                      <p:cBhvr>
                                        <p:cTn id="63"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Woodrow Wilson (1856 – 1924)</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a:bodyPr>
          <a:lstStyle/>
          <a:p>
            <a:r>
              <a:rPr lang="cs-CZ" dirty="0" smtClean="0">
                <a:solidFill>
                  <a:schemeClr val="accent4">
                    <a:lumMod val="50000"/>
                  </a:schemeClr>
                </a:solidFill>
                <a:latin typeface="Times New Roman" pitchFamily="18" charset="0"/>
                <a:cs typeface="Times New Roman" pitchFamily="18" charset="0"/>
              </a:rPr>
              <a:t>Narodil jsem se v roce 1856 ve Virginii ve Spojených státech.</a:t>
            </a:r>
          </a:p>
          <a:p>
            <a:r>
              <a:rPr lang="cs-CZ" dirty="0" smtClean="0">
                <a:solidFill>
                  <a:schemeClr val="accent4">
                    <a:lumMod val="50000"/>
                  </a:schemeClr>
                </a:solidFill>
                <a:latin typeface="Times New Roman" pitchFamily="18" charset="0"/>
                <a:cs typeface="Times New Roman" pitchFamily="18" charset="0"/>
              </a:rPr>
              <a:t>Moje rodina reprezentovala typický jižanský životní styl.</a:t>
            </a:r>
          </a:p>
          <a:p>
            <a:r>
              <a:rPr lang="cs-CZ" dirty="0" smtClean="0">
                <a:solidFill>
                  <a:schemeClr val="accent4">
                    <a:lumMod val="50000"/>
                  </a:schemeClr>
                </a:solidFill>
                <a:latin typeface="Times New Roman" pitchFamily="18" charset="0"/>
                <a:cs typeface="Times New Roman" pitchFamily="18" charset="0"/>
              </a:rPr>
              <a:t>Ve válce Severu proti Jihu stála na straně Konfederace.</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Svoji zemi  jsem jako prezident nezatáhl do žádné války.</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Události první světové jsem sledoval z dálky, pomoc byla pouze materiální.</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Podpořil jsem požadavky T. G. Masaryka na vznik Československé republiky.</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Bylo po mně pojmenováno hlavní pražské vlakové nádraží, dnes Praha hlavní nádraží.</a:t>
            </a:r>
            <a:endParaRPr lang="cs-CZ" dirty="0">
              <a:solidFill>
                <a:schemeClr val="accent4">
                  <a:lumMod val="50000"/>
                </a:schemeClr>
              </a:solidFill>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7</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388424" y="260648"/>
            <a:ext cx="617612"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10</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pPr algn="ctr"/>
            <a:r>
              <a:rPr lang="cs-CZ" dirty="0" smtClean="0">
                <a:solidFill>
                  <a:schemeClr val="accent4">
                    <a:lumMod val="50000"/>
                  </a:schemeClr>
                </a:solidFill>
                <a:latin typeface="Times New Roman" pitchFamily="18" charset="0"/>
                <a:cs typeface="Times New Roman" pitchFamily="18" charset="0"/>
              </a:rPr>
              <a:t>Bonus!</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a:bodyPr>
          <a:lstStyle/>
          <a:p>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p:txBody>
      </p:sp>
      <p:pic>
        <p:nvPicPr>
          <p:cNvPr id="1028" name="Picture 4" descr="C:\Users\a\AppData\Local\Microsoft\Windows\Temporary Internet Files\Content.IE5\ZZ84PMDI\MC900442122[1].png">
            <a:hlinkClick r:id="rId2" action="ppaction://hlinksldjump"/>
          </p:cNvPr>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9" name="TextovéPole 8"/>
          <p:cNvSpPr txBox="1"/>
          <p:nvPr/>
        </p:nvSpPr>
        <p:spPr>
          <a:xfrm>
            <a:off x="8388424" y="260648"/>
            <a:ext cx="617612"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11</a:t>
            </a:r>
            <a:endParaRPr lang="cs-CZ" sz="2800" dirty="0">
              <a:solidFill>
                <a:schemeClr val="accent4">
                  <a:lumMod val="50000"/>
                </a:schemeClr>
              </a:solidFill>
              <a:latin typeface="Times New Roman" pitchFamily="18" charset="0"/>
              <a:cs typeface="Times New Roman" pitchFamily="18" charset="0"/>
            </a:endParaRPr>
          </a:p>
        </p:txBody>
      </p:sp>
      <p:pic>
        <p:nvPicPr>
          <p:cNvPr id="2050" name="Picture 2" descr="C:\Documents and Settings\Zbyněk\Local Settings\Temporary Internet Files\Content.IE5\WVKR2EH9\MC900434375[2].wmf"/>
          <p:cNvPicPr>
            <a:picLocks noChangeAspect="1" noChangeArrowheads="1"/>
          </p:cNvPicPr>
          <p:nvPr/>
        </p:nvPicPr>
        <p:blipFill>
          <a:blip r:embed="rId4" cstate="print"/>
          <a:srcRect/>
          <a:stretch>
            <a:fillRect/>
          </a:stretch>
        </p:blipFill>
        <p:spPr bwMode="auto">
          <a:xfrm>
            <a:off x="2267744" y="2276872"/>
            <a:ext cx="4354909" cy="4070224"/>
          </a:xfrm>
          <a:prstGeom prst="rect">
            <a:avLst/>
          </a:prstGeom>
          <a:noFill/>
        </p:spPr>
      </p:pic>
    </p:spTree>
    <p:extLst>
      <p:ext uri="{BB962C8B-B14F-4D97-AF65-F5344CB8AC3E}">
        <p14:creationId xmlns:p14="http://schemas.microsoft.com/office/powerpoint/2010/main" val="41602489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Stalin (1878 – 1953)</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a:bodyPr>
          <a:lstStyle/>
          <a:p>
            <a:r>
              <a:rPr lang="cs-CZ" dirty="0" smtClean="0">
                <a:solidFill>
                  <a:schemeClr val="accent4">
                    <a:lumMod val="50000"/>
                  </a:schemeClr>
                </a:solidFill>
                <a:latin typeface="Times New Roman" pitchFamily="18" charset="0"/>
                <a:cs typeface="Times New Roman" pitchFamily="18" charset="0"/>
              </a:rPr>
              <a:t>Narodil jsem se v roce 1878 v gruzínském městě Gori.</a:t>
            </a:r>
          </a:p>
          <a:p>
            <a:r>
              <a:rPr lang="cs-CZ" dirty="0" smtClean="0">
                <a:solidFill>
                  <a:schemeClr val="accent4">
                    <a:lumMod val="50000"/>
                  </a:schemeClr>
                </a:solidFill>
                <a:latin typeface="Times New Roman" pitchFamily="18" charset="0"/>
                <a:cs typeface="Times New Roman" pitchFamily="18" charset="0"/>
              </a:rPr>
              <a:t>Měl jsem se stát knězem, ale ze studií mě vyloučili.</a:t>
            </a:r>
          </a:p>
          <a:p>
            <a:r>
              <a:rPr lang="cs-CZ" dirty="0" smtClean="0">
                <a:solidFill>
                  <a:schemeClr val="accent4">
                    <a:lumMod val="50000"/>
                  </a:schemeClr>
                </a:solidFill>
                <a:latin typeface="Times New Roman" pitchFamily="18" charset="0"/>
                <a:cs typeface="Times New Roman" pitchFamily="18" charset="0"/>
              </a:rPr>
              <a:t>Pro svoji protistátní činnost jsem byl uvězněn na Sibiři.</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roce 1922 jsem se stal generálním tajemníkem komunistické strany a zavedl jsem tvrdý teror.</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roce 1939 jsem napadl nejprve Polsko, později Finsko.</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Spojil jsem se s Adolfem Hitlerem, abych měl volné ruce k uskutečnění svých územních cílů v Evropě.</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Občanským jménem jsem byl Josif Vassarionovič Džugašvili.</a:t>
            </a:r>
          </a:p>
          <a:p>
            <a:r>
              <a:rPr lang="cs-CZ" dirty="0" smtClean="0">
                <a:solidFill>
                  <a:schemeClr val="accent4">
                    <a:lumMod val="50000"/>
                  </a:schemeClr>
                </a:solidFill>
                <a:latin typeface="Times New Roman" pitchFamily="18" charset="0"/>
                <a:cs typeface="Times New Roman" pitchFamily="18" charset="0"/>
              </a:rPr>
              <a:t>Pomohl jsem osvobodit Evropu od Hitlera.</a:t>
            </a:r>
            <a:endParaRPr lang="cs-CZ" dirty="0">
              <a:solidFill>
                <a:schemeClr val="accent4">
                  <a:lumMod val="50000"/>
                </a:schemeClr>
              </a:solidFill>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8</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460432" y="260648"/>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12</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6">
                                            <p:txEl>
                                              <p:pRg st="7" end="7"/>
                                            </p:txEl>
                                          </p:spTgt>
                                        </p:tgtEl>
                                        <p:attrNameLst>
                                          <p:attrName>style.visibility</p:attrName>
                                        </p:attrNameLst>
                                      </p:cBhvr>
                                      <p:to>
                                        <p:strVal val="visible"/>
                                      </p:to>
                                    </p:set>
                                    <p:animEffect transition="in" filter="fade">
                                      <p:cBhvr>
                                        <p:cTn id="62" dur="1000"/>
                                        <p:tgtEl>
                                          <p:spTgt spid="6">
                                            <p:txEl>
                                              <p:pRg st="7" end="7"/>
                                            </p:txEl>
                                          </p:spTgt>
                                        </p:tgtEl>
                                      </p:cBhvr>
                                    </p:animEffect>
                                    <p:anim calcmode="lin" valueType="num">
                                      <p:cBhvr>
                                        <p:cTn id="63"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Alois Rašín (1867 – 1923)</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a:bodyPr>
          <a:lstStyle/>
          <a:p>
            <a:r>
              <a:rPr lang="cs-CZ" dirty="0" smtClean="0">
                <a:solidFill>
                  <a:schemeClr val="accent4">
                    <a:lumMod val="50000"/>
                  </a:schemeClr>
                </a:solidFill>
                <a:latin typeface="Times New Roman" pitchFamily="18" charset="0"/>
                <a:cs typeface="Times New Roman" pitchFamily="18" charset="0"/>
              </a:rPr>
              <a:t>Narodil jsem se v roce 1867  v Nechanicích u Hradce Králové.</a:t>
            </a:r>
          </a:p>
          <a:p>
            <a:r>
              <a:rPr lang="cs-CZ" dirty="0" smtClean="0">
                <a:solidFill>
                  <a:schemeClr val="accent4">
                    <a:lumMod val="50000"/>
                  </a:schemeClr>
                </a:solidFill>
                <a:latin typeface="Times New Roman" pitchFamily="18" charset="0"/>
                <a:cs typeface="Times New Roman" pitchFamily="18" charset="0"/>
              </a:rPr>
              <a:t>Vystudoval jsem lékařskou fakultu.</a:t>
            </a:r>
          </a:p>
          <a:p>
            <a:r>
              <a:rPr lang="cs-CZ" dirty="0" smtClean="0">
                <a:solidFill>
                  <a:schemeClr val="accent4">
                    <a:lumMod val="50000"/>
                  </a:schemeClr>
                </a:solidFill>
                <a:latin typeface="Times New Roman" pitchFamily="18" charset="0"/>
                <a:cs typeface="Times New Roman" pitchFamily="18" charset="0"/>
              </a:rPr>
              <a:t>Za velezradu a vyzvědačství jsem byl odsouzen k trestu smrti, který mi byl zmírněn na 10 let vězení. Nakonec jsem dostal milost.</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Po vzniku Československa jsem se stal ministrem financí.</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Provedl jsem měnovou reformu.</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roce 1923 jsem se stal obětí atentátu.</a:t>
            </a:r>
            <a:endParaRPr lang="cs-CZ" dirty="0">
              <a:solidFill>
                <a:schemeClr val="accent4">
                  <a:lumMod val="50000"/>
                </a:schemeClr>
              </a:solidFill>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6</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460432" y="260648"/>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13</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Karl Hermann Frank (1898 – 1946)</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a:bodyPr>
          <a:lstStyle/>
          <a:p>
            <a:r>
              <a:rPr lang="cs-CZ" dirty="0" smtClean="0">
                <a:solidFill>
                  <a:schemeClr val="accent4">
                    <a:lumMod val="50000"/>
                  </a:schemeClr>
                </a:solidFill>
                <a:latin typeface="Times New Roman" pitchFamily="18" charset="0"/>
                <a:cs typeface="Times New Roman" pitchFamily="18" charset="0"/>
              </a:rPr>
              <a:t>Narodil jsem se v roce 1898  v Karlových Varech.</a:t>
            </a:r>
          </a:p>
          <a:p>
            <a:r>
              <a:rPr lang="cs-CZ" dirty="0" smtClean="0">
                <a:solidFill>
                  <a:schemeClr val="accent4">
                    <a:lumMod val="50000"/>
                  </a:schemeClr>
                </a:solidFill>
                <a:latin typeface="Times New Roman" pitchFamily="18" charset="0"/>
                <a:cs typeface="Times New Roman" pitchFamily="18" charset="0"/>
              </a:rPr>
              <a:t>V dětství jsem po úraze přišel o oko.</a:t>
            </a:r>
          </a:p>
          <a:p>
            <a:r>
              <a:rPr lang="cs-CZ" dirty="0" smtClean="0">
                <a:solidFill>
                  <a:schemeClr val="accent4">
                    <a:lumMod val="50000"/>
                  </a:schemeClr>
                </a:solidFill>
                <a:latin typeface="Times New Roman" pitchFamily="18" charset="0"/>
                <a:cs typeface="Times New Roman" pitchFamily="18" charset="0"/>
              </a:rPr>
              <a:t>Vždy jsem prosazoval začlenění Sudet do Německa.</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Byl jsem aktivním členem Německé nacionálně socialistické strany dělnické.</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roce 1939 jsem se stal kancléřem říšského protektora v Čechách a na Moravě a v této funkci jsem byl až do roku 1945.</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Já jsem byl zodpovědný za vypálení vesnic Lidice a Ležáky.</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roce 1946 mě popravili jako válečného zločince.</a:t>
            </a: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7</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460432" y="260648"/>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14</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Winston Churchill (1874 – 1965)</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lnSpcReduction="10000"/>
          </a:bodyPr>
          <a:lstStyle/>
          <a:p>
            <a:r>
              <a:rPr lang="cs-CZ" dirty="0" smtClean="0">
                <a:solidFill>
                  <a:schemeClr val="accent4">
                    <a:lumMod val="50000"/>
                  </a:schemeClr>
                </a:solidFill>
                <a:latin typeface="Times New Roman" pitchFamily="18" charset="0"/>
                <a:cs typeface="Times New Roman" pitchFamily="18" charset="0"/>
              </a:rPr>
              <a:t>Narodil jsem se v roce 1874  ve Velké Británii do šlechtické rodiny.</a:t>
            </a:r>
          </a:p>
          <a:p>
            <a:r>
              <a:rPr lang="cs-CZ" dirty="0" smtClean="0">
                <a:solidFill>
                  <a:schemeClr val="accent4">
                    <a:lumMod val="50000"/>
                  </a:schemeClr>
                </a:solidFill>
                <a:latin typeface="Times New Roman" pitchFamily="18" charset="0"/>
                <a:cs typeface="Times New Roman" pitchFamily="18" charset="0"/>
              </a:rPr>
              <a:t>Úspěšně jsem prospíval až na vojenské akademii.</a:t>
            </a:r>
          </a:p>
          <a:p>
            <a:r>
              <a:rPr lang="cs-CZ" dirty="0" smtClean="0">
                <a:solidFill>
                  <a:schemeClr val="accent4">
                    <a:lumMod val="50000"/>
                  </a:schemeClr>
                </a:solidFill>
                <a:latin typeface="Times New Roman" pitchFamily="18" charset="0"/>
                <a:cs typeface="Times New Roman" pitchFamily="18" charset="0"/>
              </a:rPr>
              <a:t>V roce 1953 jsem získal Nobelovu cenu za literaturu (šestidílné dějiny 2. světové války).</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Jako vojenský dopisovatel jsem se zúčastnil búrské války.</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Byl jsem poslancem Dolní sněmovny.</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Byl jsem ministrem kolonií, obchodu, vnitra, námořnictví a od roku 1940 ministerským předsedou vlády.</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Zúčastnil jsem se konferencí Velké trojky v Teheránu, na Jaltě a v Postupimi.</a:t>
            </a: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7</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460432" y="260648"/>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15</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Ludvík Svoboda (1895 – 1979)</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a:bodyPr>
          <a:lstStyle/>
          <a:p>
            <a:r>
              <a:rPr lang="cs-CZ" dirty="0" smtClean="0">
                <a:solidFill>
                  <a:schemeClr val="accent4">
                    <a:lumMod val="50000"/>
                  </a:schemeClr>
                </a:solidFill>
                <a:latin typeface="Times New Roman" pitchFamily="18" charset="0"/>
                <a:cs typeface="Times New Roman" pitchFamily="18" charset="0"/>
              </a:rPr>
              <a:t>Narodil jsem se v roce 1895  v </a:t>
            </a:r>
            <a:r>
              <a:rPr lang="cs-CZ" dirty="0" err="1" smtClean="0">
                <a:solidFill>
                  <a:schemeClr val="accent4">
                    <a:lumMod val="50000"/>
                  </a:schemeClr>
                </a:solidFill>
                <a:latin typeface="Times New Roman" pitchFamily="18" charset="0"/>
                <a:cs typeface="Times New Roman" pitchFamily="18" charset="0"/>
              </a:rPr>
              <a:t>Hroznatíně</a:t>
            </a:r>
            <a:r>
              <a:rPr lang="cs-CZ" dirty="0" smtClean="0">
                <a:solidFill>
                  <a:schemeClr val="accent4">
                    <a:lumMod val="50000"/>
                  </a:schemeClr>
                </a:solidFill>
                <a:latin typeface="Times New Roman" pitchFamily="18" charset="0"/>
                <a:cs typeface="Times New Roman" pitchFamily="18" charset="0"/>
              </a:rPr>
              <a:t>.</a:t>
            </a:r>
          </a:p>
          <a:p>
            <a:r>
              <a:rPr lang="cs-CZ" dirty="0" smtClean="0">
                <a:solidFill>
                  <a:schemeClr val="accent4">
                    <a:lumMod val="50000"/>
                  </a:schemeClr>
                </a:solidFill>
                <a:latin typeface="Times New Roman" pitchFamily="18" charset="0"/>
                <a:cs typeface="Times New Roman" pitchFamily="18" charset="0"/>
              </a:rPr>
              <a:t>Zúčastnil jsem se 1. světové války, v ruském zajetí jsem vstoupil do československých legií.</a:t>
            </a:r>
          </a:p>
          <a:p>
            <a:r>
              <a:rPr lang="cs-CZ" dirty="0" smtClean="0">
                <a:solidFill>
                  <a:schemeClr val="accent4">
                    <a:lumMod val="50000"/>
                  </a:schemeClr>
                </a:solidFill>
                <a:latin typeface="Times New Roman" pitchFamily="18" charset="0"/>
                <a:cs typeface="Times New Roman" pitchFamily="18" charset="0"/>
              </a:rPr>
              <a:t>Po válce jsem nějako dobu vyučoval maďarštinu na vojenské akademii.</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Podílel jsem se na vzniku československého vojenského praporu v rámci Rudé armády.</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Jako brigádní generál 1. československého armádního sboru jsem se zúčastnil Karpatsko-dukelské operace.</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roce 1968 jsem byl zvolen 7. československým prezidentem.</a:t>
            </a:r>
            <a:endParaRPr lang="cs-CZ" dirty="0">
              <a:solidFill>
                <a:schemeClr val="accent4">
                  <a:lumMod val="50000"/>
                </a:schemeClr>
              </a:solidFill>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6</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460432" y="260648"/>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16</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Lenin (1870 – 1924)</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a:bodyPr>
          <a:lstStyle/>
          <a:p>
            <a:r>
              <a:rPr lang="cs-CZ" dirty="0" smtClean="0">
                <a:solidFill>
                  <a:schemeClr val="accent4">
                    <a:lumMod val="50000"/>
                  </a:schemeClr>
                </a:solidFill>
                <a:latin typeface="Times New Roman" pitchFamily="18" charset="0"/>
                <a:cs typeface="Times New Roman" pitchFamily="18" charset="0"/>
              </a:rPr>
              <a:t>Narodil jsem se v roce 1870  v carském Rusku.</a:t>
            </a:r>
          </a:p>
          <a:p>
            <a:r>
              <a:rPr lang="cs-CZ" dirty="0" smtClean="0">
                <a:solidFill>
                  <a:schemeClr val="accent4">
                    <a:lumMod val="50000"/>
                  </a:schemeClr>
                </a:solidFill>
                <a:latin typeface="Times New Roman" pitchFamily="18" charset="0"/>
                <a:cs typeface="Times New Roman" pitchFamily="18" charset="0"/>
              </a:rPr>
              <a:t>Byl jsem vyloučen z právnické fakulty, protože jsem se zúčastnil studentských protistátních demonstrací.</a:t>
            </a:r>
          </a:p>
          <a:p>
            <a:r>
              <a:rPr lang="cs-CZ" dirty="0" smtClean="0">
                <a:solidFill>
                  <a:schemeClr val="accent4">
                    <a:lumMod val="50000"/>
                  </a:schemeClr>
                </a:solidFill>
                <a:latin typeface="Times New Roman" pitchFamily="18" charset="0"/>
                <a:cs typeface="Times New Roman" pitchFamily="18" charset="0"/>
              </a:rPr>
              <a:t>Studium jsem dokončil dálkově a vykonával jsem právnickou praxi.</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Byl jsem členem marxistické strany a za to jsem byl poslán na Sibiř.</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roce 1917 jsem vedl říjnovou revoluci v Rusku.</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Jsem považován za tvůrce Sovětského svazu.</a:t>
            </a:r>
          </a:p>
          <a:p>
            <a:r>
              <a:rPr lang="cs-CZ" dirty="0" smtClean="0">
                <a:solidFill>
                  <a:schemeClr val="accent4">
                    <a:lumMod val="50000"/>
                  </a:schemeClr>
                </a:solidFill>
                <a:latin typeface="Times New Roman" pitchFamily="18" charset="0"/>
                <a:cs typeface="Times New Roman" pitchFamily="18" charset="0"/>
              </a:rPr>
              <a:t>Mé občanské jméno bylo Vladimir Iljič Uljanov.</a:t>
            </a:r>
            <a:endParaRPr lang="cs-CZ" dirty="0">
              <a:solidFill>
                <a:schemeClr val="accent4">
                  <a:lumMod val="50000"/>
                </a:schemeClr>
              </a:solidFill>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7</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460432" y="260648"/>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17</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Reinhard Heydrich (1904 – 1942)</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a:bodyPr>
          <a:lstStyle/>
          <a:p>
            <a:r>
              <a:rPr lang="cs-CZ" dirty="0" smtClean="0">
                <a:solidFill>
                  <a:schemeClr val="accent4">
                    <a:lumMod val="50000"/>
                  </a:schemeClr>
                </a:solidFill>
                <a:latin typeface="Times New Roman" pitchFamily="18" charset="0"/>
                <a:cs typeface="Times New Roman" pitchFamily="18" charset="0"/>
              </a:rPr>
              <a:t>Narodil jsem se v roce 1904  v Německu.</a:t>
            </a:r>
          </a:p>
          <a:p>
            <a:r>
              <a:rPr lang="cs-CZ" dirty="0" smtClean="0">
                <a:solidFill>
                  <a:schemeClr val="accent4">
                    <a:lumMod val="50000"/>
                  </a:schemeClr>
                </a:solidFill>
                <a:latin typeface="Times New Roman" pitchFamily="18" charset="0"/>
                <a:cs typeface="Times New Roman" pitchFamily="18" charset="0"/>
              </a:rPr>
              <a:t>Hrál jsem na housle a vynikal jsem v šermu.</a:t>
            </a:r>
          </a:p>
          <a:p>
            <a:r>
              <a:rPr lang="cs-CZ" dirty="0" smtClean="0">
                <a:solidFill>
                  <a:schemeClr val="accent4">
                    <a:lumMod val="50000"/>
                  </a:schemeClr>
                </a:solidFill>
                <a:latin typeface="Times New Roman" pitchFamily="18" charset="0"/>
                <a:cs typeface="Times New Roman" pitchFamily="18" charset="0"/>
              </a:rPr>
              <a:t>Byl jsem stíhacím pilotem Luftwaffe, ale po sestřelení nad nepřátelským územím mi Hitler další bojové lety zakázal.</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roce 1941 jsem se stal zastupujícím říšským protektorem a ředitelem protektorátní policie.</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Zúčastnil jsem se konference, na níž byla dohodnuta fyzická likvidace Židů.</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roce 1942 na mě byl spáchán atentát. Zranění zprvu nevypadala vážně, zemřel jsem pravděpodobně na otravu krve.</a:t>
            </a: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6</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460432" y="260648"/>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18</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fontScale="90000"/>
          </a:bodyPr>
          <a:lstStyle/>
          <a:p>
            <a:r>
              <a:rPr lang="cs-CZ" dirty="0" smtClean="0">
                <a:solidFill>
                  <a:schemeClr val="accent4">
                    <a:lumMod val="50000"/>
                  </a:schemeClr>
                </a:solidFill>
                <a:latin typeface="Times New Roman" pitchFamily="18" charset="0"/>
                <a:cs typeface="Times New Roman" pitchFamily="18" charset="0"/>
              </a:rPr>
              <a:t>Franklin Delano Roosevelt (1882 – 1945)</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lnSpcReduction="10000"/>
          </a:bodyPr>
          <a:lstStyle/>
          <a:p>
            <a:r>
              <a:rPr lang="cs-CZ" dirty="0" smtClean="0">
                <a:solidFill>
                  <a:schemeClr val="accent4">
                    <a:lumMod val="50000"/>
                  </a:schemeClr>
                </a:solidFill>
                <a:latin typeface="Times New Roman" pitchFamily="18" charset="0"/>
                <a:cs typeface="Times New Roman" pitchFamily="18" charset="0"/>
              </a:rPr>
              <a:t>Narodil jsem se v roce 1882  ve Spojených státech amerických.</a:t>
            </a:r>
          </a:p>
          <a:p>
            <a:r>
              <a:rPr lang="cs-CZ" dirty="0" smtClean="0">
                <a:solidFill>
                  <a:schemeClr val="accent4">
                    <a:lumMod val="50000"/>
                  </a:schemeClr>
                </a:solidFill>
                <a:latin typeface="Times New Roman" pitchFamily="18" charset="0"/>
                <a:cs typeface="Times New Roman" pitchFamily="18" charset="0"/>
              </a:rPr>
              <a:t>Vystudoval jsem práva.</a:t>
            </a:r>
          </a:p>
          <a:p>
            <a:r>
              <a:rPr lang="cs-CZ" dirty="0" smtClean="0">
                <a:solidFill>
                  <a:schemeClr val="accent4">
                    <a:lumMod val="50000"/>
                  </a:schemeClr>
                </a:solidFill>
                <a:latin typeface="Times New Roman" pitchFamily="18" charset="0"/>
                <a:cs typeface="Times New Roman" pitchFamily="18" charset="0"/>
              </a:rPr>
              <a:t>Stal jsem se senátorem a později i guvernérem New Yorku.</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Byl jsem jmenován náměstkem ministra námořnictva.</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Onemocněl jsem obrnou, která způsobila mé částečné ochrnutí.</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Byl jsem zvolen prezidentem USA a prosadil jsem plán na překonání hospodářské krize Nový úděl.</a:t>
            </a:r>
          </a:p>
          <a:p>
            <a:r>
              <a:rPr lang="cs-CZ" dirty="0" smtClean="0">
                <a:solidFill>
                  <a:schemeClr val="accent4">
                    <a:lumMod val="50000"/>
                  </a:schemeClr>
                </a:solidFill>
                <a:latin typeface="Times New Roman" pitchFamily="18" charset="0"/>
                <a:cs typeface="Times New Roman" pitchFamily="18" charset="0"/>
              </a:rPr>
              <a:t>Zúčastnil jsem se konference Velké trojky v Teheránu a na Jaltě.</a:t>
            </a:r>
          </a:p>
          <a:p>
            <a:r>
              <a:rPr lang="cs-CZ" dirty="0" smtClean="0">
                <a:solidFill>
                  <a:schemeClr val="accent4">
                    <a:lumMod val="50000"/>
                  </a:schemeClr>
                </a:solidFill>
                <a:latin typeface="Times New Roman" pitchFamily="18" charset="0"/>
                <a:cs typeface="Times New Roman" pitchFamily="18" charset="0"/>
              </a:rPr>
              <a:t>Za výsledky jaltské konference jsem byl kritizován, hlavně kvůli smírnému postoji vůči SSSR.</a:t>
            </a:r>
          </a:p>
          <a:p>
            <a:pPr>
              <a:buNone/>
            </a:pPr>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8</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460432" y="260648"/>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19</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6">
                                            <p:txEl>
                                              <p:pRg st="7" end="7"/>
                                            </p:txEl>
                                          </p:spTgt>
                                        </p:tgtEl>
                                        <p:attrNameLst>
                                          <p:attrName>style.visibility</p:attrName>
                                        </p:attrNameLst>
                                      </p:cBhvr>
                                      <p:to>
                                        <p:strVal val="visible"/>
                                      </p:to>
                                    </p:set>
                                    <p:animEffect transition="in" filter="fade">
                                      <p:cBhvr>
                                        <p:cTn id="62" dur="1000"/>
                                        <p:tgtEl>
                                          <p:spTgt spid="6">
                                            <p:txEl>
                                              <p:pRg st="7" end="7"/>
                                            </p:txEl>
                                          </p:spTgt>
                                        </p:tgtEl>
                                      </p:cBhvr>
                                    </p:animEffect>
                                    <p:anim calcmode="lin" valueType="num">
                                      <p:cBhvr>
                                        <p:cTn id="63"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Jozef Tiso (1887 – 1947)</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a:bodyPr>
          <a:lstStyle/>
          <a:p>
            <a:r>
              <a:rPr lang="cs-CZ" dirty="0" smtClean="0">
                <a:solidFill>
                  <a:schemeClr val="accent4">
                    <a:lumMod val="50000"/>
                  </a:schemeClr>
                </a:solidFill>
                <a:latin typeface="Times New Roman" pitchFamily="18" charset="0"/>
                <a:cs typeface="Times New Roman" pitchFamily="18" charset="0"/>
              </a:rPr>
              <a:t>Narodil jsem se v roce 1887  na Slovensku.</a:t>
            </a:r>
          </a:p>
          <a:p>
            <a:r>
              <a:rPr lang="cs-CZ" dirty="0" smtClean="0">
                <a:solidFill>
                  <a:schemeClr val="accent4">
                    <a:lumMod val="50000"/>
                  </a:schemeClr>
                </a:solidFill>
                <a:latin typeface="Times New Roman" pitchFamily="18" charset="0"/>
                <a:cs typeface="Times New Roman" pitchFamily="18" charset="0"/>
              </a:rPr>
              <a:t>Byl jsem katolickým knězem a členem Slovenské ľudové strany.</a:t>
            </a:r>
          </a:p>
          <a:p>
            <a:r>
              <a:rPr lang="cs-CZ" dirty="0" smtClean="0">
                <a:solidFill>
                  <a:schemeClr val="accent4">
                    <a:lumMod val="50000"/>
                  </a:schemeClr>
                </a:solidFill>
                <a:latin typeface="Times New Roman" pitchFamily="18" charset="0"/>
                <a:cs typeface="Times New Roman" pitchFamily="18" charset="0"/>
              </a:rPr>
              <a:t>Stal jsem se premiérem autonomního Slovenska v rámci Československa.</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roce 1939 byla autonomní vláda sesazena prezidentem Háchou.</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Následně jsem byl Hitlerem pozván do Berlína na jednání o samostatném Slovensku. Nemohl jsem odmítnout.</a:t>
            </a:r>
          </a:p>
          <a:p>
            <a:r>
              <a:rPr lang="cs-CZ" dirty="0" smtClean="0">
                <a:solidFill>
                  <a:schemeClr val="accent4">
                    <a:lumMod val="50000"/>
                  </a:schemeClr>
                </a:solidFill>
                <a:latin typeface="Times New Roman" pitchFamily="18" charset="0"/>
                <a:cs typeface="Times New Roman" pitchFamily="18" charset="0"/>
              </a:rPr>
              <a:t>14. března 1939 jsem byl zvolen prezidentem Slovenské republiky</a:t>
            </a:r>
          </a:p>
          <a:p>
            <a:endParaRPr lang="cs-CZ" dirty="0" smtClean="0">
              <a:solidFill>
                <a:schemeClr val="accent4">
                  <a:lumMod val="50000"/>
                </a:schemeClr>
              </a:solidFill>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6</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460432" y="260648"/>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20</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sz="2800" dirty="0" smtClean="0">
                <a:solidFill>
                  <a:schemeClr val="accent4">
                    <a:lumMod val="50000"/>
                  </a:schemeClr>
                </a:solidFill>
                <a:latin typeface="Times New Roman" pitchFamily="18" charset="0"/>
                <a:cs typeface="Times New Roman" pitchFamily="18" charset="0"/>
              </a:rPr>
              <a:t>Použité obrázky </a:t>
            </a:r>
            <a:r>
              <a:rPr lang="cs-CZ" sz="2800" smtClean="0">
                <a:solidFill>
                  <a:schemeClr val="accent4">
                    <a:lumMod val="50000"/>
                  </a:schemeClr>
                </a:solidFill>
                <a:latin typeface="Times New Roman" pitchFamily="18" charset="0"/>
                <a:cs typeface="Times New Roman" pitchFamily="18" charset="0"/>
              </a:rPr>
              <a:t>a symboly</a:t>
            </a:r>
            <a:endParaRPr lang="cs-CZ" sz="2800" dirty="0">
              <a:solidFill>
                <a:schemeClr val="accent4">
                  <a:lumMod val="50000"/>
                </a:schemeClr>
              </a:solidFill>
              <a:latin typeface="Times New Roman" pitchFamily="18" charset="0"/>
              <a:cs typeface="Times New Roman" pitchFamily="18" charset="0"/>
            </a:endParaRPr>
          </a:p>
        </p:txBody>
      </p:sp>
      <p:sp>
        <p:nvSpPr>
          <p:cNvPr id="5" name="Zástupný symbol pro obsah 4"/>
          <p:cNvSpPr>
            <a:spLocks noGrp="1"/>
          </p:cNvSpPr>
          <p:nvPr>
            <p:ph idx="1"/>
          </p:nvPr>
        </p:nvSpPr>
        <p:spPr/>
        <p:txBody>
          <a:bodyPr/>
          <a:lstStyle/>
          <a:p>
            <a:r>
              <a:rPr lang="cs-CZ" dirty="0" smtClean="0">
                <a:solidFill>
                  <a:schemeClr val="accent4">
                    <a:lumMod val="50000"/>
                  </a:schemeClr>
                </a:solidFill>
                <a:latin typeface="Times New Roman" pitchFamily="18" charset="0"/>
                <a:cs typeface="Times New Roman" pitchFamily="18" charset="0"/>
              </a:rPr>
              <a:t>Microsoft Office - klipart</a:t>
            </a:r>
            <a:endParaRPr lang="cs-CZ" dirty="0">
              <a:solidFill>
                <a:schemeClr val="accent4">
                  <a:lumMod val="50000"/>
                </a:schemeClr>
              </a:solidFill>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Došky">
  <a:themeElements>
    <a:clrScheme name="Došky">
      <a:dk1>
        <a:sysClr val="windowText" lastClr="000000"/>
      </a:dk1>
      <a:lt1>
        <a:sysClr val="window" lastClr="FFFFFF"/>
      </a:lt1>
      <a:dk2>
        <a:srgbClr val="1D3641"/>
      </a:dk2>
      <a:lt2>
        <a:srgbClr val="DFE6D0"/>
      </a:lt2>
      <a:accent1>
        <a:srgbClr val="759AA5"/>
      </a:accent1>
      <a:accent2>
        <a:srgbClr val="CFC60D"/>
      </a:accent2>
      <a:accent3>
        <a:srgbClr val="99987F"/>
      </a:accent3>
      <a:accent4>
        <a:srgbClr val="90AC97"/>
      </a:accent4>
      <a:accent5>
        <a:srgbClr val="FFAD1C"/>
      </a:accent5>
      <a:accent6>
        <a:srgbClr val="B9AB6F"/>
      </a:accent6>
      <a:hlink>
        <a:srgbClr val="66AACD"/>
      </a:hlink>
      <a:folHlink>
        <a:srgbClr val="809DB3"/>
      </a:folHlink>
    </a:clrScheme>
    <a:fontScheme name="Mediá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ošky">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378</TotalTime>
  <Words>1915</Words>
  <Application>Microsoft Office PowerPoint</Application>
  <PresentationFormat>Předvádění na obrazovce (4:3)</PresentationFormat>
  <Paragraphs>265</Paragraphs>
  <Slides>25</Slides>
  <Notes>0</Notes>
  <HiddenSlides>0</HiddenSlides>
  <MMClips>0</MMClips>
  <ScaleCrop>false</ScaleCrop>
  <HeadingPairs>
    <vt:vector size="4" baseType="variant">
      <vt:variant>
        <vt:lpstr>Motiv</vt:lpstr>
      </vt:variant>
      <vt:variant>
        <vt:i4>1</vt:i4>
      </vt:variant>
      <vt:variant>
        <vt:lpstr>Nadpisy snímků</vt:lpstr>
      </vt:variant>
      <vt:variant>
        <vt:i4>25</vt:i4>
      </vt:variant>
    </vt:vector>
  </HeadingPairs>
  <TitlesOfParts>
    <vt:vector size="26" baseType="lpstr">
      <vt:lpstr>Došky</vt:lpstr>
      <vt:lpstr>Prezentace aplikace PowerPoint</vt:lpstr>
      <vt:lpstr>Metodický list</vt:lpstr>
      <vt:lpstr>Osobnosti 1. poloviny 20. století.</vt:lpstr>
      <vt:lpstr>Prezentace aplikace PowerPoint</vt:lpstr>
      <vt:lpstr>Benito Mussolini (1883 – 1945)</vt:lpstr>
      <vt:lpstr>Francisco Franco (1892 – 1975)</vt:lpstr>
      <vt:lpstr>Edvard Beneš (1884 – 1948)</vt:lpstr>
      <vt:lpstr>Neville Chamberlain (1869 – 1940)</vt:lpstr>
      <vt:lpstr>Bonus!</vt:lpstr>
      <vt:lpstr>Hirohito (1901 – 1989)</vt:lpstr>
      <vt:lpstr>Emil Hácha (1872 – 1945)</vt:lpstr>
      <vt:lpstr>Adolf Hitler (1889 – 1945)</vt:lpstr>
      <vt:lpstr>Tomáš Garrigue Masaryk (1850 – 1937)</vt:lpstr>
      <vt:lpstr>Woodrow Wilson (1856 – 1924)</vt:lpstr>
      <vt:lpstr>Bonus!</vt:lpstr>
      <vt:lpstr>Stalin (1878 – 1953)</vt:lpstr>
      <vt:lpstr>Alois Rašín (1867 – 1923)</vt:lpstr>
      <vt:lpstr>Karl Hermann Frank (1898 – 1946)</vt:lpstr>
      <vt:lpstr>Winston Churchill (1874 – 1965)</vt:lpstr>
      <vt:lpstr>Ludvík Svoboda (1895 – 1979)</vt:lpstr>
      <vt:lpstr>Lenin (1870 – 1924)</vt:lpstr>
      <vt:lpstr>Reinhard Heydrich (1904 – 1942)</vt:lpstr>
      <vt:lpstr>Franklin Delano Roosevelt (1882 – 1945)</vt:lpstr>
      <vt:lpstr>Jozef Tiso (1887 – 1947)</vt:lpstr>
      <vt:lpstr>Použité obrázky a symboly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Správce PC</dc:creator>
  <cp:lastModifiedBy>Správce PC</cp:lastModifiedBy>
  <cp:revision>41</cp:revision>
  <dcterms:created xsi:type="dcterms:W3CDTF">2012-04-24T07:12:18Z</dcterms:created>
  <dcterms:modified xsi:type="dcterms:W3CDTF">2013-09-04T12:42:49Z</dcterms:modified>
</cp:coreProperties>
</file>