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52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školy : ZÁKLADNÍ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autor: VAŇOUSOVÁ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</a:t>
          </a:r>
          <a:r>
            <a:rPr lang="cs-CZ" smtClean="0"/>
            <a:t>PRO </a:t>
          </a:r>
          <a:r>
            <a:rPr lang="cs-CZ" smtClean="0"/>
            <a:t>5.ROČNÍK_4_tvary </a:t>
          </a:r>
          <a:r>
            <a:rPr lang="cs-CZ" dirty="0" err="1" smtClean="0"/>
            <a:t>podst</a:t>
          </a:r>
          <a:r>
            <a:rPr lang="cs-CZ" dirty="0" smtClean="0"/>
            <a:t>. jmen rodu mužského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 : ZÁKLADNÍ ŠKOLA NOVÝ KOSTEL,OKRES CHEB</a:t>
          </a:r>
          <a:endParaRPr lang="cs-CZ" sz="20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/>
          </a:r>
          <a:br>
            <a:rPr lang="cs-CZ" sz="2000" kern="1200" dirty="0" smtClean="0"/>
          </a:br>
          <a:r>
            <a:rPr lang="cs-CZ" sz="2000" kern="1200" dirty="0" smtClean="0"/>
            <a:t>autor: VAŇOUSOVÁ VĚRA</a:t>
          </a:r>
          <a:endParaRPr lang="cs-CZ" sz="20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/>
          </a:r>
          <a:br>
            <a:rPr lang="cs-CZ" sz="2000" kern="1200" dirty="0" smtClean="0"/>
          </a:br>
          <a:r>
            <a:rPr lang="cs-CZ" sz="2000" kern="1200" dirty="0" smtClean="0"/>
            <a:t>Název materiálu:</a:t>
          </a:r>
          <a:endParaRPr lang="cs-CZ" sz="20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 _32_INOVACE_ČESKÝ JAZYK </a:t>
          </a:r>
          <a:r>
            <a:rPr lang="cs-CZ" sz="2000" kern="1200" smtClean="0"/>
            <a:t>PRO </a:t>
          </a:r>
          <a:r>
            <a:rPr lang="cs-CZ" sz="2000" kern="1200" smtClean="0"/>
            <a:t>5.ROČNÍK_4_tvary </a:t>
          </a:r>
          <a:r>
            <a:rPr lang="cs-CZ" sz="2000" kern="1200" dirty="0" err="1" smtClean="0"/>
            <a:t>podst</a:t>
          </a:r>
          <a:r>
            <a:rPr lang="cs-CZ" sz="2000" kern="1200" dirty="0" smtClean="0"/>
            <a:t>. jmen rodu mužského</a:t>
          </a:r>
          <a:endParaRPr lang="cs-CZ" sz="20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projektu:CZ.1.07/1.4.00/21.2737</a:t>
          </a:r>
          <a:endParaRPr lang="cs-CZ" sz="20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153" r:id="rId1"/>
    <p:sldLayoutId id="2147484154" r:id="rId2"/>
    <p:sldLayoutId id="2147484155" r:id="rId3"/>
    <p:sldLayoutId id="2147484156" r:id="rId4"/>
    <p:sldLayoutId id="2147484157" r:id="rId5"/>
    <p:sldLayoutId id="2147484158" r:id="rId6"/>
    <p:sldLayoutId id="2147484159" r:id="rId7"/>
    <p:sldLayoutId id="2147484160" r:id="rId8"/>
    <p:sldLayoutId id="2147484161" r:id="rId9"/>
    <p:sldLayoutId id="2147484162" r:id="rId10"/>
    <p:sldLayoutId id="2147484163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05601716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9064" y="4869160"/>
            <a:ext cx="8424936" cy="480208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koncovek </a:t>
            </a:r>
            <a:r>
              <a:rPr lang="cs-CZ" dirty="0" err="1" smtClean="0">
                <a:solidFill>
                  <a:schemeClr val="tx1"/>
                </a:solidFill>
              </a:rPr>
              <a:t>podst</a:t>
            </a:r>
            <a:r>
              <a:rPr lang="cs-CZ" dirty="0" smtClean="0">
                <a:solidFill>
                  <a:schemeClr val="tx1"/>
                </a:solidFill>
              </a:rPr>
              <a:t>. jmen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620" y="5829300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Napiš správně podstatné jméno v příslušném pádu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5763855"/>
              </p:ext>
            </p:extLst>
          </p:nvPr>
        </p:nvGraphicFramePr>
        <p:xfrm>
          <a:off x="457200" y="1600200"/>
          <a:ext cx="8229600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strýček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3.p.č.j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7.p.č.mn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orel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7.p.č.mn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4.p.č.mn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páv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1.p.č.mn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3.p.č.j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7.p.č.j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4.p.č.mn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přítel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5.p.č.j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holub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4.p.č.mn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5585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Napiš správně podstatné jméno v příslušném pádu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0011399"/>
              </p:ext>
            </p:extLst>
          </p:nvPr>
        </p:nvGraphicFramePr>
        <p:xfrm>
          <a:off x="457200" y="1600200"/>
          <a:ext cx="8229600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strýček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3.p.č.j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strýčkovi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7.p.č.mn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 psy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orel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7.p.č.mn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 orly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4.p.č.mn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lvy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páv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1.p.č.mn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pávi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3.p.č.j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psovi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7.p.č.j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 jetelem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4.p.č.mn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sloupy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přítel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5.p.č.j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příteli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holub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4.p.č.mn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holuby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5940152" y="1988840"/>
            <a:ext cx="1368152" cy="3744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1917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Napiš správně podstatné jméno v příslušném pádu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078165"/>
              </p:ext>
            </p:extLst>
          </p:nvPr>
        </p:nvGraphicFramePr>
        <p:xfrm>
          <a:off x="457200" y="1600200"/>
          <a:ext cx="8229600" cy="4133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Pavel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3.p.č.j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pytel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7.p.č.mn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orel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7.p.č.mn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drahokam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4.p.č.mn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sokol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1.p.č.mn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3.p.č.j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strom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7.p.č.mn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smysl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4.p.č.mn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starosta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5.p.č.j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4656">
                <a:tc>
                  <a:txBody>
                    <a:bodyPr/>
                    <a:lstStyle/>
                    <a:p>
                      <a:r>
                        <a:rPr lang="cs-CZ" dirty="0" smtClean="0"/>
                        <a:t>rukáv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4.p.č.mn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11917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Napiš správně podstatné jméno v příslušném pádu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6082593"/>
              </p:ext>
            </p:extLst>
          </p:nvPr>
        </p:nvGraphicFramePr>
        <p:xfrm>
          <a:off x="457200" y="1600200"/>
          <a:ext cx="8229600" cy="4133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Pavel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3.p.č.j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Pavlovi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pytel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7.p.č.mn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r>
                        <a:rPr lang="cs-CZ" baseline="0" dirty="0" smtClean="0"/>
                        <a:t> pytli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orel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7.p.č.mn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 orly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drahokam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4.p.č.mn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drahokamy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sokol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1.p.č.mn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sokoli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3.p.č.j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psovi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strom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7.p.č.mn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 stromy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smysl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4.p.č.mn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smysly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starosta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5.p.č.j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starosto</a:t>
                      </a:r>
                      <a:endParaRPr lang="cs-CZ" dirty="0"/>
                    </a:p>
                  </a:txBody>
                  <a:tcPr/>
                </a:tc>
              </a:tr>
              <a:tr h="424656">
                <a:tc>
                  <a:txBody>
                    <a:bodyPr/>
                    <a:lstStyle/>
                    <a:p>
                      <a:r>
                        <a:rPr lang="cs-CZ" dirty="0" smtClean="0"/>
                        <a:t>rukáv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4.p.č.mn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rukávy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5940152" y="1988840"/>
            <a:ext cx="1656184" cy="3816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9377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764</TotalTime>
  <Words>165</Words>
  <Application>Microsoft Office PowerPoint</Application>
  <PresentationFormat>Předvádění na obrazovce (4:3)</PresentationFormat>
  <Paragraphs>110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Došky</vt:lpstr>
      <vt:lpstr>Prezentace aplikace PowerPoint</vt:lpstr>
      <vt:lpstr>Napiš správně podstatné jméno v příslušném pádu</vt:lpstr>
      <vt:lpstr>Napiš správně podstatné jméno v příslušném pádu</vt:lpstr>
      <vt:lpstr>Napiš správně podstatné jméno v příslušném pádu</vt:lpstr>
      <vt:lpstr>Napiš správně podstatné jméno v příslušném pádu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79</cp:revision>
  <dcterms:created xsi:type="dcterms:W3CDTF">2011-10-11T06:33:29Z</dcterms:created>
  <dcterms:modified xsi:type="dcterms:W3CDTF">2011-10-20T16:28:17Z</dcterms:modified>
</cp:coreProperties>
</file>