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9" r:id="rId7"/>
    <p:sldId id="261" r:id="rId8"/>
    <p:sldId id="262" r:id="rId9"/>
    <p:sldId id="270" r:id="rId10"/>
    <p:sldId id="263" r:id="rId11"/>
    <p:sldId id="264" r:id="rId12"/>
    <p:sldId id="265" r:id="rId13"/>
    <p:sldId id="271" r:id="rId14"/>
    <p:sldId id="266" r:id="rId15"/>
    <p:sldId id="267" r:id="rId16"/>
    <p:sldId id="268"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90" r:id="rId34"/>
    <p:sldId id="289" r:id="rId35"/>
    <p:sldId id="291" r:id="rId3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91" autoAdjust="0"/>
    <p:restoredTop sz="94654" autoAdjust="0"/>
  </p:normalViewPr>
  <p:slideViewPr>
    <p:cSldViewPr>
      <p:cViewPr varScale="1">
        <p:scale>
          <a:sx n="51" d="100"/>
          <a:sy n="51" d="100"/>
        </p:scale>
        <p:origin x="-1358"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nice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AACA510E-8462-4C47-8B27-F781AAE03AF2}" type="datetimeFigureOut">
              <a:rPr lang="cs-CZ" smtClean="0"/>
              <a:pPr/>
              <a:t>11.9.2013</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EEF418DF-A352-413E-983C-55A51061F5D5}"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EEF418DF-A352-413E-983C-55A51061F5D5}"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Kliknutím lze upravit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EEF418DF-A352-413E-983C-55A51061F5D5}"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EEF418DF-A352-413E-983C-55A51061F5D5}"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EEF418DF-A352-413E-983C-55A51061F5D5}"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EEF418DF-A352-413E-983C-55A51061F5D5}"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EEF418DF-A352-413E-983C-55A51061F5D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AACA510E-8462-4C47-8B27-F781AAE03AF2}" type="datetimeFigureOut">
              <a:rPr lang="cs-CZ" smtClean="0"/>
              <a:pPr/>
              <a:t>11.9.2013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EEF418DF-A352-413E-983C-55A51061F5D5}"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Kliknutím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AACA510E-8462-4C47-8B27-F781AAE03AF2}" type="datetimeFigureOut">
              <a:rPr lang="cs-CZ" smtClean="0"/>
              <a:pPr/>
              <a:t>11.9.2013</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EEF418DF-A352-413E-983C-55A51061F5D5}"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Kliknutím lze upravit styl.</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nice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EEF418DF-A352-413E-983C-55A51061F5D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AACA510E-8462-4C47-8B27-F781AAE03AF2}" type="datetimeFigureOut">
              <a:rPr lang="cs-CZ" smtClean="0"/>
              <a:pPr/>
              <a:t>11.9.2013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EEF418DF-A352-413E-983C-55A51061F5D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ACA510E-8462-4C47-8B27-F781AAE03AF2}" type="datetimeFigureOut">
              <a:rPr lang="cs-CZ" smtClean="0"/>
              <a:pPr/>
              <a:t>11.9.2013</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EF418DF-A352-413E-983C-55A51061F5D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 Type="http://schemas.openxmlformats.org/officeDocument/2006/relationships/slide" Target="slide6.xml"/><Relationship Id="rId21" Type="http://schemas.openxmlformats.org/officeDocument/2006/relationships/slide" Target="slide24.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1" Type="http://schemas.openxmlformats.org/officeDocument/2006/relationships/slideLayout" Target="../slideLayouts/slideLayout7.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wmf"/><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wmf"/><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7.wmf"/><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8.wmf"/><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wmf"/><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0.wmf"/><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1.wmf"/><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3.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4.wmf"/><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5.wmf"/><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6.wmf"/><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8.wmf"/><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9.wmf"/><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4.xml"/><Relationship Id="rId1" Type="http://schemas.openxmlformats.org/officeDocument/2006/relationships/slideLayout" Target="../slideLayouts/slideLayout2.xml"/><Relationship Id="rId4" Type="http://schemas.openxmlformats.org/officeDocument/2006/relationships/image" Target="../media/image21.wmf"/></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2.wmf"/><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3.wmf"/><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179512" y="1443841"/>
            <a:ext cx="8208912" cy="4524315"/>
          </a:xfrm>
          <a:prstGeom prst="rect">
            <a:avLst/>
          </a:prstGeom>
        </p:spPr>
        <p:txBody>
          <a:bodyPr wrap="square">
            <a:spAutoFit/>
          </a:bodyPr>
          <a:lstStyle/>
          <a:p>
            <a:pPr indent="-274320">
              <a:defRPr/>
            </a:pPr>
            <a:r>
              <a:rPr lang="cs-CZ" sz="2400" dirty="0">
                <a:solidFill>
                  <a:schemeClr val="accent4">
                    <a:lumMod val="50000"/>
                  </a:schemeClr>
                </a:solidFill>
                <a:latin typeface="Times New Roman" pitchFamily="18" charset="0"/>
                <a:cs typeface="Times New Roman" pitchFamily="18" charset="0"/>
              </a:rPr>
              <a:t>III/2 – Inovace a zkvalitnění výuky prostřednictvím ICT</a:t>
            </a:r>
          </a:p>
          <a:p>
            <a:pPr indent="-274320">
              <a:defRPr/>
            </a:pPr>
            <a:r>
              <a:rPr lang="cs-CZ" sz="2400" dirty="0">
                <a:solidFill>
                  <a:schemeClr val="accent4">
                    <a:lumMod val="50000"/>
                  </a:schemeClr>
                </a:solidFill>
                <a:latin typeface="Times New Roman" pitchFamily="18" charset="0"/>
                <a:cs typeface="Times New Roman" pitchFamily="18" charset="0"/>
              </a:rPr>
              <a:t>VY_32_INOVACE_9</a:t>
            </a:r>
          </a:p>
          <a:p>
            <a:pPr indent="-274320">
              <a:defRPr/>
            </a:pPr>
            <a:r>
              <a:rPr lang="cs-CZ" sz="2400" dirty="0">
                <a:solidFill>
                  <a:schemeClr val="accent4">
                    <a:lumMod val="50000"/>
                  </a:schemeClr>
                </a:solidFill>
                <a:latin typeface="Times New Roman" pitchFamily="18" charset="0"/>
                <a:cs typeface="Times New Roman" pitchFamily="18" charset="0"/>
              </a:rPr>
              <a:t>Číslo projektu: CZ.1.07./1.4.00/21.1996</a:t>
            </a:r>
          </a:p>
          <a:p>
            <a:pPr indent="-274320">
              <a:defRPr/>
            </a:pPr>
            <a:endParaRPr lang="cs-CZ" sz="2400" dirty="0">
              <a:solidFill>
                <a:schemeClr val="accent4">
                  <a:lumMod val="50000"/>
                </a:schemeClr>
              </a:solidFill>
              <a:latin typeface="Times New Roman" pitchFamily="18" charset="0"/>
              <a:cs typeface="Times New Roman" pitchFamily="18" charset="0"/>
            </a:endParaRPr>
          </a:p>
          <a:p>
            <a:pPr indent="-274320">
              <a:defRPr/>
            </a:pPr>
            <a:r>
              <a:rPr lang="cs-CZ" sz="2400" dirty="0">
                <a:solidFill>
                  <a:schemeClr val="accent4">
                    <a:lumMod val="50000"/>
                  </a:schemeClr>
                </a:solidFill>
                <a:latin typeface="Times New Roman" pitchFamily="18" charset="0"/>
                <a:cs typeface="Times New Roman" pitchFamily="18" charset="0"/>
              </a:rPr>
              <a:t>Jméno autora: Mgr. Gita Vespalcová</a:t>
            </a:r>
          </a:p>
          <a:p>
            <a:pPr indent="-274320">
              <a:defRPr/>
            </a:pPr>
            <a:r>
              <a:rPr lang="cs-CZ" sz="2400" dirty="0">
                <a:solidFill>
                  <a:schemeClr val="accent4">
                    <a:lumMod val="50000"/>
                  </a:schemeClr>
                </a:solidFill>
                <a:latin typeface="Times New Roman" pitchFamily="18" charset="0"/>
                <a:cs typeface="Times New Roman" pitchFamily="18" charset="0"/>
              </a:rPr>
              <a:t>Datum vytvoření: </a:t>
            </a:r>
            <a:r>
              <a:rPr lang="cs-CZ" sz="2400" dirty="0" smtClean="0">
                <a:solidFill>
                  <a:schemeClr val="accent4">
                    <a:lumMod val="50000"/>
                  </a:schemeClr>
                </a:solidFill>
                <a:latin typeface="Times New Roman" pitchFamily="18" charset="0"/>
                <a:cs typeface="Times New Roman" pitchFamily="18" charset="0"/>
              </a:rPr>
              <a:t>Květen </a:t>
            </a:r>
            <a:r>
              <a:rPr lang="cs-CZ" sz="2400" dirty="0">
                <a:solidFill>
                  <a:schemeClr val="accent4">
                    <a:lumMod val="50000"/>
                  </a:schemeClr>
                </a:solidFill>
                <a:latin typeface="Times New Roman" pitchFamily="18" charset="0"/>
                <a:cs typeface="Times New Roman" pitchFamily="18" charset="0"/>
              </a:rPr>
              <a:t>2012</a:t>
            </a:r>
          </a:p>
          <a:p>
            <a:pPr indent="-274320">
              <a:defRPr/>
            </a:pPr>
            <a:r>
              <a:rPr lang="cs-CZ" sz="2400" dirty="0">
                <a:solidFill>
                  <a:schemeClr val="accent4">
                    <a:lumMod val="50000"/>
                  </a:schemeClr>
                </a:solidFill>
                <a:latin typeface="Times New Roman" pitchFamily="18" charset="0"/>
                <a:cs typeface="Times New Roman" pitchFamily="18" charset="0"/>
              </a:rPr>
              <a:t>Ročník: </a:t>
            </a:r>
            <a:r>
              <a:rPr lang="cs-CZ" sz="2400" dirty="0" smtClean="0">
                <a:solidFill>
                  <a:schemeClr val="accent4">
                    <a:lumMod val="50000"/>
                  </a:schemeClr>
                </a:solidFill>
                <a:latin typeface="Times New Roman" pitchFamily="18" charset="0"/>
                <a:cs typeface="Times New Roman" pitchFamily="18" charset="0"/>
              </a:rPr>
              <a:t>8. </a:t>
            </a:r>
            <a:r>
              <a:rPr lang="cs-CZ" sz="2400" dirty="0">
                <a:solidFill>
                  <a:schemeClr val="accent4">
                    <a:lumMod val="50000"/>
                  </a:schemeClr>
                </a:solidFill>
                <a:latin typeface="Times New Roman" pitchFamily="18" charset="0"/>
                <a:cs typeface="Times New Roman" pitchFamily="18" charset="0"/>
              </a:rPr>
              <a:t>základní školy</a:t>
            </a:r>
          </a:p>
          <a:p>
            <a:pPr indent="-274320">
              <a:defRPr/>
            </a:pPr>
            <a:r>
              <a:rPr lang="cs-CZ" sz="2400" dirty="0">
                <a:solidFill>
                  <a:schemeClr val="accent4">
                    <a:lumMod val="50000"/>
                  </a:schemeClr>
                </a:solidFill>
                <a:latin typeface="Times New Roman" pitchFamily="18" charset="0"/>
                <a:cs typeface="Times New Roman" pitchFamily="18" charset="0"/>
              </a:rPr>
              <a:t>Vzdělávací oblast: Člověk a společnost</a:t>
            </a:r>
          </a:p>
          <a:p>
            <a:pPr indent="-274320">
              <a:defRPr/>
            </a:pPr>
            <a:r>
              <a:rPr lang="cs-CZ" sz="2400" dirty="0">
                <a:solidFill>
                  <a:schemeClr val="accent4">
                    <a:lumMod val="50000"/>
                  </a:schemeClr>
                </a:solidFill>
                <a:latin typeface="Times New Roman" pitchFamily="18" charset="0"/>
                <a:cs typeface="Times New Roman" pitchFamily="18" charset="0"/>
              </a:rPr>
              <a:t>Základní škola a mateřská škola Šaratice, okres Vyškov</a:t>
            </a:r>
          </a:p>
          <a:p>
            <a:pPr indent="-274320">
              <a:defRPr/>
            </a:pPr>
            <a:r>
              <a:rPr lang="cs-CZ" sz="2400" dirty="0">
                <a:solidFill>
                  <a:schemeClr val="accent4">
                    <a:lumMod val="50000"/>
                  </a:schemeClr>
                </a:solidFill>
                <a:latin typeface="Times New Roman" pitchFamily="18" charset="0"/>
                <a:cs typeface="Times New Roman" pitchFamily="18" charset="0"/>
              </a:rPr>
              <a:t>Vzdělávací obor: Dějepis</a:t>
            </a:r>
          </a:p>
          <a:p>
            <a:pPr indent="-274320">
              <a:defRPr/>
            </a:pPr>
            <a:r>
              <a:rPr lang="cs-CZ" sz="2400" dirty="0">
                <a:solidFill>
                  <a:schemeClr val="accent4">
                    <a:lumMod val="50000"/>
                  </a:schemeClr>
                </a:solidFill>
                <a:latin typeface="Times New Roman" pitchFamily="18" charset="0"/>
                <a:cs typeface="Times New Roman" pitchFamily="18" charset="0"/>
              </a:rPr>
              <a:t>Tematický okruh: Dějepis 6. – 9. ročník</a:t>
            </a:r>
          </a:p>
          <a:p>
            <a:pPr indent="-274320">
              <a:defRPr/>
            </a:pPr>
            <a:r>
              <a:rPr lang="cs-CZ" sz="2400" dirty="0">
                <a:solidFill>
                  <a:schemeClr val="accent4">
                    <a:lumMod val="50000"/>
                  </a:schemeClr>
                </a:solidFill>
                <a:latin typeface="Times New Roman" pitchFamily="18" charset="0"/>
                <a:cs typeface="Times New Roman" pitchFamily="18" charset="0"/>
              </a:rPr>
              <a:t>Téma: </a:t>
            </a:r>
            <a:r>
              <a:rPr lang="cs-CZ" sz="2400" dirty="0" smtClean="0">
                <a:solidFill>
                  <a:schemeClr val="accent4">
                    <a:lumMod val="50000"/>
                  </a:schemeClr>
                </a:solidFill>
                <a:latin typeface="Times New Roman" pitchFamily="18" charset="0"/>
                <a:cs typeface="Times New Roman" pitchFamily="18" charset="0"/>
              </a:rPr>
              <a:t>19. století – osobnosti, události. </a:t>
            </a:r>
            <a:r>
              <a:rPr lang="cs-CZ" sz="2400" dirty="0">
                <a:solidFill>
                  <a:schemeClr val="accent4">
                    <a:lumMod val="50000"/>
                  </a:schemeClr>
                </a:solidFill>
                <a:latin typeface="Times New Roman" pitchFamily="18" charset="0"/>
                <a:cs typeface="Times New Roman" pitchFamily="18" charset="0"/>
              </a:rPr>
              <a:t>Piškvorky</a:t>
            </a:r>
            <a:endParaRPr lang="cs-CZ" sz="2400" dirty="0">
              <a:solidFill>
                <a:schemeClr val="accent4">
                  <a:lumMod val="50000"/>
                </a:schemeClr>
              </a:solidFill>
            </a:endParaRPr>
          </a:p>
        </p:txBody>
      </p:sp>
      <p:pic>
        <p:nvPicPr>
          <p:cNvPr id="6"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40" y="116632"/>
            <a:ext cx="5760720" cy="1407160"/>
          </a:xfrm>
          <a:prstGeom prst="rect">
            <a:avLst/>
          </a:prstGeom>
          <a:solidFill>
            <a:srgbClr val="FFFFFF"/>
          </a:solidFill>
          <a:ln>
            <a:noFill/>
          </a:ln>
          <a:extLst/>
        </p:spPr>
      </p:pic>
    </p:spTree>
    <p:extLst>
      <p:ext uri="{BB962C8B-B14F-4D97-AF65-F5344CB8AC3E}">
        <p14:creationId xmlns:p14="http://schemas.microsoft.com/office/powerpoint/2010/main" val="39517098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51520" y="751344"/>
            <a:ext cx="8352928" cy="6001643"/>
          </a:xfrm>
          <a:prstGeom prst="rect">
            <a:avLst/>
          </a:prstGeom>
        </p:spPr>
        <p:txBody>
          <a:bodyPr wrap="square">
            <a:spAutoFit/>
          </a:bodyPr>
          <a:lstStyle/>
          <a:p>
            <a:pPr indent="-274320">
              <a:defRPr/>
            </a:pPr>
            <a:r>
              <a:rPr lang="cs-CZ" sz="2400" b="1" dirty="0" smtClean="0">
                <a:solidFill>
                  <a:schemeClr val="accent4">
                    <a:lumMod val="50000"/>
                  </a:schemeClr>
                </a:solidFill>
                <a:latin typeface="Times New Roman" pitchFamily="18" charset="0"/>
                <a:cs typeface="Times New Roman" pitchFamily="18" charset="0"/>
              </a:rPr>
              <a:t>Metodický list</a:t>
            </a:r>
          </a:p>
          <a:p>
            <a:pPr indent="-274320">
              <a:defRPr/>
            </a:pPr>
            <a:r>
              <a:rPr lang="cs-CZ" sz="2400" dirty="0" smtClean="0">
                <a:solidFill>
                  <a:schemeClr val="accent4">
                    <a:lumMod val="50000"/>
                  </a:schemeClr>
                </a:solidFill>
                <a:latin typeface="Times New Roman" pitchFamily="18" charset="0"/>
                <a:cs typeface="Times New Roman" pitchFamily="18" charset="0"/>
              </a:rPr>
              <a:t>Prezentace </a:t>
            </a:r>
            <a:r>
              <a:rPr lang="cs-CZ" sz="2400" dirty="0">
                <a:solidFill>
                  <a:schemeClr val="accent4">
                    <a:lumMod val="50000"/>
                  </a:schemeClr>
                </a:solidFill>
                <a:latin typeface="Times New Roman" pitchFamily="18" charset="0"/>
                <a:cs typeface="Times New Roman" pitchFamily="18" charset="0"/>
              </a:rPr>
              <a:t>má dětem pomoci připomenout si </a:t>
            </a:r>
            <a:r>
              <a:rPr lang="cs-CZ" sz="2400" dirty="0" smtClean="0">
                <a:solidFill>
                  <a:schemeClr val="accent4">
                    <a:lumMod val="50000"/>
                  </a:schemeClr>
                </a:solidFill>
                <a:latin typeface="Times New Roman" pitchFamily="18" charset="0"/>
                <a:cs typeface="Times New Roman" pitchFamily="18" charset="0"/>
              </a:rPr>
              <a:t>pojmy a události spojené s novověkou společností 19. století.</a:t>
            </a:r>
            <a:endParaRPr lang="cs-CZ" sz="2400" dirty="0">
              <a:solidFill>
                <a:schemeClr val="accent4">
                  <a:lumMod val="50000"/>
                </a:schemeClr>
              </a:solidFill>
              <a:latin typeface="Times New Roman" pitchFamily="18" charset="0"/>
              <a:cs typeface="Times New Roman" pitchFamily="18" charset="0"/>
            </a:endParaRPr>
          </a:p>
          <a:p>
            <a:pPr indent="-274320">
              <a:defRPr/>
            </a:pPr>
            <a:r>
              <a:rPr lang="cs-CZ" sz="2400" dirty="0">
                <a:solidFill>
                  <a:schemeClr val="accent4">
                    <a:lumMod val="50000"/>
                  </a:schemeClr>
                </a:solidFill>
                <a:latin typeface="Times New Roman" pitchFamily="18" charset="0"/>
                <a:cs typeface="Times New Roman" pitchFamily="18" charset="0"/>
              </a:rPr>
              <a:t>Opakování je formou hry piškvorky. Cílem je vytvořit všemi směry řadu čtyř stejných symbolů, buď O nebo X.</a:t>
            </a:r>
          </a:p>
          <a:p>
            <a:pPr indent="-274320">
              <a:defRPr/>
            </a:pPr>
            <a:r>
              <a:rPr lang="cs-CZ" sz="2400" dirty="0">
                <a:solidFill>
                  <a:schemeClr val="accent4">
                    <a:lumMod val="50000"/>
                  </a:schemeClr>
                </a:solidFill>
                <a:latin typeface="Times New Roman" pitchFamily="18" charset="0"/>
                <a:cs typeface="Times New Roman" pitchFamily="18" charset="0"/>
              </a:rPr>
              <a:t>Děti si na </a:t>
            </a:r>
            <a:r>
              <a:rPr lang="cs-CZ" sz="2400" dirty="0" smtClean="0">
                <a:solidFill>
                  <a:schemeClr val="accent4">
                    <a:lumMod val="50000"/>
                  </a:schemeClr>
                </a:solidFill>
                <a:latin typeface="Times New Roman" pitchFamily="18" charset="0"/>
                <a:cs typeface="Times New Roman" pitchFamily="18" charset="0"/>
              </a:rPr>
              <a:t>hlavní straně </a:t>
            </a:r>
            <a:r>
              <a:rPr lang="cs-CZ" sz="2400" dirty="0">
                <a:solidFill>
                  <a:schemeClr val="accent4">
                    <a:lumMod val="50000"/>
                  </a:schemeClr>
                </a:solidFill>
                <a:latin typeface="Times New Roman" pitchFamily="18" charset="0"/>
                <a:cs typeface="Times New Roman" pitchFamily="18" charset="0"/>
              </a:rPr>
              <a:t>vybírají očíslovaná políčka. Kliknutím na ně se dětem otevře stránka s otázkou. Svoji odpověď si mohou zkontrolovat kliknutím na       .</a:t>
            </a:r>
          </a:p>
          <a:p>
            <a:pPr indent="-274320">
              <a:defRPr/>
            </a:pPr>
            <a:r>
              <a:rPr lang="cs-CZ" sz="2400" dirty="0">
                <a:solidFill>
                  <a:schemeClr val="accent4">
                    <a:lumMod val="50000"/>
                  </a:schemeClr>
                </a:solidFill>
                <a:latin typeface="Times New Roman" pitchFamily="18" charset="0"/>
                <a:cs typeface="Times New Roman" pitchFamily="18" charset="0"/>
              </a:rPr>
              <a:t>Domečkem se děti vrací zpět do hlavní nabídky. Políčko změnilo barvu na šedou. Šedá políčka označují nezodpovězené otázky. Tato políčka zůstanou neutrální. Pokud byla odpověď správná, kliknou na políčko ještě jednou a ono se zbarví do </a:t>
            </a:r>
            <a:r>
              <a:rPr lang="cs-CZ" sz="2400" dirty="0" smtClean="0">
                <a:solidFill>
                  <a:schemeClr val="accent4">
                    <a:lumMod val="50000"/>
                  </a:schemeClr>
                </a:solidFill>
                <a:latin typeface="Times New Roman" pitchFamily="18" charset="0"/>
                <a:cs typeface="Times New Roman" pitchFamily="18" charset="0"/>
              </a:rPr>
              <a:t>růžova </a:t>
            </a:r>
            <a:r>
              <a:rPr lang="cs-CZ" sz="2400" dirty="0">
                <a:solidFill>
                  <a:schemeClr val="accent4">
                    <a:lumMod val="50000"/>
                  </a:schemeClr>
                </a:solidFill>
                <a:latin typeface="Times New Roman" pitchFamily="18" charset="0"/>
                <a:cs typeface="Times New Roman" pitchFamily="18" charset="0"/>
              </a:rPr>
              <a:t>X. Dalším kliknutím se zbarví do modra O. Děti si vyberou svůj symbol.</a:t>
            </a:r>
          </a:p>
          <a:p>
            <a:pPr indent="-274320">
              <a:defRPr/>
            </a:pPr>
            <a:r>
              <a:rPr lang="cs-CZ" sz="2400" dirty="0">
                <a:solidFill>
                  <a:schemeClr val="accent4">
                    <a:lumMod val="50000"/>
                  </a:schemeClr>
                </a:solidFill>
                <a:latin typeface="Times New Roman" pitchFamily="18" charset="0"/>
                <a:cs typeface="Times New Roman" pitchFamily="18" charset="0"/>
              </a:rPr>
              <a:t>Hra končí spojením čtyř políček, vytvořením piškvorku, nebo vybráním všech herních polí.</a:t>
            </a:r>
          </a:p>
        </p:txBody>
      </p:sp>
      <p:pic>
        <p:nvPicPr>
          <p:cNvPr id="3"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3563888" y="3346760"/>
            <a:ext cx="397242" cy="405405"/>
          </a:xfrm>
          <a:prstGeom prst="rect">
            <a:avLst/>
          </a:prstGeom>
          <a:noFill/>
          <a:extLst/>
        </p:spPr>
      </p:pic>
    </p:spTree>
    <p:extLst>
      <p:ext uri="{BB962C8B-B14F-4D97-AF65-F5344CB8AC3E}">
        <p14:creationId xmlns:p14="http://schemas.microsoft.com/office/powerpoint/2010/main" val="30878875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ctrTitle"/>
          </p:nvPr>
        </p:nvSpPr>
        <p:spPr/>
        <p:txBody>
          <a:bodyPr>
            <a:normAutofit fontScale="90000"/>
          </a:bodyPr>
          <a:lstStyle/>
          <a:p>
            <a:pPr algn="ctr"/>
            <a:r>
              <a:rPr lang="cs-CZ" sz="6000" dirty="0" smtClean="0">
                <a:solidFill>
                  <a:schemeClr val="accent4">
                    <a:lumMod val="50000"/>
                  </a:schemeClr>
                </a:solidFill>
                <a:latin typeface="Times New Roman" pitchFamily="18" charset="0"/>
                <a:cs typeface="Times New Roman" pitchFamily="18" charset="0"/>
              </a:rPr>
              <a:t>19. století – osobnosti, události.</a:t>
            </a:r>
            <a:r>
              <a:rPr lang="cs-CZ" dirty="0" smtClean="0"/>
              <a:t> </a:t>
            </a:r>
            <a:endParaRPr lang="cs-CZ" dirty="0"/>
          </a:p>
        </p:txBody>
      </p:sp>
      <p:sp>
        <p:nvSpPr>
          <p:cNvPr id="2" name="Podnadpis 1"/>
          <p:cNvSpPr>
            <a:spLocks noGrp="1"/>
          </p:cNvSpPr>
          <p:nvPr>
            <p:ph type="subTitle" idx="1"/>
          </p:nvPr>
        </p:nvSpPr>
        <p:spPr/>
        <p:txBody>
          <a:bodyPr>
            <a:normAutofit/>
          </a:bodyPr>
          <a:lstStyle/>
          <a:p>
            <a:r>
              <a:rPr lang="cs-CZ" sz="2800" b="1" dirty="0" smtClean="0">
                <a:solidFill>
                  <a:schemeClr val="accent4">
                    <a:lumMod val="50000"/>
                  </a:schemeClr>
                </a:solidFill>
                <a:latin typeface="Times New Roman" pitchFamily="18" charset="0"/>
                <a:cs typeface="Times New Roman" pitchFamily="18" charset="0"/>
              </a:rPr>
              <a:t>Piškvorky.</a:t>
            </a:r>
            <a:endParaRPr lang="cs-CZ" sz="2800" b="1"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4873017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hlinkClick r:id="rId2" action="ppaction://hlinksldjump"/>
          </p:cNvPr>
          <p:cNvSpPr/>
          <p:nvPr/>
        </p:nvSpPr>
        <p:spPr>
          <a:xfrm>
            <a:off x="467544" y="62068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a:t>
            </a:r>
            <a:endParaRPr lang="cs-CZ" sz="2800" b="1" dirty="0">
              <a:solidFill>
                <a:schemeClr val="bg2">
                  <a:lumMod val="25000"/>
                </a:schemeClr>
              </a:solidFill>
              <a:latin typeface="Times New Roman" pitchFamily="18" charset="0"/>
              <a:cs typeface="Times New Roman" pitchFamily="18" charset="0"/>
            </a:endParaRPr>
          </a:p>
        </p:txBody>
      </p:sp>
      <p:sp>
        <p:nvSpPr>
          <p:cNvPr id="3" name="Obdélník 2"/>
          <p:cNvSpPr/>
          <p:nvPr/>
        </p:nvSpPr>
        <p:spPr>
          <a:xfrm>
            <a:off x="467544" y="62068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4" name="Obdélník 3"/>
          <p:cNvSpPr/>
          <p:nvPr/>
        </p:nvSpPr>
        <p:spPr>
          <a:xfrm>
            <a:off x="467544" y="624670"/>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5" name="Obdélník 4"/>
          <p:cNvSpPr/>
          <p:nvPr/>
        </p:nvSpPr>
        <p:spPr>
          <a:xfrm>
            <a:off x="467544" y="62068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6" name="Obdélník 5">
            <a:hlinkClick r:id="rId3" action="ppaction://hlinksldjump"/>
          </p:cNvPr>
          <p:cNvSpPr/>
          <p:nvPr/>
        </p:nvSpPr>
        <p:spPr>
          <a:xfrm>
            <a:off x="1988096" y="62068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a:t>
            </a:r>
            <a:endParaRPr lang="cs-CZ" sz="2800" b="1" dirty="0">
              <a:solidFill>
                <a:schemeClr val="bg2">
                  <a:lumMod val="25000"/>
                </a:schemeClr>
              </a:solidFill>
              <a:latin typeface="Times New Roman" pitchFamily="18" charset="0"/>
              <a:cs typeface="Times New Roman" pitchFamily="18" charset="0"/>
            </a:endParaRPr>
          </a:p>
        </p:txBody>
      </p:sp>
      <p:sp>
        <p:nvSpPr>
          <p:cNvPr id="7" name="Obdélník 6"/>
          <p:cNvSpPr/>
          <p:nvPr/>
        </p:nvSpPr>
        <p:spPr>
          <a:xfrm>
            <a:off x="1988096" y="624670"/>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8" name="Obdélník 7"/>
          <p:cNvSpPr/>
          <p:nvPr/>
        </p:nvSpPr>
        <p:spPr>
          <a:xfrm>
            <a:off x="1988096" y="624670"/>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9" name="Obdélník 8"/>
          <p:cNvSpPr/>
          <p:nvPr/>
        </p:nvSpPr>
        <p:spPr>
          <a:xfrm>
            <a:off x="1983921" y="624670"/>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0" name="Obdélník 9">
            <a:hlinkClick r:id="rId4" action="ppaction://hlinksldjump"/>
          </p:cNvPr>
          <p:cNvSpPr/>
          <p:nvPr/>
        </p:nvSpPr>
        <p:spPr>
          <a:xfrm>
            <a:off x="3539158" y="624670"/>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3</a:t>
            </a:r>
            <a:endParaRPr lang="cs-CZ" sz="2800" b="1" dirty="0">
              <a:solidFill>
                <a:schemeClr val="bg2">
                  <a:lumMod val="25000"/>
                </a:schemeClr>
              </a:solidFill>
              <a:latin typeface="Times New Roman" pitchFamily="18" charset="0"/>
              <a:cs typeface="Times New Roman" pitchFamily="18" charset="0"/>
            </a:endParaRPr>
          </a:p>
        </p:txBody>
      </p:sp>
      <p:sp>
        <p:nvSpPr>
          <p:cNvPr id="11" name="Obdélník 10"/>
          <p:cNvSpPr/>
          <p:nvPr/>
        </p:nvSpPr>
        <p:spPr>
          <a:xfrm>
            <a:off x="3530206" y="624670"/>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2" name="Obdélník 11"/>
          <p:cNvSpPr/>
          <p:nvPr/>
        </p:nvSpPr>
        <p:spPr>
          <a:xfrm>
            <a:off x="3539158" y="624670"/>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3" name="Obdélník 12"/>
          <p:cNvSpPr/>
          <p:nvPr/>
        </p:nvSpPr>
        <p:spPr>
          <a:xfrm>
            <a:off x="3539158" y="624670"/>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4" name="Obdélník 13">
            <a:hlinkClick r:id="rId5" action="ppaction://hlinksldjump"/>
          </p:cNvPr>
          <p:cNvSpPr/>
          <p:nvPr/>
        </p:nvSpPr>
        <p:spPr>
          <a:xfrm>
            <a:off x="5076056" y="624670"/>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4</a:t>
            </a:r>
            <a:endParaRPr lang="cs-CZ" sz="2800" b="1" dirty="0">
              <a:solidFill>
                <a:schemeClr val="bg2">
                  <a:lumMod val="25000"/>
                </a:schemeClr>
              </a:solidFill>
              <a:latin typeface="Times New Roman" pitchFamily="18" charset="0"/>
              <a:cs typeface="Times New Roman" pitchFamily="18" charset="0"/>
            </a:endParaRPr>
          </a:p>
        </p:txBody>
      </p:sp>
      <p:sp>
        <p:nvSpPr>
          <p:cNvPr id="15" name="Obdélník 14"/>
          <p:cNvSpPr/>
          <p:nvPr/>
        </p:nvSpPr>
        <p:spPr>
          <a:xfrm>
            <a:off x="5076056" y="624670"/>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6" name="Obdélník 15"/>
          <p:cNvSpPr/>
          <p:nvPr/>
        </p:nvSpPr>
        <p:spPr>
          <a:xfrm>
            <a:off x="5076056" y="624670"/>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7" name="Obdélník 16"/>
          <p:cNvSpPr/>
          <p:nvPr/>
        </p:nvSpPr>
        <p:spPr>
          <a:xfrm>
            <a:off x="5076056" y="624670"/>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8" name="Obdélník 17">
            <a:hlinkClick r:id="rId6" action="ppaction://hlinksldjump"/>
          </p:cNvPr>
          <p:cNvSpPr/>
          <p:nvPr/>
        </p:nvSpPr>
        <p:spPr>
          <a:xfrm>
            <a:off x="6596608" y="624670"/>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5</a:t>
            </a:r>
            <a:endParaRPr lang="cs-CZ" sz="2800" b="1" dirty="0">
              <a:solidFill>
                <a:schemeClr val="bg2">
                  <a:lumMod val="25000"/>
                </a:schemeClr>
              </a:solidFill>
              <a:latin typeface="Times New Roman" pitchFamily="18" charset="0"/>
              <a:cs typeface="Times New Roman" pitchFamily="18" charset="0"/>
            </a:endParaRPr>
          </a:p>
        </p:txBody>
      </p:sp>
      <p:sp>
        <p:nvSpPr>
          <p:cNvPr id="19" name="Obdélník 18"/>
          <p:cNvSpPr/>
          <p:nvPr/>
        </p:nvSpPr>
        <p:spPr>
          <a:xfrm>
            <a:off x="6596608" y="62068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20" name="Obdélník 19"/>
          <p:cNvSpPr/>
          <p:nvPr/>
        </p:nvSpPr>
        <p:spPr>
          <a:xfrm>
            <a:off x="6596608" y="624670"/>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21" name="Obdélník 20"/>
          <p:cNvSpPr/>
          <p:nvPr/>
        </p:nvSpPr>
        <p:spPr>
          <a:xfrm>
            <a:off x="6596608" y="62068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22" name="Obdélník 21">
            <a:hlinkClick r:id="rId7" action="ppaction://hlinksldjump"/>
          </p:cNvPr>
          <p:cNvSpPr/>
          <p:nvPr/>
        </p:nvSpPr>
        <p:spPr>
          <a:xfrm>
            <a:off x="467544" y="155679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6</a:t>
            </a:r>
            <a:endParaRPr lang="cs-CZ" sz="2800" b="1" dirty="0">
              <a:solidFill>
                <a:schemeClr val="bg2">
                  <a:lumMod val="25000"/>
                </a:schemeClr>
              </a:solidFill>
              <a:latin typeface="Times New Roman" pitchFamily="18" charset="0"/>
              <a:cs typeface="Times New Roman" pitchFamily="18" charset="0"/>
            </a:endParaRPr>
          </a:p>
        </p:txBody>
      </p:sp>
      <p:sp>
        <p:nvSpPr>
          <p:cNvPr id="23" name="Obdélník 22"/>
          <p:cNvSpPr/>
          <p:nvPr/>
        </p:nvSpPr>
        <p:spPr>
          <a:xfrm>
            <a:off x="468157" y="155679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24" name="Obdélník 23"/>
          <p:cNvSpPr/>
          <p:nvPr/>
        </p:nvSpPr>
        <p:spPr>
          <a:xfrm>
            <a:off x="468157" y="1551499"/>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25" name="Obdélník 24"/>
          <p:cNvSpPr/>
          <p:nvPr/>
        </p:nvSpPr>
        <p:spPr>
          <a:xfrm>
            <a:off x="467544" y="155679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26" name="Obdélník 25">
            <a:hlinkClick r:id="rId8" action="ppaction://hlinksldjump"/>
          </p:cNvPr>
          <p:cNvSpPr/>
          <p:nvPr/>
        </p:nvSpPr>
        <p:spPr>
          <a:xfrm>
            <a:off x="1988096" y="155679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7</a:t>
            </a:r>
            <a:endParaRPr lang="cs-CZ" sz="2800" b="1" dirty="0">
              <a:solidFill>
                <a:schemeClr val="bg2">
                  <a:lumMod val="25000"/>
                </a:schemeClr>
              </a:solidFill>
              <a:latin typeface="Times New Roman" pitchFamily="18" charset="0"/>
              <a:cs typeface="Times New Roman" pitchFamily="18" charset="0"/>
            </a:endParaRPr>
          </a:p>
        </p:txBody>
      </p:sp>
      <p:sp>
        <p:nvSpPr>
          <p:cNvPr id="27" name="Obdélník 26"/>
          <p:cNvSpPr/>
          <p:nvPr/>
        </p:nvSpPr>
        <p:spPr>
          <a:xfrm>
            <a:off x="1988096" y="1551499"/>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28" name="Obdélník 27"/>
          <p:cNvSpPr/>
          <p:nvPr/>
        </p:nvSpPr>
        <p:spPr>
          <a:xfrm>
            <a:off x="1983921" y="154130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29" name="Obdélník 28"/>
          <p:cNvSpPr/>
          <p:nvPr/>
        </p:nvSpPr>
        <p:spPr>
          <a:xfrm>
            <a:off x="1988096" y="154130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30" name="Obdélník 29">
            <a:hlinkClick r:id="rId9" action="ppaction://hlinksldjump"/>
          </p:cNvPr>
          <p:cNvSpPr/>
          <p:nvPr/>
        </p:nvSpPr>
        <p:spPr>
          <a:xfrm>
            <a:off x="3530206" y="1551499"/>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8</a:t>
            </a:r>
            <a:endParaRPr lang="cs-CZ" sz="2800" b="1" dirty="0">
              <a:solidFill>
                <a:schemeClr val="bg2">
                  <a:lumMod val="25000"/>
                </a:schemeClr>
              </a:solidFill>
              <a:latin typeface="Times New Roman" pitchFamily="18" charset="0"/>
              <a:cs typeface="Times New Roman" pitchFamily="18" charset="0"/>
            </a:endParaRPr>
          </a:p>
        </p:txBody>
      </p:sp>
      <p:sp>
        <p:nvSpPr>
          <p:cNvPr id="31" name="Obdélník 30"/>
          <p:cNvSpPr/>
          <p:nvPr/>
        </p:nvSpPr>
        <p:spPr>
          <a:xfrm>
            <a:off x="3530206" y="155679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32" name="Obdélník 31"/>
          <p:cNvSpPr/>
          <p:nvPr/>
        </p:nvSpPr>
        <p:spPr>
          <a:xfrm>
            <a:off x="3539158" y="155679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33" name="Obdélník 32"/>
          <p:cNvSpPr/>
          <p:nvPr/>
        </p:nvSpPr>
        <p:spPr>
          <a:xfrm>
            <a:off x="3547899" y="155679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34" name="Obdélník 33">
            <a:hlinkClick r:id="rId10" action="ppaction://hlinksldjump"/>
          </p:cNvPr>
          <p:cNvSpPr/>
          <p:nvPr/>
        </p:nvSpPr>
        <p:spPr>
          <a:xfrm>
            <a:off x="5076056" y="152061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9</a:t>
            </a:r>
            <a:endParaRPr lang="cs-CZ" sz="2800" b="1" dirty="0">
              <a:solidFill>
                <a:schemeClr val="bg2">
                  <a:lumMod val="25000"/>
                </a:schemeClr>
              </a:solidFill>
              <a:latin typeface="Times New Roman" pitchFamily="18" charset="0"/>
              <a:cs typeface="Times New Roman" pitchFamily="18" charset="0"/>
            </a:endParaRPr>
          </a:p>
        </p:txBody>
      </p:sp>
      <p:sp>
        <p:nvSpPr>
          <p:cNvPr id="36" name="Obdélník 35"/>
          <p:cNvSpPr/>
          <p:nvPr/>
        </p:nvSpPr>
        <p:spPr>
          <a:xfrm>
            <a:off x="5076056" y="1526493"/>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37" name="Obdélník 36"/>
          <p:cNvSpPr/>
          <p:nvPr/>
        </p:nvSpPr>
        <p:spPr>
          <a:xfrm>
            <a:off x="5076056" y="152061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38" name="Obdélník 37"/>
          <p:cNvSpPr/>
          <p:nvPr/>
        </p:nvSpPr>
        <p:spPr>
          <a:xfrm>
            <a:off x="5076056" y="152061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39" name="Obdélník 38">
            <a:hlinkClick r:id="rId11" action="ppaction://hlinksldjump"/>
          </p:cNvPr>
          <p:cNvSpPr/>
          <p:nvPr/>
        </p:nvSpPr>
        <p:spPr>
          <a:xfrm>
            <a:off x="6596608" y="152061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10</a:t>
            </a:r>
            <a:endParaRPr lang="cs-CZ" sz="2800" b="1" dirty="0">
              <a:solidFill>
                <a:schemeClr val="bg2">
                  <a:lumMod val="25000"/>
                </a:schemeClr>
              </a:solidFill>
              <a:latin typeface="Times New Roman" pitchFamily="18" charset="0"/>
              <a:cs typeface="Times New Roman" pitchFamily="18" charset="0"/>
            </a:endParaRPr>
          </a:p>
        </p:txBody>
      </p:sp>
      <p:sp>
        <p:nvSpPr>
          <p:cNvPr id="40" name="Obdélník 39"/>
          <p:cNvSpPr/>
          <p:nvPr/>
        </p:nvSpPr>
        <p:spPr>
          <a:xfrm>
            <a:off x="6596608" y="1517025"/>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41" name="Obdélník 40"/>
          <p:cNvSpPr/>
          <p:nvPr/>
        </p:nvSpPr>
        <p:spPr>
          <a:xfrm>
            <a:off x="6605833" y="1512654"/>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42" name="Obdélník 41"/>
          <p:cNvSpPr/>
          <p:nvPr/>
        </p:nvSpPr>
        <p:spPr>
          <a:xfrm>
            <a:off x="6605833" y="1510859"/>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43" name="Obdélník 42">
            <a:hlinkClick r:id="rId12" action="ppaction://hlinksldjump"/>
          </p:cNvPr>
          <p:cNvSpPr/>
          <p:nvPr/>
        </p:nvSpPr>
        <p:spPr>
          <a:xfrm>
            <a:off x="471915" y="2496635"/>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11</a:t>
            </a:r>
            <a:endParaRPr lang="cs-CZ" sz="2800" b="1" dirty="0">
              <a:solidFill>
                <a:schemeClr val="bg2">
                  <a:lumMod val="25000"/>
                </a:schemeClr>
              </a:solidFill>
              <a:latin typeface="Times New Roman" pitchFamily="18" charset="0"/>
              <a:cs typeface="Times New Roman" pitchFamily="18" charset="0"/>
            </a:endParaRPr>
          </a:p>
        </p:txBody>
      </p:sp>
      <p:sp>
        <p:nvSpPr>
          <p:cNvPr id="44" name="Obdélník 43"/>
          <p:cNvSpPr/>
          <p:nvPr/>
        </p:nvSpPr>
        <p:spPr>
          <a:xfrm>
            <a:off x="468157" y="2496635"/>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45" name="Obdélník 44"/>
          <p:cNvSpPr/>
          <p:nvPr/>
        </p:nvSpPr>
        <p:spPr>
          <a:xfrm>
            <a:off x="471915" y="250613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46" name="Obdélník 45"/>
          <p:cNvSpPr/>
          <p:nvPr/>
        </p:nvSpPr>
        <p:spPr>
          <a:xfrm>
            <a:off x="467544" y="250613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47" name="Obdélník 46">
            <a:hlinkClick r:id="rId13" action="ppaction://hlinksldjump"/>
          </p:cNvPr>
          <p:cNvSpPr/>
          <p:nvPr/>
        </p:nvSpPr>
        <p:spPr>
          <a:xfrm>
            <a:off x="1983921" y="250613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12</a:t>
            </a:r>
            <a:endParaRPr lang="cs-CZ" sz="2800" b="1" dirty="0">
              <a:solidFill>
                <a:schemeClr val="bg2">
                  <a:lumMod val="25000"/>
                </a:schemeClr>
              </a:solidFill>
              <a:latin typeface="Times New Roman" pitchFamily="18" charset="0"/>
              <a:cs typeface="Times New Roman" pitchFamily="18" charset="0"/>
            </a:endParaRPr>
          </a:p>
        </p:txBody>
      </p:sp>
      <p:sp>
        <p:nvSpPr>
          <p:cNvPr id="48" name="Obdélník 47"/>
          <p:cNvSpPr/>
          <p:nvPr/>
        </p:nvSpPr>
        <p:spPr>
          <a:xfrm>
            <a:off x="1988096" y="250613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49" name="Obdélník 48"/>
          <p:cNvSpPr/>
          <p:nvPr/>
        </p:nvSpPr>
        <p:spPr>
          <a:xfrm>
            <a:off x="1988096" y="250613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50" name="Obdélník 49"/>
          <p:cNvSpPr/>
          <p:nvPr/>
        </p:nvSpPr>
        <p:spPr>
          <a:xfrm>
            <a:off x="1988096" y="250613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51" name="Obdélník 50">
            <a:hlinkClick r:id="rId14" action="ppaction://hlinksldjump"/>
          </p:cNvPr>
          <p:cNvSpPr/>
          <p:nvPr/>
        </p:nvSpPr>
        <p:spPr>
          <a:xfrm>
            <a:off x="3510865" y="250613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13</a:t>
            </a:r>
            <a:endParaRPr lang="cs-CZ" sz="2800" b="1" dirty="0">
              <a:solidFill>
                <a:schemeClr val="bg2">
                  <a:lumMod val="25000"/>
                </a:schemeClr>
              </a:solidFill>
              <a:latin typeface="Times New Roman" pitchFamily="18" charset="0"/>
              <a:cs typeface="Times New Roman" pitchFamily="18" charset="0"/>
            </a:endParaRPr>
          </a:p>
        </p:txBody>
      </p:sp>
      <p:sp>
        <p:nvSpPr>
          <p:cNvPr id="52" name="Obdélník 51"/>
          <p:cNvSpPr/>
          <p:nvPr/>
        </p:nvSpPr>
        <p:spPr>
          <a:xfrm>
            <a:off x="3515124" y="250613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53" name="Obdélník 52"/>
          <p:cNvSpPr/>
          <p:nvPr/>
        </p:nvSpPr>
        <p:spPr>
          <a:xfrm>
            <a:off x="3510865" y="2496635"/>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54" name="Obdélník 53"/>
          <p:cNvSpPr/>
          <p:nvPr/>
        </p:nvSpPr>
        <p:spPr>
          <a:xfrm>
            <a:off x="3515124" y="2496635"/>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55" name="Obdélník 54">
            <a:hlinkClick r:id="rId15" action="ppaction://hlinksldjump"/>
          </p:cNvPr>
          <p:cNvSpPr/>
          <p:nvPr/>
        </p:nvSpPr>
        <p:spPr>
          <a:xfrm>
            <a:off x="5076056" y="250613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14</a:t>
            </a:r>
            <a:endParaRPr lang="cs-CZ" sz="2800" b="1" dirty="0">
              <a:solidFill>
                <a:schemeClr val="bg2">
                  <a:lumMod val="25000"/>
                </a:schemeClr>
              </a:solidFill>
              <a:latin typeface="Times New Roman" pitchFamily="18" charset="0"/>
              <a:cs typeface="Times New Roman" pitchFamily="18" charset="0"/>
            </a:endParaRPr>
          </a:p>
        </p:txBody>
      </p:sp>
      <p:sp>
        <p:nvSpPr>
          <p:cNvPr id="56" name="Obdélník 55"/>
          <p:cNvSpPr/>
          <p:nvPr/>
        </p:nvSpPr>
        <p:spPr>
          <a:xfrm>
            <a:off x="5076056" y="249289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57" name="Obdélník 56"/>
          <p:cNvSpPr/>
          <p:nvPr/>
        </p:nvSpPr>
        <p:spPr>
          <a:xfrm>
            <a:off x="5076056" y="249289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58" name="Obdélník 57"/>
          <p:cNvSpPr/>
          <p:nvPr/>
        </p:nvSpPr>
        <p:spPr>
          <a:xfrm>
            <a:off x="5076056" y="249289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59" name="Obdélník 58">
            <a:hlinkClick r:id="rId16" action="ppaction://hlinksldjump"/>
          </p:cNvPr>
          <p:cNvSpPr/>
          <p:nvPr/>
        </p:nvSpPr>
        <p:spPr>
          <a:xfrm>
            <a:off x="6588224" y="249289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15</a:t>
            </a:r>
            <a:endParaRPr lang="cs-CZ" sz="2800" b="1" dirty="0">
              <a:solidFill>
                <a:schemeClr val="bg2">
                  <a:lumMod val="25000"/>
                </a:schemeClr>
              </a:solidFill>
              <a:latin typeface="Times New Roman" pitchFamily="18" charset="0"/>
              <a:cs typeface="Times New Roman" pitchFamily="18" charset="0"/>
            </a:endParaRPr>
          </a:p>
        </p:txBody>
      </p:sp>
      <p:sp>
        <p:nvSpPr>
          <p:cNvPr id="60" name="Obdélník 59"/>
          <p:cNvSpPr/>
          <p:nvPr/>
        </p:nvSpPr>
        <p:spPr>
          <a:xfrm>
            <a:off x="6588224" y="249289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61" name="Obdélník 60"/>
          <p:cNvSpPr/>
          <p:nvPr/>
        </p:nvSpPr>
        <p:spPr>
          <a:xfrm>
            <a:off x="6588224" y="24894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62" name="Obdélník 61"/>
          <p:cNvSpPr/>
          <p:nvPr/>
        </p:nvSpPr>
        <p:spPr>
          <a:xfrm>
            <a:off x="6588224" y="249289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63" name="Obdélník 62">
            <a:hlinkClick r:id="rId17" action="ppaction://hlinksldjump"/>
          </p:cNvPr>
          <p:cNvSpPr/>
          <p:nvPr/>
        </p:nvSpPr>
        <p:spPr>
          <a:xfrm>
            <a:off x="467544" y="350100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16</a:t>
            </a:r>
            <a:endParaRPr lang="cs-CZ" sz="2800" b="1" dirty="0">
              <a:solidFill>
                <a:schemeClr val="bg2">
                  <a:lumMod val="25000"/>
                </a:schemeClr>
              </a:solidFill>
              <a:latin typeface="Times New Roman" pitchFamily="18" charset="0"/>
              <a:cs typeface="Times New Roman" pitchFamily="18" charset="0"/>
            </a:endParaRPr>
          </a:p>
        </p:txBody>
      </p:sp>
      <p:sp>
        <p:nvSpPr>
          <p:cNvPr id="64" name="Obdélník 63"/>
          <p:cNvSpPr/>
          <p:nvPr/>
        </p:nvSpPr>
        <p:spPr>
          <a:xfrm>
            <a:off x="467544" y="350100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65" name="Obdélník 64"/>
          <p:cNvSpPr/>
          <p:nvPr/>
        </p:nvSpPr>
        <p:spPr>
          <a:xfrm>
            <a:off x="467544" y="350100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66" name="Obdélník 65"/>
          <p:cNvSpPr/>
          <p:nvPr/>
        </p:nvSpPr>
        <p:spPr>
          <a:xfrm>
            <a:off x="467544" y="350100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67" name="Obdélník 66">
            <a:hlinkClick r:id="rId18" action="ppaction://hlinksldjump"/>
          </p:cNvPr>
          <p:cNvSpPr/>
          <p:nvPr/>
        </p:nvSpPr>
        <p:spPr>
          <a:xfrm>
            <a:off x="1979712" y="350100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17</a:t>
            </a:r>
            <a:endParaRPr lang="cs-CZ" sz="2800" b="1" dirty="0">
              <a:solidFill>
                <a:schemeClr val="bg2">
                  <a:lumMod val="25000"/>
                </a:schemeClr>
              </a:solidFill>
              <a:latin typeface="Times New Roman" pitchFamily="18" charset="0"/>
              <a:cs typeface="Times New Roman" pitchFamily="18" charset="0"/>
            </a:endParaRPr>
          </a:p>
        </p:txBody>
      </p:sp>
      <p:sp>
        <p:nvSpPr>
          <p:cNvPr id="68" name="Obdélník 67"/>
          <p:cNvSpPr/>
          <p:nvPr/>
        </p:nvSpPr>
        <p:spPr>
          <a:xfrm>
            <a:off x="1979712" y="350100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69" name="Obdélník 68"/>
          <p:cNvSpPr/>
          <p:nvPr/>
        </p:nvSpPr>
        <p:spPr>
          <a:xfrm>
            <a:off x="1979712" y="350100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70" name="Obdélník 69"/>
          <p:cNvSpPr/>
          <p:nvPr/>
        </p:nvSpPr>
        <p:spPr>
          <a:xfrm>
            <a:off x="1979712" y="350100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71" name="Obdélník 70">
            <a:hlinkClick r:id="rId19" action="ppaction://hlinksldjump"/>
          </p:cNvPr>
          <p:cNvSpPr/>
          <p:nvPr/>
        </p:nvSpPr>
        <p:spPr>
          <a:xfrm>
            <a:off x="3491880" y="350100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18</a:t>
            </a:r>
            <a:endParaRPr lang="cs-CZ" sz="2800" b="1" dirty="0">
              <a:solidFill>
                <a:schemeClr val="bg2">
                  <a:lumMod val="25000"/>
                </a:schemeClr>
              </a:solidFill>
              <a:latin typeface="Times New Roman" pitchFamily="18" charset="0"/>
              <a:cs typeface="Times New Roman" pitchFamily="18" charset="0"/>
            </a:endParaRPr>
          </a:p>
        </p:txBody>
      </p:sp>
      <p:sp>
        <p:nvSpPr>
          <p:cNvPr id="72" name="Obdélník 71"/>
          <p:cNvSpPr/>
          <p:nvPr/>
        </p:nvSpPr>
        <p:spPr>
          <a:xfrm>
            <a:off x="3491880" y="350100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73" name="Obdélník 72"/>
          <p:cNvSpPr/>
          <p:nvPr/>
        </p:nvSpPr>
        <p:spPr>
          <a:xfrm>
            <a:off x="3491880" y="350100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74" name="Obdélník 73"/>
          <p:cNvSpPr/>
          <p:nvPr/>
        </p:nvSpPr>
        <p:spPr>
          <a:xfrm>
            <a:off x="3491880" y="350100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75" name="Obdélník 74">
            <a:hlinkClick r:id="rId20" action="ppaction://hlinksldjump"/>
          </p:cNvPr>
          <p:cNvSpPr/>
          <p:nvPr/>
        </p:nvSpPr>
        <p:spPr>
          <a:xfrm>
            <a:off x="5076056" y="350100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19</a:t>
            </a:r>
            <a:endParaRPr lang="cs-CZ" sz="2800" b="1" dirty="0">
              <a:solidFill>
                <a:schemeClr val="bg2">
                  <a:lumMod val="25000"/>
                </a:schemeClr>
              </a:solidFill>
              <a:latin typeface="Times New Roman" pitchFamily="18" charset="0"/>
              <a:cs typeface="Times New Roman" pitchFamily="18" charset="0"/>
            </a:endParaRPr>
          </a:p>
        </p:txBody>
      </p:sp>
      <p:sp>
        <p:nvSpPr>
          <p:cNvPr id="76" name="Obdélník 75"/>
          <p:cNvSpPr/>
          <p:nvPr/>
        </p:nvSpPr>
        <p:spPr>
          <a:xfrm>
            <a:off x="5076056" y="350100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77" name="Obdélník 76"/>
          <p:cNvSpPr/>
          <p:nvPr/>
        </p:nvSpPr>
        <p:spPr>
          <a:xfrm>
            <a:off x="5076056" y="350100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78" name="Obdélník 77"/>
          <p:cNvSpPr/>
          <p:nvPr/>
        </p:nvSpPr>
        <p:spPr>
          <a:xfrm>
            <a:off x="5076056" y="350100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79" name="Obdélník 78">
            <a:hlinkClick r:id="rId21" action="ppaction://hlinksldjump"/>
          </p:cNvPr>
          <p:cNvSpPr/>
          <p:nvPr/>
        </p:nvSpPr>
        <p:spPr>
          <a:xfrm>
            <a:off x="6588224" y="3501008"/>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20</a:t>
            </a:r>
            <a:endParaRPr lang="cs-CZ" sz="2800" b="1" dirty="0">
              <a:solidFill>
                <a:schemeClr val="bg2">
                  <a:lumMod val="25000"/>
                </a:schemeClr>
              </a:solidFill>
              <a:latin typeface="Times New Roman" pitchFamily="18" charset="0"/>
              <a:cs typeface="Times New Roman" pitchFamily="18" charset="0"/>
            </a:endParaRPr>
          </a:p>
        </p:txBody>
      </p:sp>
      <p:sp>
        <p:nvSpPr>
          <p:cNvPr id="80" name="Obdélník 79"/>
          <p:cNvSpPr/>
          <p:nvPr/>
        </p:nvSpPr>
        <p:spPr>
          <a:xfrm>
            <a:off x="6588224" y="3501008"/>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81" name="Obdélník 80"/>
          <p:cNvSpPr/>
          <p:nvPr/>
        </p:nvSpPr>
        <p:spPr>
          <a:xfrm>
            <a:off x="6588224" y="3501008"/>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82" name="Obdélník 81"/>
          <p:cNvSpPr/>
          <p:nvPr/>
        </p:nvSpPr>
        <p:spPr>
          <a:xfrm>
            <a:off x="6588224" y="3501008"/>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83" name="Obdélník 82">
            <a:hlinkClick r:id="rId22" action="ppaction://hlinksldjump"/>
          </p:cNvPr>
          <p:cNvSpPr/>
          <p:nvPr/>
        </p:nvSpPr>
        <p:spPr>
          <a:xfrm>
            <a:off x="467544" y="443711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21</a:t>
            </a:r>
            <a:endParaRPr lang="cs-CZ" sz="2800" b="1" dirty="0">
              <a:solidFill>
                <a:schemeClr val="bg2">
                  <a:lumMod val="25000"/>
                </a:schemeClr>
              </a:solidFill>
              <a:latin typeface="Times New Roman" pitchFamily="18" charset="0"/>
              <a:cs typeface="Times New Roman" pitchFamily="18" charset="0"/>
            </a:endParaRPr>
          </a:p>
        </p:txBody>
      </p:sp>
      <p:sp>
        <p:nvSpPr>
          <p:cNvPr id="84" name="Obdélník 83"/>
          <p:cNvSpPr/>
          <p:nvPr/>
        </p:nvSpPr>
        <p:spPr>
          <a:xfrm>
            <a:off x="467544" y="443711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85" name="Obdélník 84"/>
          <p:cNvSpPr/>
          <p:nvPr/>
        </p:nvSpPr>
        <p:spPr>
          <a:xfrm>
            <a:off x="467544" y="44371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86" name="Obdélník 85"/>
          <p:cNvSpPr/>
          <p:nvPr/>
        </p:nvSpPr>
        <p:spPr>
          <a:xfrm>
            <a:off x="467544" y="443711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87" name="Obdélník 86">
            <a:hlinkClick r:id="rId23" action="ppaction://hlinksldjump"/>
          </p:cNvPr>
          <p:cNvSpPr/>
          <p:nvPr/>
        </p:nvSpPr>
        <p:spPr>
          <a:xfrm>
            <a:off x="1979712" y="443711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22</a:t>
            </a:r>
            <a:endParaRPr lang="cs-CZ" sz="2800" b="1" dirty="0">
              <a:solidFill>
                <a:schemeClr val="bg2">
                  <a:lumMod val="25000"/>
                </a:schemeClr>
              </a:solidFill>
              <a:latin typeface="Times New Roman" pitchFamily="18" charset="0"/>
              <a:cs typeface="Times New Roman" pitchFamily="18" charset="0"/>
            </a:endParaRPr>
          </a:p>
        </p:txBody>
      </p:sp>
      <p:sp>
        <p:nvSpPr>
          <p:cNvPr id="88" name="Obdélník 87"/>
          <p:cNvSpPr/>
          <p:nvPr/>
        </p:nvSpPr>
        <p:spPr>
          <a:xfrm>
            <a:off x="1979712" y="443711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89" name="Obdélník 88"/>
          <p:cNvSpPr/>
          <p:nvPr/>
        </p:nvSpPr>
        <p:spPr>
          <a:xfrm>
            <a:off x="1979712" y="44371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90" name="Obdélník 89"/>
          <p:cNvSpPr/>
          <p:nvPr/>
        </p:nvSpPr>
        <p:spPr>
          <a:xfrm>
            <a:off x="1979712" y="443711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91" name="Obdélník 90">
            <a:hlinkClick r:id="rId24" action="ppaction://hlinksldjump"/>
          </p:cNvPr>
          <p:cNvSpPr/>
          <p:nvPr/>
        </p:nvSpPr>
        <p:spPr>
          <a:xfrm>
            <a:off x="3491880" y="443711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23</a:t>
            </a:r>
            <a:endParaRPr lang="cs-CZ" sz="2800" b="1" dirty="0">
              <a:solidFill>
                <a:schemeClr val="bg2">
                  <a:lumMod val="25000"/>
                </a:schemeClr>
              </a:solidFill>
              <a:latin typeface="Times New Roman" pitchFamily="18" charset="0"/>
              <a:cs typeface="Times New Roman" pitchFamily="18" charset="0"/>
            </a:endParaRPr>
          </a:p>
        </p:txBody>
      </p:sp>
      <p:sp>
        <p:nvSpPr>
          <p:cNvPr id="92" name="Obdélník 91"/>
          <p:cNvSpPr/>
          <p:nvPr/>
        </p:nvSpPr>
        <p:spPr>
          <a:xfrm>
            <a:off x="3491880" y="443711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93" name="Obdélník 92"/>
          <p:cNvSpPr/>
          <p:nvPr/>
        </p:nvSpPr>
        <p:spPr>
          <a:xfrm>
            <a:off x="3491880" y="44371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94" name="Obdélník 93"/>
          <p:cNvSpPr/>
          <p:nvPr/>
        </p:nvSpPr>
        <p:spPr>
          <a:xfrm>
            <a:off x="3491880" y="443711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95" name="Obdélník 94">
            <a:hlinkClick r:id="rId25" action="ppaction://hlinksldjump"/>
          </p:cNvPr>
          <p:cNvSpPr/>
          <p:nvPr/>
        </p:nvSpPr>
        <p:spPr>
          <a:xfrm>
            <a:off x="5076056" y="443711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24</a:t>
            </a:r>
            <a:endParaRPr lang="cs-CZ" sz="2800" b="1" dirty="0">
              <a:solidFill>
                <a:schemeClr val="bg2">
                  <a:lumMod val="25000"/>
                </a:schemeClr>
              </a:solidFill>
              <a:latin typeface="Times New Roman" pitchFamily="18" charset="0"/>
              <a:cs typeface="Times New Roman" pitchFamily="18" charset="0"/>
            </a:endParaRPr>
          </a:p>
        </p:txBody>
      </p:sp>
      <p:sp>
        <p:nvSpPr>
          <p:cNvPr id="96" name="Obdélník 95"/>
          <p:cNvSpPr/>
          <p:nvPr/>
        </p:nvSpPr>
        <p:spPr>
          <a:xfrm>
            <a:off x="5076056" y="443711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97" name="Obdélník 96"/>
          <p:cNvSpPr/>
          <p:nvPr/>
        </p:nvSpPr>
        <p:spPr>
          <a:xfrm>
            <a:off x="5076056" y="44371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98" name="Obdélník 97"/>
          <p:cNvSpPr/>
          <p:nvPr/>
        </p:nvSpPr>
        <p:spPr>
          <a:xfrm>
            <a:off x="5076056" y="443711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99" name="Obdélník 98">
            <a:hlinkClick r:id="rId26" action="ppaction://hlinksldjump"/>
          </p:cNvPr>
          <p:cNvSpPr/>
          <p:nvPr/>
        </p:nvSpPr>
        <p:spPr>
          <a:xfrm>
            <a:off x="6588224" y="4437112"/>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25</a:t>
            </a:r>
            <a:endParaRPr lang="cs-CZ" sz="2800" b="1" dirty="0">
              <a:solidFill>
                <a:schemeClr val="bg2">
                  <a:lumMod val="25000"/>
                </a:schemeClr>
              </a:solidFill>
              <a:latin typeface="Times New Roman" pitchFamily="18" charset="0"/>
              <a:cs typeface="Times New Roman" pitchFamily="18" charset="0"/>
            </a:endParaRPr>
          </a:p>
        </p:txBody>
      </p:sp>
      <p:sp>
        <p:nvSpPr>
          <p:cNvPr id="100" name="Obdélník 99"/>
          <p:cNvSpPr/>
          <p:nvPr/>
        </p:nvSpPr>
        <p:spPr>
          <a:xfrm>
            <a:off x="6588224" y="4437112"/>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01" name="Obdélník 100"/>
          <p:cNvSpPr/>
          <p:nvPr/>
        </p:nvSpPr>
        <p:spPr>
          <a:xfrm>
            <a:off x="6588224" y="4437112"/>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02" name="Obdélník 101"/>
          <p:cNvSpPr/>
          <p:nvPr/>
        </p:nvSpPr>
        <p:spPr>
          <a:xfrm>
            <a:off x="6588224" y="4437112"/>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03" name="Obdélník 102">
            <a:hlinkClick r:id="rId27" action="ppaction://hlinksldjump"/>
          </p:cNvPr>
          <p:cNvSpPr/>
          <p:nvPr/>
        </p:nvSpPr>
        <p:spPr>
          <a:xfrm>
            <a:off x="467544" y="537321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26</a:t>
            </a:r>
            <a:endParaRPr lang="cs-CZ" sz="2800" b="1" dirty="0">
              <a:solidFill>
                <a:schemeClr val="bg2">
                  <a:lumMod val="25000"/>
                </a:schemeClr>
              </a:solidFill>
              <a:latin typeface="Times New Roman" pitchFamily="18" charset="0"/>
              <a:cs typeface="Times New Roman" pitchFamily="18" charset="0"/>
            </a:endParaRPr>
          </a:p>
        </p:txBody>
      </p:sp>
      <p:sp>
        <p:nvSpPr>
          <p:cNvPr id="104" name="Obdélník 103"/>
          <p:cNvSpPr/>
          <p:nvPr/>
        </p:nvSpPr>
        <p:spPr>
          <a:xfrm>
            <a:off x="467544" y="537321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05" name="Obdélník 104"/>
          <p:cNvSpPr/>
          <p:nvPr/>
        </p:nvSpPr>
        <p:spPr>
          <a:xfrm>
            <a:off x="467544" y="537321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06" name="Obdélník 105"/>
          <p:cNvSpPr/>
          <p:nvPr/>
        </p:nvSpPr>
        <p:spPr>
          <a:xfrm>
            <a:off x="467544" y="537321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07" name="Obdélník 106">
            <a:hlinkClick r:id="rId28" action="ppaction://hlinksldjump"/>
          </p:cNvPr>
          <p:cNvSpPr/>
          <p:nvPr/>
        </p:nvSpPr>
        <p:spPr>
          <a:xfrm>
            <a:off x="1979712" y="537321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27</a:t>
            </a:r>
            <a:endParaRPr lang="cs-CZ" sz="2800" b="1" dirty="0">
              <a:solidFill>
                <a:schemeClr val="bg2">
                  <a:lumMod val="25000"/>
                </a:schemeClr>
              </a:solidFill>
              <a:latin typeface="Times New Roman" pitchFamily="18" charset="0"/>
              <a:cs typeface="Times New Roman" pitchFamily="18" charset="0"/>
            </a:endParaRPr>
          </a:p>
        </p:txBody>
      </p:sp>
      <p:sp>
        <p:nvSpPr>
          <p:cNvPr id="108" name="Obdélník 107"/>
          <p:cNvSpPr/>
          <p:nvPr/>
        </p:nvSpPr>
        <p:spPr>
          <a:xfrm>
            <a:off x="1979712" y="537321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09" name="Obdélník 108"/>
          <p:cNvSpPr/>
          <p:nvPr/>
        </p:nvSpPr>
        <p:spPr>
          <a:xfrm>
            <a:off x="1979712" y="537321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10" name="Obdélník 109"/>
          <p:cNvSpPr/>
          <p:nvPr/>
        </p:nvSpPr>
        <p:spPr>
          <a:xfrm>
            <a:off x="1979712" y="537321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11" name="Obdélník 110">
            <a:hlinkClick r:id="rId29" action="ppaction://hlinksldjump"/>
          </p:cNvPr>
          <p:cNvSpPr/>
          <p:nvPr/>
        </p:nvSpPr>
        <p:spPr>
          <a:xfrm>
            <a:off x="3491880" y="537321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28</a:t>
            </a:r>
            <a:endParaRPr lang="cs-CZ" sz="2800" b="1" dirty="0">
              <a:solidFill>
                <a:schemeClr val="bg2">
                  <a:lumMod val="25000"/>
                </a:schemeClr>
              </a:solidFill>
              <a:latin typeface="Times New Roman" pitchFamily="18" charset="0"/>
              <a:cs typeface="Times New Roman" pitchFamily="18" charset="0"/>
            </a:endParaRPr>
          </a:p>
        </p:txBody>
      </p:sp>
      <p:sp>
        <p:nvSpPr>
          <p:cNvPr id="112" name="Obdélník 111"/>
          <p:cNvSpPr/>
          <p:nvPr/>
        </p:nvSpPr>
        <p:spPr>
          <a:xfrm>
            <a:off x="3491880" y="537321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13" name="Obdélník 112"/>
          <p:cNvSpPr/>
          <p:nvPr/>
        </p:nvSpPr>
        <p:spPr>
          <a:xfrm>
            <a:off x="3491880" y="537321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14" name="Obdélník 113"/>
          <p:cNvSpPr/>
          <p:nvPr/>
        </p:nvSpPr>
        <p:spPr>
          <a:xfrm>
            <a:off x="3491880" y="537321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15" name="Obdélník 114">
            <a:hlinkClick r:id="rId30" action="ppaction://hlinksldjump"/>
          </p:cNvPr>
          <p:cNvSpPr/>
          <p:nvPr/>
        </p:nvSpPr>
        <p:spPr>
          <a:xfrm>
            <a:off x="5076056" y="537321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29</a:t>
            </a:r>
            <a:endParaRPr lang="cs-CZ" sz="2800" b="1" dirty="0">
              <a:solidFill>
                <a:schemeClr val="bg2">
                  <a:lumMod val="25000"/>
                </a:schemeClr>
              </a:solidFill>
              <a:latin typeface="Times New Roman" pitchFamily="18" charset="0"/>
              <a:cs typeface="Times New Roman" pitchFamily="18" charset="0"/>
            </a:endParaRPr>
          </a:p>
        </p:txBody>
      </p:sp>
      <p:sp>
        <p:nvSpPr>
          <p:cNvPr id="116" name="Obdélník 115"/>
          <p:cNvSpPr/>
          <p:nvPr/>
        </p:nvSpPr>
        <p:spPr>
          <a:xfrm>
            <a:off x="5076056" y="537321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17" name="Obdélník 116"/>
          <p:cNvSpPr/>
          <p:nvPr/>
        </p:nvSpPr>
        <p:spPr>
          <a:xfrm>
            <a:off x="5076056" y="537321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18" name="Obdélník 117"/>
          <p:cNvSpPr/>
          <p:nvPr/>
        </p:nvSpPr>
        <p:spPr>
          <a:xfrm>
            <a:off x="5076056" y="537321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
        <p:nvSpPr>
          <p:cNvPr id="119" name="Obdélník 118">
            <a:hlinkClick r:id="rId31" action="ppaction://hlinksldjump"/>
          </p:cNvPr>
          <p:cNvSpPr/>
          <p:nvPr/>
        </p:nvSpPr>
        <p:spPr>
          <a:xfrm>
            <a:off x="6588224" y="5373216"/>
            <a:ext cx="1368152" cy="720080"/>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bg2">
                    <a:lumMod val="25000"/>
                  </a:schemeClr>
                </a:solidFill>
                <a:latin typeface="Times New Roman" pitchFamily="18" charset="0"/>
                <a:cs typeface="Times New Roman" pitchFamily="18" charset="0"/>
              </a:rPr>
              <a:t>30</a:t>
            </a:r>
            <a:endParaRPr lang="cs-CZ" sz="2800" b="1" dirty="0">
              <a:solidFill>
                <a:schemeClr val="bg2">
                  <a:lumMod val="25000"/>
                </a:schemeClr>
              </a:solidFill>
              <a:latin typeface="Times New Roman" pitchFamily="18" charset="0"/>
              <a:cs typeface="Times New Roman" pitchFamily="18" charset="0"/>
            </a:endParaRPr>
          </a:p>
        </p:txBody>
      </p:sp>
      <p:sp>
        <p:nvSpPr>
          <p:cNvPr id="120" name="Obdélník 119"/>
          <p:cNvSpPr/>
          <p:nvPr/>
        </p:nvSpPr>
        <p:spPr>
          <a:xfrm>
            <a:off x="6588224" y="5373216"/>
            <a:ext cx="1368152" cy="720080"/>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800" dirty="0">
              <a:solidFill>
                <a:schemeClr val="bg2">
                  <a:lumMod val="10000"/>
                </a:schemeClr>
              </a:solidFill>
              <a:latin typeface="Times New Roman" pitchFamily="18" charset="0"/>
              <a:cs typeface="Times New Roman" pitchFamily="18" charset="0"/>
            </a:endParaRPr>
          </a:p>
        </p:txBody>
      </p:sp>
      <p:sp>
        <p:nvSpPr>
          <p:cNvPr id="121" name="Obdélník 120"/>
          <p:cNvSpPr/>
          <p:nvPr/>
        </p:nvSpPr>
        <p:spPr>
          <a:xfrm>
            <a:off x="6588224" y="5373216"/>
            <a:ext cx="1368152" cy="720080"/>
          </a:xfrm>
          <a:prstGeom prst="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accent2">
                    <a:lumMod val="75000"/>
                  </a:schemeClr>
                </a:solidFill>
                <a:latin typeface="Times New Roman" pitchFamily="18" charset="0"/>
                <a:cs typeface="Times New Roman" pitchFamily="18" charset="0"/>
              </a:rPr>
              <a:t>X</a:t>
            </a:r>
            <a:endParaRPr lang="cs-CZ" sz="2800" b="1" dirty="0">
              <a:solidFill>
                <a:schemeClr val="accent2">
                  <a:lumMod val="75000"/>
                </a:schemeClr>
              </a:solidFill>
              <a:latin typeface="Times New Roman" pitchFamily="18" charset="0"/>
              <a:cs typeface="Times New Roman" pitchFamily="18" charset="0"/>
            </a:endParaRPr>
          </a:p>
        </p:txBody>
      </p:sp>
      <p:sp>
        <p:nvSpPr>
          <p:cNvPr id="122" name="Obdélník 121"/>
          <p:cNvSpPr/>
          <p:nvPr/>
        </p:nvSpPr>
        <p:spPr>
          <a:xfrm>
            <a:off x="6588224" y="5373216"/>
            <a:ext cx="1368152" cy="72008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a:solidFill>
                  <a:schemeClr val="bg2">
                    <a:lumMod val="50000"/>
                  </a:schemeClr>
                </a:solidFill>
                <a:latin typeface="Times New Roman" pitchFamily="18" charset="0"/>
                <a:cs typeface="Times New Roman" pitchFamily="18" charset="0"/>
              </a:rPr>
              <a:t>O</a:t>
            </a:r>
          </a:p>
        </p:txBody>
      </p:sp>
    </p:spTree>
    <p:extLst>
      <p:ext uri="{BB962C8B-B14F-4D97-AF65-F5344CB8AC3E}">
        <p14:creationId xmlns:p14="http://schemas.microsoft.com/office/powerpoint/2010/main" val="362629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nextCondLst>
                <p:cond evt="onClick" delay="0">
                  <p:tgtEl>
                    <p:spTgt spid="2"/>
                  </p:tgtEl>
                </p:cond>
              </p:nextCondLst>
            </p:seq>
            <p:seq concurrent="1" nextAc="seek">
              <p:cTn id="14" restart="whenNotActive" fill="hold" evtFilter="cancelBubble" nodeType="interactiveSeq">
                <p:stCondLst>
                  <p:cond evt="onClick" delay="0">
                    <p:tgtEl>
                      <p:spTgt spid="4"/>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nextCondLst>
                <p:cond evt="onClick" delay="0">
                  <p:tgtEl>
                    <p:spTgt spid="4"/>
                  </p:tgtEl>
                </p:cond>
              </p:nextCondLst>
            </p:seq>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nextCondLst>
                <p:cond evt="onClick" delay="0">
                  <p:tgtEl>
                    <p:spTgt spid="6"/>
                  </p:tgtEl>
                </p:cond>
              </p:nextCondLst>
            </p:seq>
            <p:seq concurrent="1" nextAc="seek">
              <p:cTn id="26" restart="whenNotActive" fill="hold" evtFilter="cancelBubble" nodeType="interactiveSeq">
                <p:stCondLst>
                  <p:cond evt="onClick" delay="0">
                    <p:tgtEl>
                      <p:spTgt spid="7"/>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nextCondLst>
                <p:cond evt="onClick" delay="0">
                  <p:tgtEl>
                    <p:spTgt spid="7"/>
                  </p:tgtEl>
                </p:cond>
              </p:nextCondLst>
            </p:seq>
            <p:seq concurrent="1" nextAc="seek">
              <p:cTn id="32" restart="whenNotActive" fill="hold" evtFilter="cancelBubble" nodeType="interactiveSeq">
                <p:stCondLst>
                  <p:cond evt="onClick" delay="0">
                    <p:tgtEl>
                      <p:spTgt spid="8"/>
                    </p:tgtEl>
                  </p:cond>
                </p:stCondLst>
                <p:endSync evt="end" delay="0">
                  <p:rtn val="all"/>
                </p:endSync>
                <p:childTnLst>
                  <p:par>
                    <p:cTn id="33" fill="hold">
                      <p:stCondLst>
                        <p:cond delay="0"/>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nextCondLst>
                <p:cond evt="onClick" delay="0">
                  <p:tgtEl>
                    <p:spTgt spid="8"/>
                  </p:tgtEl>
                </p:cond>
              </p:nextCondLst>
            </p:seq>
            <p:seq concurrent="1" nextAc="seek">
              <p:cTn id="38" restart="whenNotActive" fill="hold" evtFilter="cancelBubble" nodeType="interactiveSeq">
                <p:stCondLst>
                  <p:cond evt="onClick" delay="0">
                    <p:tgtEl>
                      <p:spTgt spid="10"/>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childTnLst>
                    </p:cTn>
                  </p:par>
                </p:childTnLst>
              </p:cTn>
              <p:nextCondLst>
                <p:cond evt="onClick" delay="0">
                  <p:tgtEl>
                    <p:spTgt spid="10"/>
                  </p:tgtEl>
                </p:cond>
              </p:nextCondLst>
            </p:seq>
            <p:seq concurrent="1" nextAc="seek">
              <p:cTn id="44" restart="whenNotActive" fill="hold" evtFilter="cancelBubble" nodeType="interactiveSeq">
                <p:stCondLst>
                  <p:cond evt="onClick" delay="0">
                    <p:tgtEl>
                      <p:spTgt spid="11"/>
                    </p:tgtEl>
                  </p:cond>
                </p:stCondLst>
                <p:endSync evt="end" delay="0">
                  <p:rtn val="all"/>
                </p:endSync>
                <p:childTnLst>
                  <p:par>
                    <p:cTn id="45" fill="hold">
                      <p:stCondLst>
                        <p:cond delay="0"/>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childTnLst>
              </p:cTn>
              <p:nextCondLst>
                <p:cond evt="onClick" delay="0">
                  <p:tgtEl>
                    <p:spTgt spid="11"/>
                  </p:tgtEl>
                </p:cond>
              </p:nextCondLst>
            </p:seq>
            <p:seq concurrent="1" nextAc="seek">
              <p:cTn id="50" restart="whenNotActive" fill="hold" evtFilter="cancelBubble" nodeType="interactiveSeq">
                <p:stCondLst>
                  <p:cond evt="onClick" delay="0">
                    <p:tgtEl>
                      <p:spTgt spid="12"/>
                    </p:tgtEl>
                  </p:cond>
                </p:stCondLst>
                <p:endSync evt="end" delay="0">
                  <p:rtn val="all"/>
                </p:endSync>
                <p:childTnLst>
                  <p:par>
                    <p:cTn id="51" fill="hold">
                      <p:stCondLst>
                        <p:cond delay="0"/>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childTnLst>
                    </p:cTn>
                  </p:par>
                </p:childTnLst>
              </p:cTn>
              <p:nextCondLst>
                <p:cond evt="onClick" delay="0">
                  <p:tgtEl>
                    <p:spTgt spid="12"/>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500"/>
                                        <p:tgtEl>
                                          <p:spTgt spid="19"/>
                                        </p:tgtEl>
                                      </p:cBhvr>
                                    </p:animEffect>
                                  </p:childTnLst>
                                </p:cTn>
                              </p:par>
                            </p:childTnLst>
                          </p:cTn>
                        </p:par>
                      </p:childTnLst>
                    </p:cTn>
                  </p:par>
                </p:childTnLst>
              </p:cTn>
              <p:nextCondLst>
                <p:cond evt="onClick" delay="0">
                  <p:tgtEl>
                    <p:spTgt spid="18"/>
                  </p:tgtEl>
                </p:cond>
              </p:nextCondLst>
            </p:seq>
            <p:seq concurrent="1" nextAc="seek">
              <p:cTn id="80" restart="whenNotActive" fill="hold" evtFilter="cancelBubble" nodeType="interactiveSeq">
                <p:stCondLst>
                  <p:cond evt="onClick" delay="0">
                    <p:tgtEl>
                      <p:spTgt spid="19"/>
                    </p:tgtEl>
                  </p:cond>
                </p:stCondLst>
                <p:endSync evt="end" delay="0">
                  <p:rtn val="all"/>
                </p:endSync>
                <p:childTnLst>
                  <p:par>
                    <p:cTn id="81" fill="hold">
                      <p:stCondLst>
                        <p:cond delay="0"/>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500"/>
                                        <p:tgtEl>
                                          <p:spTgt spid="20"/>
                                        </p:tgtEl>
                                      </p:cBhvr>
                                    </p:animEffect>
                                  </p:childTnLst>
                                </p:cTn>
                              </p:par>
                            </p:childTnLst>
                          </p:cTn>
                        </p:par>
                      </p:childTnLst>
                    </p:cTn>
                  </p:par>
                </p:childTnLst>
              </p:cTn>
              <p:nextCondLst>
                <p:cond evt="onClick" delay="0">
                  <p:tgtEl>
                    <p:spTgt spid="19"/>
                  </p:tgtEl>
                </p:cond>
              </p:nextCondLst>
            </p:seq>
            <p:seq concurrent="1" nextAc="seek">
              <p:cTn id="86" restart="whenNotActive" fill="hold" evtFilter="cancelBubble" nodeType="interactiveSeq">
                <p:stCondLst>
                  <p:cond evt="onClick" delay="0">
                    <p:tgtEl>
                      <p:spTgt spid="20"/>
                    </p:tgtEl>
                  </p:cond>
                </p:stCondLst>
                <p:endSync evt="end" delay="0">
                  <p:rtn val="all"/>
                </p:endSync>
                <p:childTnLst>
                  <p:par>
                    <p:cTn id="87" fill="hold">
                      <p:stCondLst>
                        <p:cond delay="0"/>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500"/>
                                        <p:tgtEl>
                                          <p:spTgt spid="21"/>
                                        </p:tgtEl>
                                      </p:cBhvr>
                                    </p:animEffect>
                                  </p:childTnLst>
                                </p:cTn>
                              </p:par>
                            </p:childTnLst>
                          </p:cTn>
                        </p:par>
                      </p:childTnLst>
                    </p:cTn>
                  </p:par>
                </p:childTnLst>
              </p:cTn>
              <p:nextCondLst>
                <p:cond evt="onClick" delay="0">
                  <p:tgtEl>
                    <p:spTgt spid="20"/>
                  </p:tgtEl>
                </p:cond>
              </p:nextCondLst>
            </p:seq>
            <p:seq concurrent="1" nextAc="seek">
              <p:cTn id="92" restart="whenNotActive" fill="hold" evtFilter="cancelBubble" nodeType="interactiveSeq">
                <p:stCondLst>
                  <p:cond evt="onClick" delay="0">
                    <p:tgtEl>
                      <p:spTgt spid="22"/>
                    </p:tgtEl>
                  </p:cond>
                </p:stCondLst>
                <p:endSync evt="end" delay="0">
                  <p:rtn val="all"/>
                </p:endSync>
                <p:childTnLst>
                  <p:par>
                    <p:cTn id="93" fill="hold">
                      <p:stCondLst>
                        <p:cond delay="0"/>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fade">
                                      <p:cBhvr>
                                        <p:cTn id="97" dur="500"/>
                                        <p:tgtEl>
                                          <p:spTgt spid="23"/>
                                        </p:tgtEl>
                                      </p:cBhvr>
                                    </p:animEffect>
                                  </p:childTnLst>
                                </p:cTn>
                              </p:par>
                            </p:childTnLst>
                          </p:cTn>
                        </p:par>
                      </p:childTnLst>
                    </p:cTn>
                  </p:par>
                </p:childTnLst>
              </p:cTn>
              <p:nextCondLst>
                <p:cond evt="onClick" delay="0">
                  <p:tgtEl>
                    <p:spTgt spid="22"/>
                  </p:tgtEl>
                </p:cond>
              </p:nextCondLst>
            </p:seq>
            <p:seq concurrent="1" nextAc="seek">
              <p:cTn id="98" restart="whenNotActive" fill="hold" evtFilter="cancelBubble" nodeType="interactiveSeq">
                <p:stCondLst>
                  <p:cond evt="onClick" delay="0">
                    <p:tgtEl>
                      <p:spTgt spid="23"/>
                    </p:tgtEl>
                  </p:cond>
                </p:stCondLst>
                <p:endSync evt="end" delay="0">
                  <p:rtn val="all"/>
                </p:endSync>
                <p:childTnLst>
                  <p:par>
                    <p:cTn id="99" fill="hold">
                      <p:stCondLst>
                        <p:cond delay="0"/>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fade">
                                      <p:cBhvr>
                                        <p:cTn id="103" dur="500"/>
                                        <p:tgtEl>
                                          <p:spTgt spid="24"/>
                                        </p:tgtEl>
                                      </p:cBhvr>
                                    </p:animEffect>
                                  </p:childTnLst>
                                </p:cTn>
                              </p:par>
                            </p:childTnLst>
                          </p:cTn>
                        </p:par>
                      </p:childTnLst>
                    </p:cTn>
                  </p:par>
                </p:childTnLst>
              </p:cTn>
              <p:nextCondLst>
                <p:cond evt="onClick" delay="0">
                  <p:tgtEl>
                    <p:spTgt spid="23"/>
                  </p:tgtEl>
                </p:cond>
              </p:nextCondLst>
            </p:seq>
            <p:seq concurrent="1" nextAc="seek">
              <p:cTn id="104" restart="whenNotActive" fill="hold" evtFilter="cancelBubble" nodeType="interactiveSeq">
                <p:stCondLst>
                  <p:cond evt="onClick" delay="0">
                    <p:tgtEl>
                      <p:spTgt spid="24"/>
                    </p:tgtEl>
                  </p:cond>
                </p:stCondLst>
                <p:endSync evt="end" delay="0">
                  <p:rtn val="all"/>
                </p:endSync>
                <p:childTnLst>
                  <p:par>
                    <p:cTn id="105" fill="hold">
                      <p:stCondLst>
                        <p:cond delay="0"/>
                      </p:stCondLst>
                      <p:childTnLst>
                        <p:par>
                          <p:cTn id="106" fill="hold">
                            <p:stCondLst>
                              <p:cond delay="0"/>
                            </p:stCondLst>
                            <p:childTnLst>
                              <p:par>
                                <p:cTn id="107" presetID="10" presetClass="entr" presetSubtype="0" fill="hold" grpId="0" nodeType="click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fade">
                                      <p:cBhvr>
                                        <p:cTn id="109" dur="500"/>
                                        <p:tgtEl>
                                          <p:spTgt spid="25"/>
                                        </p:tgtEl>
                                      </p:cBhvr>
                                    </p:animEffect>
                                  </p:childTnLst>
                                </p:cTn>
                              </p:par>
                            </p:childTnLst>
                          </p:cTn>
                        </p:par>
                      </p:childTnLst>
                    </p:cTn>
                  </p:par>
                </p:childTnLst>
              </p:cTn>
              <p:nextCondLst>
                <p:cond evt="onClick" delay="0">
                  <p:tgtEl>
                    <p:spTgt spid="24"/>
                  </p:tgtEl>
                </p:cond>
              </p:nextCondLst>
            </p:seq>
            <p:seq concurrent="1" nextAc="seek">
              <p:cTn id="110" restart="whenNotActive" fill="hold" evtFilter="cancelBubble" nodeType="interactiveSeq">
                <p:stCondLst>
                  <p:cond evt="onClick" delay="0">
                    <p:tgtEl>
                      <p:spTgt spid="26"/>
                    </p:tgtEl>
                  </p:cond>
                </p:stCondLst>
                <p:endSync evt="end" delay="0">
                  <p:rtn val="all"/>
                </p:endSync>
                <p:childTnLst>
                  <p:par>
                    <p:cTn id="111" fill="hold">
                      <p:stCondLst>
                        <p:cond delay="0"/>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500"/>
                                        <p:tgtEl>
                                          <p:spTgt spid="27"/>
                                        </p:tgtEl>
                                      </p:cBhvr>
                                    </p:animEffect>
                                  </p:childTnLst>
                                </p:cTn>
                              </p:par>
                            </p:childTnLst>
                          </p:cTn>
                        </p:par>
                      </p:childTnLst>
                    </p:cTn>
                  </p:par>
                </p:childTnLst>
              </p:cTn>
              <p:nextCondLst>
                <p:cond evt="onClick" delay="0">
                  <p:tgtEl>
                    <p:spTgt spid="26"/>
                  </p:tgtEl>
                </p:cond>
              </p:nextCondLst>
            </p:seq>
            <p:seq concurrent="1" nextAc="seek">
              <p:cTn id="116" restart="whenNotActive" fill="hold" evtFilter="cancelBubble" nodeType="interactiveSeq">
                <p:stCondLst>
                  <p:cond evt="onClick" delay="0">
                    <p:tgtEl>
                      <p:spTgt spid="27"/>
                    </p:tgtEl>
                  </p:cond>
                </p:stCondLst>
                <p:endSync evt="end" delay="0">
                  <p:rtn val="all"/>
                </p:endSync>
                <p:childTnLst>
                  <p:par>
                    <p:cTn id="117" fill="hold">
                      <p:stCondLst>
                        <p:cond delay="0"/>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fade">
                                      <p:cBhvr>
                                        <p:cTn id="121" dur="500"/>
                                        <p:tgtEl>
                                          <p:spTgt spid="28"/>
                                        </p:tgtEl>
                                      </p:cBhvr>
                                    </p:animEffect>
                                  </p:childTnLst>
                                </p:cTn>
                              </p:par>
                            </p:childTnLst>
                          </p:cTn>
                        </p:par>
                      </p:childTnLst>
                    </p:cTn>
                  </p:par>
                </p:childTnLst>
              </p:cTn>
              <p:nextCondLst>
                <p:cond evt="onClick" delay="0">
                  <p:tgtEl>
                    <p:spTgt spid="27"/>
                  </p:tgtEl>
                </p:cond>
              </p:nextCondLst>
            </p:seq>
            <p:seq concurrent="1" nextAc="seek">
              <p:cTn id="122" restart="whenNotActive" fill="hold" evtFilter="cancelBubble" nodeType="interactiveSeq">
                <p:stCondLst>
                  <p:cond evt="onClick" delay="0">
                    <p:tgtEl>
                      <p:spTgt spid="28"/>
                    </p:tgtEl>
                  </p:cond>
                </p:stCondLst>
                <p:endSync evt="end" delay="0">
                  <p:rtn val="all"/>
                </p:endSync>
                <p:childTnLst>
                  <p:par>
                    <p:cTn id="123" fill="hold">
                      <p:stCondLst>
                        <p:cond delay="0"/>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500"/>
                                        <p:tgtEl>
                                          <p:spTgt spid="29"/>
                                        </p:tgtEl>
                                      </p:cBhvr>
                                    </p:animEffect>
                                  </p:childTnLst>
                                </p:cTn>
                              </p:par>
                            </p:childTnLst>
                          </p:cTn>
                        </p:par>
                      </p:childTnLst>
                    </p:cTn>
                  </p:par>
                </p:childTnLst>
              </p:cTn>
              <p:nextCondLst>
                <p:cond evt="onClick" delay="0">
                  <p:tgtEl>
                    <p:spTgt spid="28"/>
                  </p:tgtEl>
                </p:cond>
              </p:nextCondLst>
            </p:seq>
            <p:seq concurrent="1" nextAc="seek">
              <p:cTn id="128" restart="whenNotActive" fill="hold" evtFilter="cancelBubble" nodeType="interactiveSeq">
                <p:stCondLst>
                  <p:cond evt="onClick" delay="0">
                    <p:tgtEl>
                      <p:spTgt spid="30"/>
                    </p:tgtEl>
                  </p:cond>
                </p:stCondLst>
                <p:endSync evt="end" delay="0">
                  <p:rtn val="all"/>
                </p:endSync>
                <p:childTnLst>
                  <p:par>
                    <p:cTn id="129" fill="hold">
                      <p:stCondLst>
                        <p:cond delay="0"/>
                      </p:stCondLst>
                      <p:childTnLst>
                        <p:par>
                          <p:cTn id="130" fill="hold">
                            <p:stCondLst>
                              <p:cond delay="0"/>
                            </p:stCondLst>
                            <p:childTnLst>
                              <p:par>
                                <p:cTn id="131" presetID="10" presetClass="entr" presetSubtype="0" fill="hold" grpId="0" nodeType="click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fade">
                                      <p:cBhvr>
                                        <p:cTn id="133" dur="500"/>
                                        <p:tgtEl>
                                          <p:spTgt spid="31"/>
                                        </p:tgtEl>
                                      </p:cBhvr>
                                    </p:animEffect>
                                  </p:childTnLst>
                                </p:cTn>
                              </p:par>
                            </p:childTnLst>
                          </p:cTn>
                        </p:par>
                      </p:childTnLst>
                    </p:cTn>
                  </p:par>
                </p:childTnLst>
              </p:cTn>
              <p:nextCondLst>
                <p:cond evt="onClick" delay="0">
                  <p:tgtEl>
                    <p:spTgt spid="30"/>
                  </p:tgtEl>
                </p:cond>
              </p:nextCondLst>
            </p:seq>
            <p:seq concurrent="1" nextAc="seek">
              <p:cTn id="134" restart="whenNotActive" fill="hold" evtFilter="cancelBubble" nodeType="interactiveSeq">
                <p:stCondLst>
                  <p:cond evt="onClick" delay="0">
                    <p:tgtEl>
                      <p:spTgt spid="31"/>
                    </p:tgtEl>
                  </p:cond>
                </p:stCondLst>
                <p:endSync evt="end" delay="0">
                  <p:rtn val="all"/>
                </p:endSync>
                <p:childTnLst>
                  <p:par>
                    <p:cTn id="135" fill="hold">
                      <p:stCondLst>
                        <p:cond delay="0"/>
                      </p:stCondLst>
                      <p:childTnLst>
                        <p:par>
                          <p:cTn id="136" fill="hold">
                            <p:stCondLst>
                              <p:cond delay="0"/>
                            </p:stCondLst>
                            <p:childTnLst>
                              <p:par>
                                <p:cTn id="137" presetID="10" presetClass="entr" presetSubtype="0" fill="hold" grpId="0" nodeType="click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fade">
                                      <p:cBhvr>
                                        <p:cTn id="139" dur="500"/>
                                        <p:tgtEl>
                                          <p:spTgt spid="32"/>
                                        </p:tgtEl>
                                      </p:cBhvr>
                                    </p:animEffect>
                                  </p:childTnLst>
                                </p:cTn>
                              </p:par>
                            </p:childTnLst>
                          </p:cTn>
                        </p:par>
                      </p:childTnLst>
                    </p:cTn>
                  </p:par>
                </p:childTnLst>
              </p:cTn>
              <p:nextCondLst>
                <p:cond evt="onClick" delay="0">
                  <p:tgtEl>
                    <p:spTgt spid="31"/>
                  </p:tgtEl>
                </p:cond>
              </p:nextCondLst>
            </p:seq>
            <p:seq concurrent="1" nextAc="seek">
              <p:cTn id="140" restart="whenNotActive" fill="hold" evtFilter="cancelBubble" nodeType="interactiveSeq">
                <p:stCondLst>
                  <p:cond evt="onClick" delay="0">
                    <p:tgtEl>
                      <p:spTgt spid="32"/>
                    </p:tgtEl>
                  </p:cond>
                </p:stCondLst>
                <p:endSync evt="end" delay="0">
                  <p:rtn val="all"/>
                </p:endSync>
                <p:childTnLst>
                  <p:par>
                    <p:cTn id="141" fill="hold">
                      <p:stCondLst>
                        <p:cond delay="0"/>
                      </p:stCondLst>
                      <p:childTnLst>
                        <p:par>
                          <p:cTn id="142" fill="hold">
                            <p:stCondLst>
                              <p:cond delay="0"/>
                            </p:stCondLst>
                            <p:childTnLst>
                              <p:par>
                                <p:cTn id="143" presetID="10" presetClass="entr" presetSubtype="0" fill="hold" grpId="0" nodeType="clickEffect">
                                  <p:stCondLst>
                                    <p:cond delay="0"/>
                                  </p:stCondLst>
                                  <p:childTnLst>
                                    <p:set>
                                      <p:cBhvr>
                                        <p:cTn id="144" dur="1" fill="hold">
                                          <p:stCondLst>
                                            <p:cond delay="0"/>
                                          </p:stCondLst>
                                        </p:cTn>
                                        <p:tgtEl>
                                          <p:spTgt spid="33"/>
                                        </p:tgtEl>
                                        <p:attrNameLst>
                                          <p:attrName>style.visibility</p:attrName>
                                        </p:attrNameLst>
                                      </p:cBhvr>
                                      <p:to>
                                        <p:strVal val="visible"/>
                                      </p:to>
                                    </p:set>
                                    <p:animEffect transition="in" filter="fade">
                                      <p:cBhvr>
                                        <p:cTn id="145" dur="500"/>
                                        <p:tgtEl>
                                          <p:spTgt spid="33"/>
                                        </p:tgtEl>
                                      </p:cBhvr>
                                    </p:animEffect>
                                  </p:childTnLst>
                                </p:cTn>
                              </p:par>
                            </p:childTnLst>
                          </p:cTn>
                        </p:par>
                      </p:childTnLst>
                    </p:cTn>
                  </p:par>
                </p:childTnLst>
              </p:cTn>
              <p:nextCondLst>
                <p:cond evt="onClick" delay="0">
                  <p:tgtEl>
                    <p:spTgt spid="32"/>
                  </p:tgtEl>
                </p:cond>
              </p:nextCondLst>
            </p:seq>
            <p:seq concurrent="1" nextAc="seek">
              <p:cTn id="146" restart="whenNotActive" fill="hold" evtFilter="cancelBubble" nodeType="interactiveSeq">
                <p:stCondLst>
                  <p:cond evt="onClick" delay="0">
                    <p:tgtEl>
                      <p:spTgt spid="34"/>
                    </p:tgtEl>
                  </p:cond>
                </p:stCondLst>
                <p:endSync evt="end" delay="0">
                  <p:rtn val="all"/>
                </p:endSync>
                <p:childTnLst>
                  <p:par>
                    <p:cTn id="147" fill="hold">
                      <p:stCondLst>
                        <p:cond delay="0"/>
                      </p:stCondLst>
                      <p:childTnLst>
                        <p:par>
                          <p:cTn id="148" fill="hold">
                            <p:stCondLst>
                              <p:cond delay="0"/>
                            </p:stCondLst>
                            <p:childTnLst>
                              <p:par>
                                <p:cTn id="149" presetID="10" presetClass="entr" presetSubtype="0" fill="hold" grpId="0" nodeType="clickEffect">
                                  <p:stCondLst>
                                    <p:cond delay="0"/>
                                  </p:stCondLst>
                                  <p:childTnLst>
                                    <p:set>
                                      <p:cBhvr>
                                        <p:cTn id="150" dur="1" fill="hold">
                                          <p:stCondLst>
                                            <p:cond delay="0"/>
                                          </p:stCondLst>
                                        </p:cTn>
                                        <p:tgtEl>
                                          <p:spTgt spid="36"/>
                                        </p:tgtEl>
                                        <p:attrNameLst>
                                          <p:attrName>style.visibility</p:attrName>
                                        </p:attrNameLst>
                                      </p:cBhvr>
                                      <p:to>
                                        <p:strVal val="visible"/>
                                      </p:to>
                                    </p:set>
                                    <p:animEffect transition="in" filter="fade">
                                      <p:cBhvr>
                                        <p:cTn id="151" dur="500"/>
                                        <p:tgtEl>
                                          <p:spTgt spid="36"/>
                                        </p:tgtEl>
                                      </p:cBhvr>
                                    </p:animEffect>
                                  </p:childTnLst>
                                </p:cTn>
                              </p:par>
                            </p:childTnLst>
                          </p:cTn>
                        </p:par>
                      </p:childTnLst>
                    </p:cTn>
                  </p:par>
                </p:childTnLst>
              </p:cTn>
              <p:nextCondLst>
                <p:cond evt="onClick" delay="0">
                  <p:tgtEl>
                    <p:spTgt spid="34"/>
                  </p:tgtEl>
                </p:cond>
              </p:nextCondLst>
            </p:seq>
            <p:seq concurrent="1" nextAc="seek">
              <p:cTn id="152" restart="whenNotActive" fill="hold" evtFilter="cancelBubble" nodeType="interactiveSeq">
                <p:stCondLst>
                  <p:cond evt="onClick" delay="0">
                    <p:tgtEl>
                      <p:spTgt spid="36"/>
                    </p:tgtEl>
                  </p:cond>
                </p:stCondLst>
                <p:endSync evt="end" delay="0">
                  <p:rtn val="all"/>
                </p:endSync>
                <p:childTnLst>
                  <p:par>
                    <p:cTn id="153" fill="hold">
                      <p:stCondLst>
                        <p:cond delay="0"/>
                      </p:stCondLst>
                      <p:childTnLst>
                        <p:par>
                          <p:cTn id="154" fill="hold">
                            <p:stCondLst>
                              <p:cond delay="0"/>
                            </p:stCondLst>
                            <p:childTnLst>
                              <p:par>
                                <p:cTn id="155" presetID="10" presetClass="entr" presetSubtype="0" fill="hold" grpId="0" nodeType="clickEffect">
                                  <p:stCondLst>
                                    <p:cond delay="0"/>
                                  </p:stCondLst>
                                  <p:childTnLst>
                                    <p:set>
                                      <p:cBhvr>
                                        <p:cTn id="156" dur="1" fill="hold">
                                          <p:stCondLst>
                                            <p:cond delay="0"/>
                                          </p:stCondLst>
                                        </p:cTn>
                                        <p:tgtEl>
                                          <p:spTgt spid="37"/>
                                        </p:tgtEl>
                                        <p:attrNameLst>
                                          <p:attrName>style.visibility</p:attrName>
                                        </p:attrNameLst>
                                      </p:cBhvr>
                                      <p:to>
                                        <p:strVal val="visible"/>
                                      </p:to>
                                    </p:set>
                                    <p:animEffect transition="in" filter="fade">
                                      <p:cBhvr>
                                        <p:cTn id="157" dur="500"/>
                                        <p:tgtEl>
                                          <p:spTgt spid="37"/>
                                        </p:tgtEl>
                                      </p:cBhvr>
                                    </p:animEffect>
                                  </p:childTnLst>
                                </p:cTn>
                              </p:par>
                            </p:childTnLst>
                          </p:cTn>
                        </p:par>
                      </p:childTnLst>
                    </p:cTn>
                  </p:par>
                </p:childTnLst>
              </p:cTn>
              <p:nextCondLst>
                <p:cond evt="onClick" delay="0">
                  <p:tgtEl>
                    <p:spTgt spid="36"/>
                  </p:tgtEl>
                </p:cond>
              </p:nextCondLst>
            </p:seq>
            <p:seq concurrent="1" nextAc="seek">
              <p:cTn id="158" restart="whenNotActive" fill="hold" evtFilter="cancelBubble" nodeType="interactiveSeq">
                <p:stCondLst>
                  <p:cond evt="onClick" delay="0">
                    <p:tgtEl>
                      <p:spTgt spid="37"/>
                    </p:tgtEl>
                  </p:cond>
                </p:stCondLst>
                <p:endSync evt="end" delay="0">
                  <p:rtn val="all"/>
                </p:endSync>
                <p:childTnLst>
                  <p:par>
                    <p:cTn id="159" fill="hold">
                      <p:stCondLst>
                        <p:cond delay="0"/>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38"/>
                                        </p:tgtEl>
                                        <p:attrNameLst>
                                          <p:attrName>style.visibility</p:attrName>
                                        </p:attrNameLst>
                                      </p:cBhvr>
                                      <p:to>
                                        <p:strVal val="visible"/>
                                      </p:to>
                                    </p:set>
                                    <p:animEffect transition="in" filter="fade">
                                      <p:cBhvr>
                                        <p:cTn id="163" dur="500"/>
                                        <p:tgtEl>
                                          <p:spTgt spid="38"/>
                                        </p:tgtEl>
                                      </p:cBhvr>
                                    </p:animEffect>
                                  </p:childTnLst>
                                </p:cTn>
                              </p:par>
                            </p:childTnLst>
                          </p:cTn>
                        </p:par>
                      </p:childTnLst>
                    </p:cTn>
                  </p:par>
                </p:childTnLst>
              </p:cTn>
              <p:nextCondLst>
                <p:cond evt="onClick" delay="0">
                  <p:tgtEl>
                    <p:spTgt spid="37"/>
                  </p:tgtEl>
                </p:cond>
              </p:nextCondLst>
            </p:seq>
            <p:seq concurrent="1" nextAc="seek">
              <p:cTn id="164" restart="whenNotActive" fill="hold" evtFilter="cancelBubble" nodeType="interactiveSeq">
                <p:stCondLst>
                  <p:cond evt="onClick" delay="0">
                    <p:tgtEl>
                      <p:spTgt spid="39"/>
                    </p:tgtEl>
                  </p:cond>
                </p:stCondLst>
                <p:endSync evt="end" delay="0">
                  <p:rtn val="all"/>
                </p:endSync>
                <p:childTnLst>
                  <p:par>
                    <p:cTn id="165" fill="hold">
                      <p:stCondLst>
                        <p:cond delay="0"/>
                      </p:stCondLst>
                      <p:childTnLst>
                        <p:par>
                          <p:cTn id="166" fill="hold">
                            <p:stCondLst>
                              <p:cond delay="0"/>
                            </p:stCondLst>
                            <p:childTnLst>
                              <p:par>
                                <p:cTn id="167" presetID="10" presetClass="entr" presetSubtype="0" fill="hold" grpId="0" nodeType="clickEffect">
                                  <p:stCondLst>
                                    <p:cond delay="0"/>
                                  </p:stCondLst>
                                  <p:childTnLst>
                                    <p:set>
                                      <p:cBhvr>
                                        <p:cTn id="168" dur="1" fill="hold">
                                          <p:stCondLst>
                                            <p:cond delay="0"/>
                                          </p:stCondLst>
                                        </p:cTn>
                                        <p:tgtEl>
                                          <p:spTgt spid="40"/>
                                        </p:tgtEl>
                                        <p:attrNameLst>
                                          <p:attrName>style.visibility</p:attrName>
                                        </p:attrNameLst>
                                      </p:cBhvr>
                                      <p:to>
                                        <p:strVal val="visible"/>
                                      </p:to>
                                    </p:set>
                                    <p:animEffect transition="in" filter="fade">
                                      <p:cBhvr>
                                        <p:cTn id="169" dur="500"/>
                                        <p:tgtEl>
                                          <p:spTgt spid="40"/>
                                        </p:tgtEl>
                                      </p:cBhvr>
                                    </p:animEffect>
                                  </p:childTnLst>
                                </p:cTn>
                              </p:par>
                            </p:childTnLst>
                          </p:cTn>
                        </p:par>
                      </p:childTnLst>
                    </p:cTn>
                  </p:par>
                </p:childTnLst>
              </p:cTn>
              <p:nextCondLst>
                <p:cond evt="onClick" delay="0">
                  <p:tgtEl>
                    <p:spTgt spid="39"/>
                  </p:tgtEl>
                </p:cond>
              </p:nextCondLst>
            </p:seq>
            <p:seq concurrent="1" nextAc="seek">
              <p:cTn id="170" restart="whenNotActive" fill="hold" evtFilter="cancelBubble" nodeType="interactiveSeq">
                <p:stCondLst>
                  <p:cond evt="onClick" delay="0">
                    <p:tgtEl>
                      <p:spTgt spid="40"/>
                    </p:tgtEl>
                  </p:cond>
                </p:stCondLst>
                <p:endSync evt="end" delay="0">
                  <p:rtn val="all"/>
                </p:endSync>
                <p:childTnLst>
                  <p:par>
                    <p:cTn id="171" fill="hold">
                      <p:stCondLst>
                        <p:cond delay="0"/>
                      </p:stCondLst>
                      <p:childTnLst>
                        <p:par>
                          <p:cTn id="172" fill="hold">
                            <p:stCondLst>
                              <p:cond delay="0"/>
                            </p:stCondLst>
                            <p:childTnLst>
                              <p:par>
                                <p:cTn id="173" presetID="10" presetClass="entr" presetSubtype="0" fill="hold" grpId="0" nodeType="click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fade">
                                      <p:cBhvr>
                                        <p:cTn id="175" dur="500"/>
                                        <p:tgtEl>
                                          <p:spTgt spid="41"/>
                                        </p:tgtEl>
                                      </p:cBhvr>
                                    </p:animEffect>
                                  </p:childTnLst>
                                </p:cTn>
                              </p:par>
                            </p:childTnLst>
                          </p:cTn>
                        </p:par>
                      </p:childTnLst>
                    </p:cTn>
                  </p:par>
                </p:childTnLst>
              </p:cTn>
              <p:nextCondLst>
                <p:cond evt="onClick" delay="0">
                  <p:tgtEl>
                    <p:spTgt spid="40"/>
                  </p:tgtEl>
                </p:cond>
              </p:nextCondLst>
            </p:seq>
            <p:seq concurrent="1" nextAc="seek">
              <p:cTn id="176" restart="whenNotActive" fill="hold" evtFilter="cancelBubble" nodeType="interactiveSeq">
                <p:stCondLst>
                  <p:cond evt="onClick" delay="0">
                    <p:tgtEl>
                      <p:spTgt spid="41"/>
                    </p:tgtEl>
                  </p:cond>
                </p:stCondLst>
                <p:endSync evt="end" delay="0">
                  <p:rtn val="all"/>
                </p:endSync>
                <p:childTnLst>
                  <p:par>
                    <p:cTn id="177" fill="hold">
                      <p:stCondLst>
                        <p:cond delay="0"/>
                      </p:stCondLst>
                      <p:childTnLst>
                        <p:par>
                          <p:cTn id="178" fill="hold">
                            <p:stCondLst>
                              <p:cond delay="0"/>
                            </p:stCondLst>
                            <p:childTnLst>
                              <p:par>
                                <p:cTn id="179" presetID="10" presetClass="entr" presetSubtype="0" fill="hold" grpId="0" nodeType="clickEffect">
                                  <p:stCondLst>
                                    <p:cond delay="0"/>
                                  </p:stCondLst>
                                  <p:childTnLst>
                                    <p:set>
                                      <p:cBhvr>
                                        <p:cTn id="180" dur="1" fill="hold">
                                          <p:stCondLst>
                                            <p:cond delay="0"/>
                                          </p:stCondLst>
                                        </p:cTn>
                                        <p:tgtEl>
                                          <p:spTgt spid="42"/>
                                        </p:tgtEl>
                                        <p:attrNameLst>
                                          <p:attrName>style.visibility</p:attrName>
                                        </p:attrNameLst>
                                      </p:cBhvr>
                                      <p:to>
                                        <p:strVal val="visible"/>
                                      </p:to>
                                    </p:set>
                                    <p:animEffect transition="in" filter="fade">
                                      <p:cBhvr>
                                        <p:cTn id="181" dur="500"/>
                                        <p:tgtEl>
                                          <p:spTgt spid="42"/>
                                        </p:tgtEl>
                                      </p:cBhvr>
                                    </p:animEffect>
                                  </p:childTnLst>
                                </p:cTn>
                              </p:par>
                            </p:childTnLst>
                          </p:cTn>
                        </p:par>
                      </p:childTnLst>
                    </p:cTn>
                  </p:par>
                </p:childTnLst>
              </p:cTn>
              <p:nextCondLst>
                <p:cond evt="onClick" delay="0">
                  <p:tgtEl>
                    <p:spTgt spid="41"/>
                  </p:tgtEl>
                </p:cond>
              </p:nextCondLst>
            </p:seq>
            <p:seq concurrent="1" nextAc="seek">
              <p:cTn id="182" restart="whenNotActive" fill="hold" evtFilter="cancelBubble" nodeType="interactiveSeq">
                <p:stCondLst>
                  <p:cond evt="onClick" delay="0">
                    <p:tgtEl>
                      <p:spTgt spid="43"/>
                    </p:tgtEl>
                  </p:cond>
                </p:stCondLst>
                <p:endSync evt="end" delay="0">
                  <p:rtn val="all"/>
                </p:endSync>
                <p:childTnLst>
                  <p:par>
                    <p:cTn id="183" fill="hold">
                      <p:stCondLst>
                        <p:cond delay="0"/>
                      </p:stCondLst>
                      <p:childTnLst>
                        <p:par>
                          <p:cTn id="184" fill="hold">
                            <p:stCondLst>
                              <p:cond delay="0"/>
                            </p:stCondLst>
                            <p:childTnLst>
                              <p:par>
                                <p:cTn id="185" presetID="10" presetClass="entr" presetSubtype="0" fill="hold" grpId="0" nodeType="clickEffect">
                                  <p:stCondLst>
                                    <p:cond delay="0"/>
                                  </p:stCondLst>
                                  <p:childTnLst>
                                    <p:set>
                                      <p:cBhvr>
                                        <p:cTn id="186" dur="1" fill="hold">
                                          <p:stCondLst>
                                            <p:cond delay="0"/>
                                          </p:stCondLst>
                                        </p:cTn>
                                        <p:tgtEl>
                                          <p:spTgt spid="44"/>
                                        </p:tgtEl>
                                        <p:attrNameLst>
                                          <p:attrName>style.visibility</p:attrName>
                                        </p:attrNameLst>
                                      </p:cBhvr>
                                      <p:to>
                                        <p:strVal val="visible"/>
                                      </p:to>
                                    </p:set>
                                    <p:animEffect transition="in" filter="fade">
                                      <p:cBhvr>
                                        <p:cTn id="187" dur="500"/>
                                        <p:tgtEl>
                                          <p:spTgt spid="44"/>
                                        </p:tgtEl>
                                      </p:cBhvr>
                                    </p:animEffect>
                                  </p:childTnLst>
                                </p:cTn>
                              </p:par>
                            </p:childTnLst>
                          </p:cTn>
                        </p:par>
                      </p:childTnLst>
                    </p:cTn>
                  </p:par>
                </p:childTnLst>
              </p:cTn>
              <p:nextCondLst>
                <p:cond evt="onClick" delay="0">
                  <p:tgtEl>
                    <p:spTgt spid="43"/>
                  </p:tgtEl>
                </p:cond>
              </p:nextCondLst>
            </p:seq>
            <p:seq concurrent="1" nextAc="seek">
              <p:cTn id="188" restart="whenNotActive" fill="hold" evtFilter="cancelBubble" nodeType="interactiveSeq">
                <p:stCondLst>
                  <p:cond evt="onClick" delay="0">
                    <p:tgtEl>
                      <p:spTgt spid="44"/>
                    </p:tgtEl>
                  </p:cond>
                </p:stCondLst>
                <p:endSync evt="end" delay="0">
                  <p:rtn val="all"/>
                </p:endSync>
                <p:childTnLst>
                  <p:par>
                    <p:cTn id="189" fill="hold">
                      <p:stCondLst>
                        <p:cond delay="0"/>
                      </p:stCondLst>
                      <p:childTnLst>
                        <p:par>
                          <p:cTn id="190" fill="hold">
                            <p:stCondLst>
                              <p:cond delay="0"/>
                            </p:stCondLst>
                            <p:childTnLst>
                              <p:par>
                                <p:cTn id="191" presetID="10" presetClass="entr" presetSubtype="0" fill="hold" grpId="0" nodeType="clickEffect">
                                  <p:stCondLst>
                                    <p:cond delay="0"/>
                                  </p:stCondLst>
                                  <p:childTnLst>
                                    <p:set>
                                      <p:cBhvr>
                                        <p:cTn id="192" dur="1" fill="hold">
                                          <p:stCondLst>
                                            <p:cond delay="0"/>
                                          </p:stCondLst>
                                        </p:cTn>
                                        <p:tgtEl>
                                          <p:spTgt spid="45"/>
                                        </p:tgtEl>
                                        <p:attrNameLst>
                                          <p:attrName>style.visibility</p:attrName>
                                        </p:attrNameLst>
                                      </p:cBhvr>
                                      <p:to>
                                        <p:strVal val="visible"/>
                                      </p:to>
                                    </p:set>
                                    <p:animEffect transition="in" filter="fade">
                                      <p:cBhvr>
                                        <p:cTn id="193" dur="500"/>
                                        <p:tgtEl>
                                          <p:spTgt spid="45"/>
                                        </p:tgtEl>
                                      </p:cBhvr>
                                    </p:animEffect>
                                  </p:childTnLst>
                                </p:cTn>
                              </p:par>
                            </p:childTnLst>
                          </p:cTn>
                        </p:par>
                      </p:childTnLst>
                    </p:cTn>
                  </p:par>
                </p:childTnLst>
              </p:cTn>
              <p:nextCondLst>
                <p:cond evt="onClick" delay="0">
                  <p:tgtEl>
                    <p:spTgt spid="44"/>
                  </p:tgtEl>
                </p:cond>
              </p:nextCondLst>
            </p:seq>
            <p:seq concurrent="1" nextAc="seek">
              <p:cTn id="194" restart="whenNotActive" fill="hold" evtFilter="cancelBubble" nodeType="interactiveSeq">
                <p:stCondLst>
                  <p:cond evt="onClick" delay="0">
                    <p:tgtEl>
                      <p:spTgt spid="45"/>
                    </p:tgtEl>
                  </p:cond>
                </p:stCondLst>
                <p:endSync evt="end" delay="0">
                  <p:rtn val="all"/>
                </p:endSync>
                <p:childTnLst>
                  <p:par>
                    <p:cTn id="195" fill="hold">
                      <p:stCondLst>
                        <p:cond delay="0"/>
                      </p:stCondLst>
                      <p:childTnLst>
                        <p:par>
                          <p:cTn id="196" fill="hold">
                            <p:stCondLst>
                              <p:cond delay="0"/>
                            </p:stCondLst>
                            <p:childTnLst>
                              <p:par>
                                <p:cTn id="197" presetID="10" presetClass="entr" presetSubtype="0" fill="hold" grpId="0" nodeType="clickEffect">
                                  <p:stCondLst>
                                    <p:cond delay="0"/>
                                  </p:stCondLst>
                                  <p:childTnLst>
                                    <p:set>
                                      <p:cBhvr>
                                        <p:cTn id="198" dur="1" fill="hold">
                                          <p:stCondLst>
                                            <p:cond delay="0"/>
                                          </p:stCondLst>
                                        </p:cTn>
                                        <p:tgtEl>
                                          <p:spTgt spid="46"/>
                                        </p:tgtEl>
                                        <p:attrNameLst>
                                          <p:attrName>style.visibility</p:attrName>
                                        </p:attrNameLst>
                                      </p:cBhvr>
                                      <p:to>
                                        <p:strVal val="visible"/>
                                      </p:to>
                                    </p:set>
                                    <p:animEffect transition="in" filter="fade">
                                      <p:cBhvr>
                                        <p:cTn id="199" dur="500"/>
                                        <p:tgtEl>
                                          <p:spTgt spid="46"/>
                                        </p:tgtEl>
                                      </p:cBhvr>
                                    </p:animEffect>
                                  </p:childTnLst>
                                </p:cTn>
                              </p:par>
                            </p:childTnLst>
                          </p:cTn>
                        </p:par>
                      </p:childTnLst>
                    </p:cTn>
                  </p:par>
                </p:childTnLst>
              </p:cTn>
              <p:nextCondLst>
                <p:cond evt="onClick" delay="0">
                  <p:tgtEl>
                    <p:spTgt spid="45"/>
                  </p:tgtEl>
                </p:cond>
              </p:nextCondLst>
            </p:seq>
            <p:seq concurrent="1" nextAc="seek">
              <p:cTn id="200" restart="whenNotActive" fill="hold" evtFilter="cancelBubble" nodeType="interactiveSeq">
                <p:stCondLst>
                  <p:cond evt="onClick" delay="0">
                    <p:tgtEl>
                      <p:spTgt spid="47"/>
                    </p:tgtEl>
                  </p:cond>
                </p:stCondLst>
                <p:endSync evt="end" delay="0">
                  <p:rtn val="all"/>
                </p:endSync>
                <p:childTnLst>
                  <p:par>
                    <p:cTn id="201" fill="hold">
                      <p:stCondLst>
                        <p:cond delay="0"/>
                      </p:stCondLst>
                      <p:childTnLst>
                        <p:par>
                          <p:cTn id="202" fill="hold">
                            <p:stCondLst>
                              <p:cond delay="0"/>
                            </p:stCondLst>
                            <p:childTnLst>
                              <p:par>
                                <p:cTn id="203" presetID="10" presetClass="entr" presetSubtype="0" fill="hold" grpId="0" nodeType="clickEffect">
                                  <p:stCondLst>
                                    <p:cond delay="0"/>
                                  </p:stCondLst>
                                  <p:childTnLst>
                                    <p:set>
                                      <p:cBhvr>
                                        <p:cTn id="204" dur="1" fill="hold">
                                          <p:stCondLst>
                                            <p:cond delay="0"/>
                                          </p:stCondLst>
                                        </p:cTn>
                                        <p:tgtEl>
                                          <p:spTgt spid="48"/>
                                        </p:tgtEl>
                                        <p:attrNameLst>
                                          <p:attrName>style.visibility</p:attrName>
                                        </p:attrNameLst>
                                      </p:cBhvr>
                                      <p:to>
                                        <p:strVal val="visible"/>
                                      </p:to>
                                    </p:set>
                                    <p:animEffect transition="in" filter="fade">
                                      <p:cBhvr>
                                        <p:cTn id="205" dur="500"/>
                                        <p:tgtEl>
                                          <p:spTgt spid="48"/>
                                        </p:tgtEl>
                                      </p:cBhvr>
                                    </p:animEffect>
                                  </p:childTnLst>
                                </p:cTn>
                              </p:par>
                            </p:childTnLst>
                          </p:cTn>
                        </p:par>
                      </p:childTnLst>
                    </p:cTn>
                  </p:par>
                </p:childTnLst>
              </p:cTn>
              <p:nextCondLst>
                <p:cond evt="onClick" delay="0">
                  <p:tgtEl>
                    <p:spTgt spid="47"/>
                  </p:tgtEl>
                </p:cond>
              </p:nextCondLst>
            </p:seq>
            <p:seq concurrent="1" nextAc="seek">
              <p:cTn id="206" restart="whenNotActive" fill="hold" evtFilter="cancelBubble" nodeType="interactiveSeq">
                <p:stCondLst>
                  <p:cond evt="onClick" delay="0">
                    <p:tgtEl>
                      <p:spTgt spid="48"/>
                    </p:tgtEl>
                  </p:cond>
                </p:stCondLst>
                <p:endSync evt="end" delay="0">
                  <p:rtn val="all"/>
                </p:endSync>
                <p:childTnLst>
                  <p:par>
                    <p:cTn id="207" fill="hold">
                      <p:stCondLst>
                        <p:cond delay="0"/>
                      </p:stCondLst>
                      <p:childTnLst>
                        <p:par>
                          <p:cTn id="208" fill="hold">
                            <p:stCondLst>
                              <p:cond delay="0"/>
                            </p:stCondLst>
                            <p:childTnLst>
                              <p:par>
                                <p:cTn id="209" presetID="10" presetClass="entr" presetSubtype="0" fill="hold" grpId="0" nodeType="clickEffect">
                                  <p:stCondLst>
                                    <p:cond delay="0"/>
                                  </p:stCondLst>
                                  <p:childTnLst>
                                    <p:set>
                                      <p:cBhvr>
                                        <p:cTn id="210" dur="1" fill="hold">
                                          <p:stCondLst>
                                            <p:cond delay="0"/>
                                          </p:stCondLst>
                                        </p:cTn>
                                        <p:tgtEl>
                                          <p:spTgt spid="49"/>
                                        </p:tgtEl>
                                        <p:attrNameLst>
                                          <p:attrName>style.visibility</p:attrName>
                                        </p:attrNameLst>
                                      </p:cBhvr>
                                      <p:to>
                                        <p:strVal val="visible"/>
                                      </p:to>
                                    </p:set>
                                    <p:animEffect transition="in" filter="fade">
                                      <p:cBhvr>
                                        <p:cTn id="211" dur="500"/>
                                        <p:tgtEl>
                                          <p:spTgt spid="49"/>
                                        </p:tgtEl>
                                      </p:cBhvr>
                                    </p:animEffect>
                                  </p:childTnLst>
                                </p:cTn>
                              </p:par>
                            </p:childTnLst>
                          </p:cTn>
                        </p:par>
                      </p:childTnLst>
                    </p:cTn>
                  </p:par>
                </p:childTnLst>
              </p:cTn>
              <p:nextCondLst>
                <p:cond evt="onClick" delay="0">
                  <p:tgtEl>
                    <p:spTgt spid="48"/>
                  </p:tgtEl>
                </p:cond>
              </p:nextCondLst>
            </p:seq>
            <p:seq concurrent="1" nextAc="seek">
              <p:cTn id="212" restart="whenNotActive" fill="hold" evtFilter="cancelBubble" nodeType="interactiveSeq">
                <p:stCondLst>
                  <p:cond evt="onClick" delay="0">
                    <p:tgtEl>
                      <p:spTgt spid="49"/>
                    </p:tgtEl>
                  </p:cond>
                </p:stCondLst>
                <p:endSync evt="end" delay="0">
                  <p:rtn val="all"/>
                </p:endSync>
                <p:childTnLst>
                  <p:par>
                    <p:cTn id="213" fill="hold">
                      <p:stCondLst>
                        <p:cond delay="0"/>
                      </p:stCondLst>
                      <p:childTnLst>
                        <p:par>
                          <p:cTn id="214" fill="hold">
                            <p:stCondLst>
                              <p:cond delay="0"/>
                            </p:stCondLst>
                            <p:childTnLst>
                              <p:par>
                                <p:cTn id="215" presetID="10" presetClass="entr" presetSubtype="0" fill="hold" grpId="0" nodeType="clickEffect">
                                  <p:stCondLst>
                                    <p:cond delay="0"/>
                                  </p:stCondLst>
                                  <p:childTnLst>
                                    <p:set>
                                      <p:cBhvr>
                                        <p:cTn id="216" dur="1" fill="hold">
                                          <p:stCondLst>
                                            <p:cond delay="0"/>
                                          </p:stCondLst>
                                        </p:cTn>
                                        <p:tgtEl>
                                          <p:spTgt spid="50"/>
                                        </p:tgtEl>
                                        <p:attrNameLst>
                                          <p:attrName>style.visibility</p:attrName>
                                        </p:attrNameLst>
                                      </p:cBhvr>
                                      <p:to>
                                        <p:strVal val="visible"/>
                                      </p:to>
                                    </p:set>
                                    <p:animEffect transition="in" filter="fade">
                                      <p:cBhvr>
                                        <p:cTn id="217" dur="500"/>
                                        <p:tgtEl>
                                          <p:spTgt spid="50"/>
                                        </p:tgtEl>
                                      </p:cBhvr>
                                    </p:animEffect>
                                  </p:childTnLst>
                                </p:cTn>
                              </p:par>
                            </p:childTnLst>
                          </p:cTn>
                        </p:par>
                      </p:childTnLst>
                    </p:cTn>
                  </p:par>
                </p:childTnLst>
              </p:cTn>
              <p:nextCondLst>
                <p:cond evt="onClick" delay="0">
                  <p:tgtEl>
                    <p:spTgt spid="49"/>
                  </p:tgtEl>
                </p:cond>
              </p:nextCondLst>
            </p:seq>
            <p:seq concurrent="1" nextAc="seek">
              <p:cTn id="218" restart="whenNotActive" fill="hold" evtFilter="cancelBubble" nodeType="interactiveSeq">
                <p:stCondLst>
                  <p:cond evt="onClick" delay="0">
                    <p:tgtEl>
                      <p:spTgt spid="51"/>
                    </p:tgtEl>
                  </p:cond>
                </p:stCondLst>
                <p:endSync evt="end" delay="0">
                  <p:rtn val="all"/>
                </p:endSync>
                <p:childTnLst>
                  <p:par>
                    <p:cTn id="219" fill="hold">
                      <p:stCondLst>
                        <p:cond delay="0"/>
                      </p:stCondLst>
                      <p:childTnLst>
                        <p:par>
                          <p:cTn id="220" fill="hold">
                            <p:stCondLst>
                              <p:cond delay="0"/>
                            </p:stCondLst>
                            <p:childTnLst>
                              <p:par>
                                <p:cTn id="221" presetID="10" presetClass="entr" presetSubtype="0" fill="hold" grpId="0" nodeType="clickEffect">
                                  <p:stCondLst>
                                    <p:cond delay="0"/>
                                  </p:stCondLst>
                                  <p:childTnLst>
                                    <p:set>
                                      <p:cBhvr>
                                        <p:cTn id="222" dur="1" fill="hold">
                                          <p:stCondLst>
                                            <p:cond delay="0"/>
                                          </p:stCondLst>
                                        </p:cTn>
                                        <p:tgtEl>
                                          <p:spTgt spid="52"/>
                                        </p:tgtEl>
                                        <p:attrNameLst>
                                          <p:attrName>style.visibility</p:attrName>
                                        </p:attrNameLst>
                                      </p:cBhvr>
                                      <p:to>
                                        <p:strVal val="visible"/>
                                      </p:to>
                                    </p:set>
                                    <p:animEffect transition="in" filter="fade">
                                      <p:cBhvr>
                                        <p:cTn id="223" dur="500"/>
                                        <p:tgtEl>
                                          <p:spTgt spid="52"/>
                                        </p:tgtEl>
                                      </p:cBhvr>
                                    </p:animEffect>
                                  </p:childTnLst>
                                </p:cTn>
                              </p:par>
                            </p:childTnLst>
                          </p:cTn>
                        </p:par>
                      </p:childTnLst>
                    </p:cTn>
                  </p:par>
                </p:childTnLst>
              </p:cTn>
              <p:nextCondLst>
                <p:cond evt="onClick" delay="0">
                  <p:tgtEl>
                    <p:spTgt spid="51"/>
                  </p:tgtEl>
                </p:cond>
              </p:nextCondLst>
            </p:seq>
            <p:seq concurrent="1" nextAc="seek">
              <p:cTn id="224" restart="whenNotActive" fill="hold" evtFilter="cancelBubble" nodeType="interactiveSeq">
                <p:stCondLst>
                  <p:cond evt="onClick" delay="0">
                    <p:tgtEl>
                      <p:spTgt spid="52"/>
                    </p:tgtEl>
                  </p:cond>
                </p:stCondLst>
                <p:endSync evt="end" delay="0">
                  <p:rtn val="all"/>
                </p:endSync>
                <p:childTnLst>
                  <p:par>
                    <p:cTn id="225" fill="hold">
                      <p:stCondLst>
                        <p:cond delay="0"/>
                      </p:stCondLst>
                      <p:childTnLst>
                        <p:par>
                          <p:cTn id="226" fill="hold">
                            <p:stCondLst>
                              <p:cond delay="0"/>
                            </p:stCondLst>
                            <p:childTnLst>
                              <p:par>
                                <p:cTn id="227" presetID="10" presetClass="entr" presetSubtype="0" fill="hold" grpId="0" nodeType="clickEffect">
                                  <p:stCondLst>
                                    <p:cond delay="0"/>
                                  </p:stCondLst>
                                  <p:childTnLst>
                                    <p:set>
                                      <p:cBhvr>
                                        <p:cTn id="228" dur="1" fill="hold">
                                          <p:stCondLst>
                                            <p:cond delay="0"/>
                                          </p:stCondLst>
                                        </p:cTn>
                                        <p:tgtEl>
                                          <p:spTgt spid="53"/>
                                        </p:tgtEl>
                                        <p:attrNameLst>
                                          <p:attrName>style.visibility</p:attrName>
                                        </p:attrNameLst>
                                      </p:cBhvr>
                                      <p:to>
                                        <p:strVal val="visible"/>
                                      </p:to>
                                    </p:set>
                                    <p:animEffect transition="in" filter="fade">
                                      <p:cBhvr>
                                        <p:cTn id="229" dur="500"/>
                                        <p:tgtEl>
                                          <p:spTgt spid="53"/>
                                        </p:tgtEl>
                                      </p:cBhvr>
                                    </p:animEffect>
                                  </p:childTnLst>
                                </p:cTn>
                              </p:par>
                            </p:childTnLst>
                          </p:cTn>
                        </p:par>
                      </p:childTnLst>
                    </p:cTn>
                  </p:par>
                </p:childTnLst>
              </p:cTn>
              <p:nextCondLst>
                <p:cond evt="onClick" delay="0">
                  <p:tgtEl>
                    <p:spTgt spid="52"/>
                  </p:tgtEl>
                </p:cond>
              </p:nextCondLst>
            </p:seq>
            <p:seq concurrent="1" nextAc="seek">
              <p:cTn id="230" restart="whenNotActive" fill="hold" evtFilter="cancelBubble" nodeType="interactiveSeq">
                <p:stCondLst>
                  <p:cond evt="onClick" delay="0">
                    <p:tgtEl>
                      <p:spTgt spid="53"/>
                    </p:tgtEl>
                  </p:cond>
                </p:stCondLst>
                <p:endSync evt="end" delay="0">
                  <p:rtn val="all"/>
                </p:endSync>
                <p:childTnLst>
                  <p:par>
                    <p:cTn id="231" fill="hold">
                      <p:stCondLst>
                        <p:cond delay="0"/>
                      </p:stCondLst>
                      <p:childTnLst>
                        <p:par>
                          <p:cTn id="232" fill="hold">
                            <p:stCondLst>
                              <p:cond delay="0"/>
                            </p:stCondLst>
                            <p:childTnLst>
                              <p:par>
                                <p:cTn id="233" presetID="10" presetClass="entr" presetSubtype="0" fill="hold" grpId="0" nodeType="clickEffect">
                                  <p:stCondLst>
                                    <p:cond delay="0"/>
                                  </p:stCondLst>
                                  <p:childTnLst>
                                    <p:set>
                                      <p:cBhvr>
                                        <p:cTn id="234" dur="1" fill="hold">
                                          <p:stCondLst>
                                            <p:cond delay="0"/>
                                          </p:stCondLst>
                                        </p:cTn>
                                        <p:tgtEl>
                                          <p:spTgt spid="54"/>
                                        </p:tgtEl>
                                        <p:attrNameLst>
                                          <p:attrName>style.visibility</p:attrName>
                                        </p:attrNameLst>
                                      </p:cBhvr>
                                      <p:to>
                                        <p:strVal val="visible"/>
                                      </p:to>
                                    </p:set>
                                    <p:animEffect transition="in" filter="fade">
                                      <p:cBhvr>
                                        <p:cTn id="235" dur="500"/>
                                        <p:tgtEl>
                                          <p:spTgt spid="54"/>
                                        </p:tgtEl>
                                      </p:cBhvr>
                                    </p:animEffect>
                                  </p:childTnLst>
                                </p:cTn>
                              </p:par>
                            </p:childTnLst>
                          </p:cTn>
                        </p:par>
                      </p:childTnLst>
                    </p:cTn>
                  </p:par>
                </p:childTnLst>
              </p:cTn>
              <p:nextCondLst>
                <p:cond evt="onClick" delay="0">
                  <p:tgtEl>
                    <p:spTgt spid="53"/>
                  </p:tgtEl>
                </p:cond>
              </p:nextCondLst>
            </p:seq>
            <p:seq concurrent="1" nextAc="seek">
              <p:cTn id="236" restart="whenNotActive" fill="hold" evtFilter="cancelBubble" nodeType="interactiveSeq">
                <p:stCondLst>
                  <p:cond evt="onClick" delay="0">
                    <p:tgtEl>
                      <p:spTgt spid="55"/>
                    </p:tgtEl>
                  </p:cond>
                </p:stCondLst>
                <p:endSync evt="end" delay="0">
                  <p:rtn val="all"/>
                </p:endSync>
                <p:childTnLst>
                  <p:par>
                    <p:cTn id="237" fill="hold">
                      <p:stCondLst>
                        <p:cond delay="0"/>
                      </p:stCondLst>
                      <p:childTnLst>
                        <p:par>
                          <p:cTn id="238" fill="hold">
                            <p:stCondLst>
                              <p:cond delay="0"/>
                            </p:stCondLst>
                            <p:childTnLst>
                              <p:par>
                                <p:cTn id="239" presetID="10" presetClass="entr" presetSubtype="0" fill="hold" grpId="0" nodeType="clickEffect">
                                  <p:stCondLst>
                                    <p:cond delay="0"/>
                                  </p:stCondLst>
                                  <p:childTnLst>
                                    <p:set>
                                      <p:cBhvr>
                                        <p:cTn id="240" dur="1" fill="hold">
                                          <p:stCondLst>
                                            <p:cond delay="0"/>
                                          </p:stCondLst>
                                        </p:cTn>
                                        <p:tgtEl>
                                          <p:spTgt spid="56"/>
                                        </p:tgtEl>
                                        <p:attrNameLst>
                                          <p:attrName>style.visibility</p:attrName>
                                        </p:attrNameLst>
                                      </p:cBhvr>
                                      <p:to>
                                        <p:strVal val="visible"/>
                                      </p:to>
                                    </p:set>
                                    <p:animEffect transition="in" filter="fade">
                                      <p:cBhvr>
                                        <p:cTn id="241" dur="500"/>
                                        <p:tgtEl>
                                          <p:spTgt spid="56"/>
                                        </p:tgtEl>
                                      </p:cBhvr>
                                    </p:animEffect>
                                  </p:childTnLst>
                                </p:cTn>
                              </p:par>
                            </p:childTnLst>
                          </p:cTn>
                        </p:par>
                      </p:childTnLst>
                    </p:cTn>
                  </p:par>
                </p:childTnLst>
              </p:cTn>
              <p:nextCondLst>
                <p:cond evt="onClick" delay="0">
                  <p:tgtEl>
                    <p:spTgt spid="55"/>
                  </p:tgtEl>
                </p:cond>
              </p:nextCondLst>
            </p:seq>
            <p:seq concurrent="1" nextAc="seek">
              <p:cTn id="242" restart="whenNotActive" fill="hold" evtFilter="cancelBubble" nodeType="interactiveSeq">
                <p:stCondLst>
                  <p:cond evt="onClick" delay="0">
                    <p:tgtEl>
                      <p:spTgt spid="56"/>
                    </p:tgtEl>
                  </p:cond>
                </p:stCondLst>
                <p:endSync evt="end" delay="0">
                  <p:rtn val="all"/>
                </p:endSync>
                <p:childTnLst>
                  <p:par>
                    <p:cTn id="243" fill="hold">
                      <p:stCondLst>
                        <p:cond delay="0"/>
                      </p:stCondLst>
                      <p:childTnLst>
                        <p:par>
                          <p:cTn id="244" fill="hold">
                            <p:stCondLst>
                              <p:cond delay="0"/>
                            </p:stCondLst>
                            <p:childTnLst>
                              <p:par>
                                <p:cTn id="245" presetID="10" presetClass="entr" presetSubtype="0" fill="hold" grpId="0" nodeType="clickEffect">
                                  <p:stCondLst>
                                    <p:cond delay="0"/>
                                  </p:stCondLst>
                                  <p:childTnLst>
                                    <p:set>
                                      <p:cBhvr>
                                        <p:cTn id="246" dur="1" fill="hold">
                                          <p:stCondLst>
                                            <p:cond delay="0"/>
                                          </p:stCondLst>
                                        </p:cTn>
                                        <p:tgtEl>
                                          <p:spTgt spid="57"/>
                                        </p:tgtEl>
                                        <p:attrNameLst>
                                          <p:attrName>style.visibility</p:attrName>
                                        </p:attrNameLst>
                                      </p:cBhvr>
                                      <p:to>
                                        <p:strVal val="visible"/>
                                      </p:to>
                                    </p:set>
                                    <p:animEffect transition="in" filter="fade">
                                      <p:cBhvr>
                                        <p:cTn id="247" dur="500"/>
                                        <p:tgtEl>
                                          <p:spTgt spid="57"/>
                                        </p:tgtEl>
                                      </p:cBhvr>
                                    </p:animEffect>
                                  </p:childTnLst>
                                </p:cTn>
                              </p:par>
                            </p:childTnLst>
                          </p:cTn>
                        </p:par>
                      </p:childTnLst>
                    </p:cTn>
                  </p:par>
                </p:childTnLst>
              </p:cTn>
              <p:nextCondLst>
                <p:cond evt="onClick" delay="0">
                  <p:tgtEl>
                    <p:spTgt spid="56"/>
                  </p:tgtEl>
                </p:cond>
              </p:nextCondLst>
            </p:seq>
            <p:seq concurrent="1" nextAc="seek">
              <p:cTn id="248" restart="whenNotActive" fill="hold" evtFilter="cancelBubble" nodeType="interactiveSeq">
                <p:stCondLst>
                  <p:cond evt="onClick" delay="0">
                    <p:tgtEl>
                      <p:spTgt spid="57"/>
                    </p:tgtEl>
                  </p:cond>
                </p:stCondLst>
                <p:endSync evt="end" delay="0">
                  <p:rtn val="all"/>
                </p:endSync>
                <p:childTnLst>
                  <p:par>
                    <p:cTn id="249" fill="hold">
                      <p:stCondLst>
                        <p:cond delay="0"/>
                      </p:stCondLst>
                      <p:childTnLst>
                        <p:par>
                          <p:cTn id="250" fill="hold">
                            <p:stCondLst>
                              <p:cond delay="0"/>
                            </p:stCondLst>
                            <p:childTnLst>
                              <p:par>
                                <p:cTn id="251" presetID="10" presetClass="entr" presetSubtype="0" fill="hold" grpId="0" nodeType="clickEffect">
                                  <p:stCondLst>
                                    <p:cond delay="0"/>
                                  </p:stCondLst>
                                  <p:childTnLst>
                                    <p:set>
                                      <p:cBhvr>
                                        <p:cTn id="252" dur="1" fill="hold">
                                          <p:stCondLst>
                                            <p:cond delay="0"/>
                                          </p:stCondLst>
                                        </p:cTn>
                                        <p:tgtEl>
                                          <p:spTgt spid="58"/>
                                        </p:tgtEl>
                                        <p:attrNameLst>
                                          <p:attrName>style.visibility</p:attrName>
                                        </p:attrNameLst>
                                      </p:cBhvr>
                                      <p:to>
                                        <p:strVal val="visible"/>
                                      </p:to>
                                    </p:set>
                                    <p:animEffect transition="in" filter="fade">
                                      <p:cBhvr>
                                        <p:cTn id="253" dur="500"/>
                                        <p:tgtEl>
                                          <p:spTgt spid="58"/>
                                        </p:tgtEl>
                                      </p:cBhvr>
                                    </p:animEffect>
                                  </p:childTnLst>
                                </p:cTn>
                              </p:par>
                            </p:childTnLst>
                          </p:cTn>
                        </p:par>
                      </p:childTnLst>
                    </p:cTn>
                  </p:par>
                </p:childTnLst>
              </p:cTn>
              <p:nextCondLst>
                <p:cond evt="onClick" delay="0">
                  <p:tgtEl>
                    <p:spTgt spid="57"/>
                  </p:tgtEl>
                </p:cond>
              </p:nextCondLst>
            </p:seq>
            <p:seq concurrent="1" nextAc="seek">
              <p:cTn id="254" restart="whenNotActive" fill="hold" evtFilter="cancelBubble" nodeType="interactiveSeq">
                <p:stCondLst>
                  <p:cond evt="onClick" delay="0">
                    <p:tgtEl>
                      <p:spTgt spid="59"/>
                    </p:tgtEl>
                  </p:cond>
                </p:stCondLst>
                <p:endSync evt="end" delay="0">
                  <p:rtn val="all"/>
                </p:endSync>
                <p:childTnLst>
                  <p:par>
                    <p:cTn id="255" fill="hold">
                      <p:stCondLst>
                        <p:cond delay="0"/>
                      </p:stCondLst>
                      <p:childTnLst>
                        <p:par>
                          <p:cTn id="256" fill="hold">
                            <p:stCondLst>
                              <p:cond delay="0"/>
                            </p:stCondLst>
                            <p:childTnLst>
                              <p:par>
                                <p:cTn id="257" presetID="10" presetClass="entr" presetSubtype="0" fill="hold" grpId="0" nodeType="clickEffect">
                                  <p:stCondLst>
                                    <p:cond delay="0"/>
                                  </p:stCondLst>
                                  <p:childTnLst>
                                    <p:set>
                                      <p:cBhvr>
                                        <p:cTn id="258" dur="1" fill="hold">
                                          <p:stCondLst>
                                            <p:cond delay="0"/>
                                          </p:stCondLst>
                                        </p:cTn>
                                        <p:tgtEl>
                                          <p:spTgt spid="60"/>
                                        </p:tgtEl>
                                        <p:attrNameLst>
                                          <p:attrName>style.visibility</p:attrName>
                                        </p:attrNameLst>
                                      </p:cBhvr>
                                      <p:to>
                                        <p:strVal val="visible"/>
                                      </p:to>
                                    </p:set>
                                    <p:animEffect transition="in" filter="fade">
                                      <p:cBhvr>
                                        <p:cTn id="259" dur="500"/>
                                        <p:tgtEl>
                                          <p:spTgt spid="60"/>
                                        </p:tgtEl>
                                      </p:cBhvr>
                                    </p:animEffect>
                                  </p:childTnLst>
                                </p:cTn>
                              </p:par>
                            </p:childTnLst>
                          </p:cTn>
                        </p:par>
                      </p:childTnLst>
                    </p:cTn>
                  </p:par>
                </p:childTnLst>
              </p:cTn>
              <p:nextCondLst>
                <p:cond evt="onClick" delay="0">
                  <p:tgtEl>
                    <p:spTgt spid="59"/>
                  </p:tgtEl>
                </p:cond>
              </p:nextCondLst>
            </p:seq>
            <p:seq concurrent="1" nextAc="seek">
              <p:cTn id="260" restart="whenNotActive" fill="hold" evtFilter="cancelBubble" nodeType="interactiveSeq">
                <p:stCondLst>
                  <p:cond evt="onClick" delay="0">
                    <p:tgtEl>
                      <p:spTgt spid="60"/>
                    </p:tgtEl>
                  </p:cond>
                </p:stCondLst>
                <p:endSync evt="end" delay="0">
                  <p:rtn val="all"/>
                </p:endSync>
                <p:childTnLst>
                  <p:par>
                    <p:cTn id="261" fill="hold">
                      <p:stCondLst>
                        <p:cond delay="0"/>
                      </p:stCondLst>
                      <p:childTnLst>
                        <p:par>
                          <p:cTn id="262" fill="hold">
                            <p:stCondLst>
                              <p:cond delay="0"/>
                            </p:stCondLst>
                            <p:childTnLst>
                              <p:par>
                                <p:cTn id="263" presetID="10" presetClass="entr" presetSubtype="0" fill="hold" grpId="0" nodeType="clickEffect">
                                  <p:stCondLst>
                                    <p:cond delay="0"/>
                                  </p:stCondLst>
                                  <p:childTnLst>
                                    <p:set>
                                      <p:cBhvr>
                                        <p:cTn id="264" dur="1" fill="hold">
                                          <p:stCondLst>
                                            <p:cond delay="0"/>
                                          </p:stCondLst>
                                        </p:cTn>
                                        <p:tgtEl>
                                          <p:spTgt spid="61"/>
                                        </p:tgtEl>
                                        <p:attrNameLst>
                                          <p:attrName>style.visibility</p:attrName>
                                        </p:attrNameLst>
                                      </p:cBhvr>
                                      <p:to>
                                        <p:strVal val="visible"/>
                                      </p:to>
                                    </p:set>
                                    <p:animEffect transition="in" filter="fade">
                                      <p:cBhvr>
                                        <p:cTn id="265" dur="500"/>
                                        <p:tgtEl>
                                          <p:spTgt spid="61"/>
                                        </p:tgtEl>
                                      </p:cBhvr>
                                    </p:animEffect>
                                  </p:childTnLst>
                                </p:cTn>
                              </p:par>
                            </p:childTnLst>
                          </p:cTn>
                        </p:par>
                      </p:childTnLst>
                    </p:cTn>
                  </p:par>
                </p:childTnLst>
              </p:cTn>
              <p:nextCondLst>
                <p:cond evt="onClick" delay="0">
                  <p:tgtEl>
                    <p:spTgt spid="60"/>
                  </p:tgtEl>
                </p:cond>
              </p:nextCondLst>
            </p:seq>
            <p:seq concurrent="1" nextAc="seek">
              <p:cTn id="266" restart="whenNotActive" fill="hold" evtFilter="cancelBubble" nodeType="interactiveSeq">
                <p:stCondLst>
                  <p:cond evt="onClick" delay="0">
                    <p:tgtEl>
                      <p:spTgt spid="61"/>
                    </p:tgtEl>
                  </p:cond>
                </p:stCondLst>
                <p:endSync evt="end" delay="0">
                  <p:rtn val="all"/>
                </p:endSync>
                <p:childTnLst>
                  <p:par>
                    <p:cTn id="267" fill="hold">
                      <p:stCondLst>
                        <p:cond delay="0"/>
                      </p:stCondLst>
                      <p:childTnLst>
                        <p:par>
                          <p:cTn id="268" fill="hold">
                            <p:stCondLst>
                              <p:cond delay="0"/>
                            </p:stCondLst>
                            <p:childTnLst>
                              <p:par>
                                <p:cTn id="269" presetID="10" presetClass="entr" presetSubtype="0" fill="hold" grpId="0" nodeType="clickEffect">
                                  <p:stCondLst>
                                    <p:cond delay="0"/>
                                  </p:stCondLst>
                                  <p:childTnLst>
                                    <p:set>
                                      <p:cBhvr>
                                        <p:cTn id="270" dur="1" fill="hold">
                                          <p:stCondLst>
                                            <p:cond delay="0"/>
                                          </p:stCondLst>
                                        </p:cTn>
                                        <p:tgtEl>
                                          <p:spTgt spid="62"/>
                                        </p:tgtEl>
                                        <p:attrNameLst>
                                          <p:attrName>style.visibility</p:attrName>
                                        </p:attrNameLst>
                                      </p:cBhvr>
                                      <p:to>
                                        <p:strVal val="visible"/>
                                      </p:to>
                                    </p:set>
                                    <p:animEffect transition="in" filter="fade">
                                      <p:cBhvr>
                                        <p:cTn id="271" dur="500"/>
                                        <p:tgtEl>
                                          <p:spTgt spid="62"/>
                                        </p:tgtEl>
                                      </p:cBhvr>
                                    </p:animEffect>
                                  </p:childTnLst>
                                </p:cTn>
                              </p:par>
                            </p:childTnLst>
                          </p:cTn>
                        </p:par>
                      </p:childTnLst>
                    </p:cTn>
                  </p:par>
                </p:childTnLst>
              </p:cTn>
              <p:nextCondLst>
                <p:cond evt="onClick" delay="0">
                  <p:tgtEl>
                    <p:spTgt spid="61"/>
                  </p:tgtEl>
                </p:cond>
              </p:nextCondLst>
            </p:seq>
            <p:seq concurrent="1" nextAc="seek">
              <p:cTn id="272" restart="whenNotActive" fill="hold" evtFilter="cancelBubble" nodeType="interactiveSeq">
                <p:stCondLst>
                  <p:cond evt="onClick" delay="0">
                    <p:tgtEl>
                      <p:spTgt spid="63"/>
                    </p:tgtEl>
                  </p:cond>
                </p:stCondLst>
                <p:endSync evt="end" delay="0">
                  <p:rtn val="all"/>
                </p:endSync>
                <p:childTnLst>
                  <p:par>
                    <p:cTn id="273" fill="hold">
                      <p:stCondLst>
                        <p:cond delay="0"/>
                      </p:stCondLst>
                      <p:childTnLst>
                        <p:par>
                          <p:cTn id="274" fill="hold">
                            <p:stCondLst>
                              <p:cond delay="0"/>
                            </p:stCondLst>
                            <p:childTnLst>
                              <p:par>
                                <p:cTn id="275" presetID="10" presetClass="entr" presetSubtype="0" fill="hold" grpId="0" nodeType="clickEffect">
                                  <p:stCondLst>
                                    <p:cond delay="0"/>
                                  </p:stCondLst>
                                  <p:childTnLst>
                                    <p:set>
                                      <p:cBhvr>
                                        <p:cTn id="276" dur="1" fill="hold">
                                          <p:stCondLst>
                                            <p:cond delay="0"/>
                                          </p:stCondLst>
                                        </p:cTn>
                                        <p:tgtEl>
                                          <p:spTgt spid="64"/>
                                        </p:tgtEl>
                                        <p:attrNameLst>
                                          <p:attrName>style.visibility</p:attrName>
                                        </p:attrNameLst>
                                      </p:cBhvr>
                                      <p:to>
                                        <p:strVal val="visible"/>
                                      </p:to>
                                    </p:set>
                                    <p:animEffect transition="in" filter="fade">
                                      <p:cBhvr>
                                        <p:cTn id="277" dur="500"/>
                                        <p:tgtEl>
                                          <p:spTgt spid="64"/>
                                        </p:tgtEl>
                                      </p:cBhvr>
                                    </p:animEffect>
                                  </p:childTnLst>
                                </p:cTn>
                              </p:par>
                            </p:childTnLst>
                          </p:cTn>
                        </p:par>
                      </p:childTnLst>
                    </p:cTn>
                  </p:par>
                </p:childTnLst>
              </p:cTn>
              <p:nextCondLst>
                <p:cond evt="onClick" delay="0">
                  <p:tgtEl>
                    <p:spTgt spid="63"/>
                  </p:tgtEl>
                </p:cond>
              </p:nextCondLst>
            </p:seq>
            <p:seq concurrent="1" nextAc="seek">
              <p:cTn id="278" restart="whenNotActive" fill="hold" evtFilter="cancelBubble" nodeType="interactiveSeq">
                <p:stCondLst>
                  <p:cond evt="onClick" delay="0">
                    <p:tgtEl>
                      <p:spTgt spid="64"/>
                    </p:tgtEl>
                  </p:cond>
                </p:stCondLst>
                <p:endSync evt="end" delay="0">
                  <p:rtn val="all"/>
                </p:endSync>
                <p:childTnLst>
                  <p:par>
                    <p:cTn id="279" fill="hold">
                      <p:stCondLst>
                        <p:cond delay="0"/>
                      </p:stCondLst>
                      <p:childTnLst>
                        <p:par>
                          <p:cTn id="280" fill="hold">
                            <p:stCondLst>
                              <p:cond delay="0"/>
                            </p:stCondLst>
                            <p:childTnLst>
                              <p:par>
                                <p:cTn id="281" presetID="10" presetClass="entr" presetSubtype="0" fill="hold" grpId="0" nodeType="clickEffect">
                                  <p:stCondLst>
                                    <p:cond delay="0"/>
                                  </p:stCondLst>
                                  <p:childTnLst>
                                    <p:set>
                                      <p:cBhvr>
                                        <p:cTn id="282" dur="1" fill="hold">
                                          <p:stCondLst>
                                            <p:cond delay="0"/>
                                          </p:stCondLst>
                                        </p:cTn>
                                        <p:tgtEl>
                                          <p:spTgt spid="65"/>
                                        </p:tgtEl>
                                        <p:attrNameLst>
                                          <p:attrName>style.visibility</p:attrName>
                                        </p:attrNameLst>
                                      </p:cBhvr>
                                      <p:to>
                                        <p:strVal val="visible"/>
                                      </p:to>
                                    </p:set>
                                    <p:animEffect transition="in" filter="fade">
                                      <p:cBhvr>
                                        <p:cTn id="283" dur="500"/>
                                        <p:tgtEl>
                                          <p:spTgt spid="65"/>
                                        </p:tgtEl>
                                      </p:cBhvr>
                                    </p:animEffect>
                                  </p:childTnLst>
                                </p:cTn>
                              </p:par>
                            </p:childTnLst>
                          </p:cTn>
                        </p:par>
                      </p:childTnLst>
                    </p:cTn>
                  </p:par>
                </p:childTnLst>
              </p:cTn>
              <p:nextCondLst>
                <p:cond evt="onClick" delay="0">
                  <p:tgtEl>
                    <p:spTgt spid="64"/>
                  </p:tgtEl>
                </p:cond>
              </p:nextCondLst>
            </p:seq>
            <p:seq concurrent="1" nextAc="seek">
              <p:cTn id="284" restart="whenNotActive" fill="hold" evtFilter="cancelBubble" nodeType="interactiveSeq">
                <p:stCondLst>
                  <p:cond evt="onClick" delay="0">
                    <p:tgtEl>
                      <p:spTgt spid="65"/>
                    </p:tgtEl>
                  </p:cond>
                </p:stCondLst>
                <p:endSync evt="end" delay="0">
                  <p:rtn val="all"/>
                </p:endSync>
                <p:childTnLst>
                  <p:par>
                    <p:cTn id="285" fill="hold">
                      <p:stCondLst>
                        <p:cond delay="0"/>
                      </p:stCondLst>
                      <p:childTnLst>
                        <p:par>
                          <p:cTn id="286" fill="hold">
                            <p:stCondLst>
                              <p:cond delay="0"/>
                            </p:stCondLst>
                            <p:childTnLst>
                              <p:par>
                                <p:cTn id="287" presetID="10" presetClass="entr" presetSubtype="0" fill="hold" grpId="0" nodeType="clickEffect">
                                  <p:stCondLst>
                                    <p:cond delay="0"/>
                                  </p:stCondLst>
                                  <p:childTnLst>
                                    <p:set>
                                      <p:cBhvr>
                                        <p:cTn id="288" dur="1" fill="hold">
                                          <p:stCondLst>
                                            <p:cond delay="0"/>
                                          </p:stCondLst>
                                        </p:cTn>
                                        <p:tgtEl>
                                          <p:spTgt spid="66"/>
                                        </p:tgtEl>
                                        <p:attrNameLst>
                                          <p:attrName>style.visibility</p:attrName>
                                        </p:attrNameLst>
                                      </p:cBhvr>
                                      <p:to>
                                        <p:strVal val="visible"/>
                                      </p:to>
                                    </p:set>
                                    <p:animEffect transition="in" filter="fade">
                                      <p:cBhvr>
                                        <p:cTn id="289" dur="500"/>
                                        <p:tgtEl>
                                          <p:spTgt spid="66"/>
                                        </p:tgtEl>
                                      </p:cBhvr>
                                    </p:animEffect>
                                  </p:childTnLst>
                                </p:cTn>
                              </p:par>
                            </p:childTnLst>
                          </p:cTn>
                        </p:par>
                      </p:childTnLst>
                    </p:cTn>
                  </p:par>
                </p:childTnLst>
              </p:cTn>
              <p:nextCondLst>
                <p:cond evt="onClick" delay="0">
                  <p:tgtEl>
                    <p:spTgt spid="65"/>
                  </p:tgtEl>
                </p:cond>
              </p:nextCondLst>
            </p:seq>
            <p:seq concurrent="1" nextAc="seek">
              <p:cTn id="290" restart="whenNotActive" fill="hold" evtFilter="cancelBubble" nodeType="interactiveSeq">
                <p:stCondLst>
                  <p:cond evt="onClick" delay="0">
                    <p:tgtEl>
                      <p:spTgt spid="67"/>
                    </p:tgtEl>
                  </p:cond>
                </p:stCondLst>
                <p:endSync evt="end" delay="0">
                  <p:rtn val="all"/>
                </p:endSync>
                <p:childTnLst>
                  <p:par>
                    <p:cTn id="291" fill="hold">
                      <p:stCondLst>
                        <p:cond delay="0"/>
                      </p:stCondLst>
                      <p:childTnLst>
                        <p:par>
                          <p:cTn id="292" fill="hold">
                            <p:stCondLst>
                              <p:cond delay="0"/>
                            </p:stCondLst>
                            <p:childTnLst>
                              <p:par>
                                <p:cTn id="293" presetID="10" presetClass="entr" presetSubtype="0" fill="hold" grpId="0" nodeType="clickEffect">
                                  <p:stCondLst>
                                    <p:cond delay="0"/>
                                  </p:stCondLst>
                                  <p:childTnLst>
                                    <p:set>
                                      <p:cBhvr>
                                        <p:cTn id="294" dur="1" fill="hold">
                                          <p:stCondLst>
                                            <p:cond delay="0"/>
                                          </p:stCondLst>
                                        </p:cTn>
                                        <p:tgtEl>
                                          <p:spTgt spid="68"/>
                                        </p:tgtEl>
                                        <p:attrNameLst>
                                          <p:attrName>style.visibility</p:attrName>
                                        </p:attrNameLst>
                                      </p:cBhvr>
                                      <p:to>
                                        <p:strVal val="visible"/>
                                      </p:to>
                                    </p:set>
                                    <p:animEffect transition="in" filter="fade">
                                      <p:cBhvr>
                                        <p:cTn id="295" dur="500"/>
                                        <p:tgtEl>
                                          <p:spTgt spid="68"/>
                                        </p:tgtEl>
                                      </p:cBhvr>
                                    </p:animEffect>
                                  </p:childTnLst>
                                </p:cTn>
                              </p:par>
                            </p:childTnLst>
                          </p:cTn>
                        </p:par>
                      </p:childTnLst>
                    </p:cTn>
                  </p:par>
                </p:childTnLst>
              </p:cTn>
              <p:nextCondLst>
                <p:cond evt="onClick" delay="0">
                  <p:tgtEl>
                    <p:spTgt spid="67"/>
                  </p:tgtEl>
                </p:cond>
              </p:nextCondLst>
            </p:seq>
            <p:seq concurrent="1" nextAc="seek">
              <p:cTn id="296" restart="whenNotActive" fill="hold" evtFilter="cancelBubble" nodeType="interactiveSeq">
                <p:stCondLst>
                  <p:cond evt="onClick" delay="0">
                    <p:tgtEl>
                      <p:spTgt spid="68"/>
                    </p:tgtEl>
                  </p:cond>
                </p:stCondLst>
                <p:endSync evt="end" delay="0">
                  <p:rtn val="all"/>
                </p:endSync>
                <p:childTnLst>
                  <p:par>
                    <p:cTn id="297" fill="hold">
                      <p:stCondLst>
                        <p:cond delay="0"/>
                      </p:stCondLst>
                      <p:childTnLst>
                        <p:par>
                          <p:cTn id="298" fill="hold">
                            <p:stCondLst>
                              <p:cond delay="0"/>
                            </p:stCondLst>
                            <p:childTnLst>
                              <p:par>
                                <p:cTn id="299" presetID="10" presetClass="entr" presetSubtype="0" fill="hold" grpId="0" nodeType="clickEffect">
                                  <p:stCondLst>
                                    <p:cond delay="0"/>
                                  </p:stCondLst>
                                  <p:childTnLst>
                                    <p:set>
                                      <p:cBhvr>
                                        <p:cTn id="300" dur="1" fill="hold">
                                          <p:stCondLst>
                                            <p:cond delay="0"/>
                                          </p:stCondLst>
                                        </p:cTn>
                                        <p:tgtEl>
                                          <p:spTgt spid="69"/>
                                        </p:tgtEl>
                                        <p:attrNameLst>
                                          <p:attrName>style.visibility</p:attrName>
                                        </p:attrNameLst>
                                      </p:cBhvr>
                                      <p:to>
                                        <p:strVal val="visible"/>
                                      </p:to>
                                    </p:set>
                                    <p:animEffect transition="in" filter="fade">
                                      <p:cBhvr>
                                        <p:cTn id="301" dur="500"/>
                                        <p:tgtEl>
                                          <p:spTgt spid="69"/>
                                        </p:tgtEl>
                                      </p:cBhvr>
                                    </p:animEffect>
                                  </p:childTnLst>
                                </p:cTn>
                              </p:par>
                            </p:childTnLst>
                          </p:cTn>
                        </p:par>
                      </p:childTnLst>
                    </p:cTn>
                  </p:par>
                </p:childTnLst>
              </p:cTn>
              <p:nextCondLst>
                <p:cond evt="onClick" delay="0">
                  <p:tgtEl>
                    <p:spTgt spid="68"/>
                  </p:tgtEl>
                </p:cond>
              </p:nextCondLst>
            </p:seq>
            <p:seq concurrent="1" nextAc="seek">
              <p:cTn id="302" restart="whenNotActive" fill="hold" evtFilter="cancelBubble" nodeType="interactiveSeq">
                <p:stCondLst>
                  <p:cond evt="onClick" delay="0">
                    <p:tgtEl>
                      <p:spTgt spid="69"/>
                    </p:tgtEl>
                  </p:cond>
                </p:stCondLst>
                <p:endSync evt="end" delay="0">
                  <p:rtn val="all"/>
                </p:endSync>
                <p:childTnLst>
                  <p:par>
                    <p:cTn id="303" fill="hold">
                      <p:stCondLst>
                        <p:cond delay="0"/>
                      </p:stCondLst>
                      <p:childTnLst>
                        <p:par>
                          <p:cTn id="304" fill="hold">
                            <p:stCondLst>
                              <p:cond delay="0"/>
                            </p:stCondLst>
                            <p:childTnLst>
                              <p:par>
                                <p:cTn id="305" presetID="10" presetClass="entr" presetSubtype="0" fill="hold" grpId="0" nodeType="clickEffect">
                                  <p:stCondLst>
                                    <p:cond delay="0"/>
                                  </p:stCondLst>
                                  <p:childTnLst>
                                    <p:set>
                                      <p:cBhvr>
                                        <p:cTn id="306" dur="1" fill="hold">
                                          <p:stCondLst>
                                            <p:cond delay="0"/>
                                          </p:stCondLst>
                                        </p:cTn>
                                        <p:tgtEl>
                                          <p:spTgt spid="70"/>
                                        </p:tgtEl>
                                        <p:attrNameLst>
                                          <p:attrName>style.visibility</p:attrName>
                                        </p:attrNameLst>
                                      </p:cBhvr>
                                      <p:to>
                                        <p:strVal val="visible"/>
                                      </p:to>
                                    </p:set>
                                    <p:animEffect transition="in" filter="fade">
                                      <p:cBhvr>
                                        <p:cTn id="307" dur="500"/>
                                        <p:tgtEl>
                                          <p:spTgt spid="70"/>
                                        </p:tgtEl>
                                      </p:cBhvr>
                                    </p:animEffect>
                                  </p:childTnLst>
                                </p:cTn>
                              </p:par>
                            </p:childTnLst>
                          </p:cTn>
                        </p:par>
                      </p:childTnLst>
                    </p:cTn>
                  </p:par>
                </p:childTnLst>
              </p:cTn>
              <p:nextCondLst>
                <p:cond evt="onClick" delay="0">
                  <p:tgtEl>
                    <p:spTgt spid="69"/>
                  </p:tgtEl>
                </p:cond>
              </p:nextCondLst>
            </p:seq>
            <p:seq concurrent="1" nextAc="seek">
              <p:cTn id="308" restart="whenNotActive" fill="hold" evtFilter="cancelBubble" nodeType="interactiveSeq">
                <p:stCondLst>
                  <p:cond evt="onClick" delay="0">
                    <p:tgtEl>
                      <p:spTgt spid="71"/>
                    </p:tgtEl>
                  </p:cond>
                </p:stCondLst>
                <p:endSync evt="end" delay="0">
                  <p:rtn val="all"/>
                </p:endSync>
                <p:childTnLst>
                  <p:par>
                    <p:cTn id="309" fill="hold">
                      <p:stCondLst>
                        <p:cond delay="0"/>
                      </p:stCondLst>
                      <p:childTnLst>
                        <p:par>
                          <p:cTn id="310" fill="hold">
                            <p:stCondLst>
                              <p:cond delay="0"/>
                            </p:stCondLst>
                            <p:childTnLst>
                              <p:par>
                                <p:cTn id="311" presetID="10" presetClass="entr" presetSubtype="0" fill="hold" grpId="0" nodeType="clickEffect">
                                  <p:stCondLst>
                                    <p:cond delay="0"/>
                                  </p:stCondLst>
                                  <p:childTnLst>
                                    <p:set>
                                      <p:cBhvr>
                                        <p:cTn id="312" dur="1" fill="hold">
                                          <p:stCondLst>
                                            <p:cond delay="0"/>
                                          </p:stCondLst>
                                        </p:cTn>
                                        <p:tgtEl>
                                          <p:spTgt spid="72"/>
                                        </p:tgtEl>
                                        <p:attrNameLst>
                                          <p:attrName>style.visibility</p:attrName>
                                        </p:attrNameLst>
                                      </p:cBhvr>
                                      <p:to>
                                        <p:strVal val="visible"/>
                                      </p:to>
                                    </p:set>
                                    <p:animEffect transition="in" filter="fade">
                                      <p:cBhvr>
                                        <p:cTn id="313" dur="500"/>
                                        <p:tgtEl>
                                          <p:spTgt spid="72"/>
                                        </p:tgtEl>
                                      </p:cBhvr>
                                    </p:animEffect>
                                  </p:childTnLst>
                                </p:cTn>
                              </p:par>
                            </p:childTnLst>
                          </p:cTn>
                        </p:par>
                      </p:childTnLst>
                    </p:cTn>
                  </p:par>
                </p:childTnLst>
              </p:cTn>
              <p:nextCondLst>
                <p:cond evt="onClick" delay="0">
                  <p:tgtEl>
                    <p:spTgt spid="71"/>
                  </p:tgtEl>
                </p:cond>
              </p:nextCondLst>
            </p:seq>
            <p:seq concurrent="1" nextAc="seek">
              <p:cTn id="314" restart="whenNotActive" fill="hold" evtFilter="cancelBubble" nodeType="interactiveSeq">
                <p:stCondLst>
                  <p:cond evt="onClick" delay="0">
                    <p:tgtEl>
                      <p:spTgt spid="72"/>
                    </p:tgtEl>
                  </p:cond>
                </p:stCondLst>
                <p:endSync evt="end" delay="0">
                  <p:rtn val="all"/>
                </p:endSync>
                <p:childTnLst>
                  <p:par>
                    <p:cTn id="315" fill="hold">
                      <p:stCondLst>
                        <p:cond delay="0"/>
                      </p:stCondLst>
                      <p:childTnLst>
                        <p:par>
                          <p:cTn id="316" fill="hold">
                            <p:stCondLst>
                              <p:cond delay="0"/>
                            </p:stCondLst>
                            <p:childTnLst>
                              <p:par>
                                <p:cTn id="317" presetID="10" presetClass="entr" presetSubtype="0" fill="hold" grpId="0" nodeType="clickEffect">
                                  <p:stCondLst>
                                    <p:cond delay="0"/>
                                  </p:stCondLst>
                                  <p:childTnLst>
                                    <p:set>
                                      <p:cBhvr>
                                        <p:cTn id="318" dur="1" fill="hold">
                                          <p:stCondLst>
                                            <p:cond delay="0"/>
                                          </p:stCondLst>
                                        </p:cTn>
                                        <p:tgtEl>
                                          <p:spTgt spid="73"/>
                                        </p:tgtEl>
                                        <p:attrNameLst>
                                          <p:attrName>style.visibility</p:attrName>
                                        </p:attrNameLst>
                                      </p:cBhvr>
                                      <p:to>
                                        <p:strVal val="visible"/>
                                      </p:to>
                                    </p:set>
                                    <p:animEffect transition="in" filter="fade">
                                      <p:cBhvr>
                                        <p:cTn id="319" dur="500"/>
                                        <p:tgtEl>
                                          <p:spTgt spid="73"/>
                                        </p:tgtEl>
                                      </p:cBhvr>
                                    </p:animEffect>
                                  </p:childTnLst>
                                </p:cTn>
                              </p:par>
                            </p:childTnLst>
                          </p:cTn>
                        </p:par>
                      </p:childTnLst>
                    </p:cTn>
                  </p:par>
                </p:childTnLst>
              </p:cTn>
              <p:nextCondLst>
                <p:cond evt="onClick" delay="0">
                  <p:tgtEl>
                    <p:spTgt spid="72"/>
                  </p:tgtEl>
                </p:cond>
              </p:nextCondLst>
            </p:seq>
            <p:seq concurrent="1" nextAc="seek">
              <p:cTn id="320" restart="whenNotActive" fill="hold" evtFilter="cancelBubble" nodeType="interactiveSeq">
                <p:stCondLst>
                  <p:cond evt="onClick" delay="0">
                    <p:tgtEl>
                      <p:spTgt spid="73"/>
                    </p:tgtEl>
                  </p:cond>
                </p:stCondLst>
                <p:endSync evt="end" delay="0">
                  <p:rtn val="all"/>
                </p:endSync>
                <p:childTnLst>
                  <p:par>
                    <p:cTn id="321" fill="hold">
                      <p:stCondLst>
                        <p:cond delay="0"/>
                      </p:stCondLst>
                      <p:childTnLst>
                        <p:par>
                          <p:cTn id="322" fill="hold">
                            <p:stCondLst>
                              <p:cond delay="0"/>
                            </p:stCondLst>
                            <p:childTnLst>
                              <p:par>
                                <p:cTn id="323" presetID="10" presetClass="entr" presetSubtype="0" fill="hold" grpId="0" nodeType="clickEffect">
                                  <p:stCondLst>
                                    <p:cond delay="0"/>
                                  </p:stCondLst>
                                  <p:childTnLst>
                                    <p:set>
                                      <p:cBhvr>
                                        <p:cTn id="324" dur="1" fill="hold">
                                          <p:stCondLst>
                                            <p:cond delay="0"/>
                                          </p:stCondLst>
                                        </p:cTn>
                                        <p:tgtEl>
                                          <p:spTgt spid="74"/>
                                        </p:tgtEl>
                                        <p:attrNameLst>
                                          <p:attrName>style.visibility</p:attrName>
                                        </p:attrNameLst>
                                      </p:cBhvr>
                                      <p:to>
                                        <p:strVal val="visible"/>
                                      </p:to>
                                    </p:set>
                                    <p:animEffect transition="in" filter="fade">
                                      <p:cBhvr>
                                        <p:cTn id="325" dur="500"/>
                                        <p:tgtEl>
                                          <p:spTgt spid="74"/>
                                        </p:tgtEl>
                                      </p:cBhvr>
                                    </p:animEffect>
                                  </p:childTnLst>
                                </p:cTn>
                              </p:par>
                            </p:childTnLst>
                          </p:cTn>
                        </p:par>
                      </p:childTnLst>
                    </p:cTn>
                  </p:par>
                </p:childTnLst>
              </p:cTn>
              <p:nextCondLst>
                <p:cond evt="onClick" delay="0">
                  <p:tgtEl>
                    <p:spTgt spid="73"/>
                  </p:tgtEl>
                </p:cond>
              </p:nextCondLst>
            </p:seq>
            <p:seq concurrent="1" nextAc="seek">
              <p:cTn id="326" restart="whenNotActive" fill="hold" evtFilter="cancelBubble" nodeType="interactiveSeq">
                <p:stCondLst>
                  <p:cond evt="onClick" delay="0">
                    <p:tgtEl>
                      <p:spTgt spid="75"/>
                    </p:tgtEl>
                  </p:cond>
                </p:stCondLst>
                <p:endSync evt="end" delay="0">
                  <p:rtn val="all"/>
                </p:endSync>
                <p:childTnLst>
                  <p:par>
                    <p:cTn id="327" fill="hold">
                      <p:stCondLst>
                        <p:cond delay="0"/>
                      </p:stCondLst>
                      <p:childTnLst>
                        <p:par>
                          <p:cTn id="328" fill="hold">
                            <p:stCondLst>
                              <p:cond delay="0"/>
                            </p:stCondLst>
                            <p:childTnLst>
                              <p:par>
                                <p:cTn id="329" presetID="10" presetClass="entr" presetSubtype="0" fill="hold" grpId="0" nodeType="clickEffect">
                                  <p:stCondLst>
                                    <p:cond delay="0"/>
                                  </p:stCondLst>
                                  <p:childTnLst>
                                    <p:set>
                                      <p:cBhvr>
                                        <p:cTn id="330" dur="1" fill="hold">
                                          <p:stCondLst>
                                            <p:cond delay="0"/>
                                          </p:stCondLst>
                                        </p:cTn>
                                        <p:tgtEl>
                                          <p:spTgt spid="76"/>
                                        </p:tgtEl>
                                        <p:attrNameLst>
                                          <p:attrName>style.visibility</p:attrName>
                                        </p:attrNameLst>
                                      </p:cBhvr>
                                      <p:to>
                                        <p:strVal val="visible"/>
                                      </p:to>
                                    </p:set>
                                    <p:animEffect transition="in" filter="fade">
                                      <p:cBhvr>
                                        <p:cTn id="331" dur="500"/>
                                        <p:tgtEl>
                                          <p:spTgt spid="76"/>
                                        </p:tgtEl>
                                      </p:cBhvr>
                                    </p:animEffect>
                                  </p:childTnLst>
                                </p:cTn>
                              </p:par>
                            </p:childTnLst>
                          </p:cTn>
                        </p:par>
                      </p:childTnLst>
                    </p:cTn>
                  </p:par>
                </p:childTnLst>
              </p:cTn>
              <p:nextCondLst>
                <p:cond evt="onClick" delay="0">
                  <p:tgtEl>
                    <p:spTgt spid="75"/>
                  </p:tgtEl>
                </p:cond>
              </p:nextCondLst>
            </p:seq>
            <p:seq concurrent="1" nextAc="seek">
              <p:cTn id="332" restart="whenNotActive" fill="hold" evtFilter="cancelBubble" nodeType="interactiveSeq">
                <p:stCondLst>
                  <p:cond evt="onClick" delay="0">
                    <p:tgtEl>
                      <p:spTgt spid="76"/>
                    </p:tgtEl>
                  </p:cond>
                </p:stCondLst>
                <p:endSync evt="end" delay="0">
                  <p:rtn val="all"/>
                </p:endSync>
                <p:childTnLst>
                  <p:par>
                    <p:cTn id="333" fill="hold">
                      <p:stCondLst>
                        <p:cond delay="0"/>
                      </p:stCondLst>
                      <p:childTnLst>
                        <p:par>
                          <p:cTn id="334" fill="hold">
                            <p:stCondLst>
                              <p:cond delay="0"/>
                            </p:stCondLst>
                            <p:childTnLst>
                              <p:par>
                                <p:cTn id="335" presetID="10" presetClass="entr" presetSubtype="0" fill="hold" grpId="0" nodeType="clickEffect">
                                  <p:stCondLst>
                                    <p:cond delay="0"/>
                                  </p:stCondLst>
                                  <p:childTnLst>
                                    <p:set>
                                      <p:cBhvr>
                                        <p:cTn id="336" dur="1" fill="hold">
                                          <p:stCondLst>
                                            <p:cond delay="0"/>
                                          </p:stCondLst>
                                        </p:cTn>
                                        <p:tgtEl>
                                          <p:spTgt spid="77"/>
                                        </p:tgtEl>
                                        <p:attrNameLst>
                                          <p:attrName>style.visibility</p:attrName>
                                        </p:attrNameLst>
                                      </p:cBhvr>
                                      <p:to>
                                        <p:strVal val="visible"/>
                                      </p:to>
                                    </p:set>
                                    <p:animEffect transition="in" filter="fade">
                                      <p:cBhvr>
                                        <p:cTn id="337" dur="500"/>
                                        <p:tgtEl>
                                          <p:spTgt spid="77"/>
                                        </p:tgtEl>
                                      </p:cBhvr>
                                    </p:animEffect>
                                  </p:childTnLst>
                                </p:cTn>
                              </p:par>
                            </p:childTnLst>
                          </p:cTn>
                        </p:par>
                      </p:childTnLst>
                    </p:cTn>
                  </p:par>
                </p:childTnLst>
              </p:cTn>
              <p:nextCondLst>
                <p:cond evt="onClick" delay="0">
                  <p:tgtEl>
                    <p:spTgt spid="76"/>
                  </p:tgtEl>
                </p:cond>
              </p:nextCondLst>
            </p:seq>
            <p:seq concurrent="1" nextAc="seek">
              <p:cTn id="338" restart="whenNotActive" fill="hold" evtFilter="cancelBubble" nodeType="interactiveSeq">
                <p:stCondLst>
                  <p:cond evt="onClick" delay="0">
                    <p:tgtEl>
                      <p:spTgt spid="77"/>
                    </p:tgtEl>
                  </p:cond>
                </p:stCondLst>
                <p:endSync evt="end" delay="0">
                  <p:rtn val="all"/>
                </p:endSync>
                <p:childTnLst>
                  <p:par>
                    <p:cTn id="339" fill="hold">
                      <p:stCondLst>
                        <p:cond delay="0"/>
                      </p:stCondLst>
                      <p:childTnLst>
                        <p:par>
                          <p:cTn id="340" fill="hold">
                            <p:stCondLst>
                              <p:cond delay="0"/>
                            </p:stCondLst>
                            <p:childTnLst>
                              <p:par>
                                <p:cTn id="341" presetID="10" presetClass="entr" presetSubtype="0" fill="hold" grpId="0" nodeType="clickEffect">
                                  <p:stCondLst>
                                    <p:cond delay="0"/>
                                  </p:stCondLst>
                                  <p:childTnLst>
                                    <p:set>
                                      <p:cBhvr>
                                        <p:cTn id="342" dur="1" fill="hold">
                                          <p:stCondLst>
                                            <p:cond delay="0"/>
                                          </p:stCondLst>
                                        </p:cTn>
                                        <p:tgtEl>
                                          <p:spTgt spid="78"/>
                                        </p:tgtEl>
                                        <p:attrNameLst>
                                          <p:attrName>style.visibility</p:attrName>
                                        </p:attrNameLst>
                                      </p:cBhvr>
                                      <p:to>
                                        <p:strVal val="visible"/>
                                      </p:to>
                                    </p:set>
                                    <p:animEffect transition="in" filter="fade">
                                      <p:cBhvr>
                                        <p:cTn id="343" dur="500"/>
                                        <p:tgtEl>
                                          <p:spTgt spid="78"/>
                                        </p:tgtEl>
                                      </p:cBhvr>
                                    </p:animEffect>
                                  </p:childTnLst>
                                </p:cTn>
                              </p:par>
                            </p:childTnLst>
                          </p:cTn>
                        </p:par>
                      </p:childTnLst>
                    </p:cTn>
                  </p:par>
                </p:childTnLst>
              </p:cTn>
              <p:nextCondLst>
                <p:cond evt="onClick" delay="0">
                  <p:tgtEl>
                    <p:spTgt spid="77"/>
                  </p:tgtEl>
                </p:cond>
              </p:nextCondLst>
            </p:seq>
            <p:seq concurrent="1" nextAc="seek">
              <p:cTn id="344" restart="whenNotActive" fill="hold" evtFilter="cancelBubble" nodeType="interactiveSeq">
                <p:stCondLst>
                  <p:cond evt="onClick" delay="0">
                    <p:tgtEl>
                      <p:spTgt spid="79"/>
                    </p:tgtEl>
                  </p:cond>
                </p:stCondLst>
                <p:endSync evt="end" delay="0">
                  <p:rtn val="all"/>
                </p:endSync>
                <p:childTnLst>
                  <p:par>
                    <p:cTn id="345" fill="hold">
                      <p:stCondLst>
                        <p:cond delay="0"/>
                      </p:stCondLst>
                      <p:childTnLst>
                        <p:par>
                          <p:cTn id="346" fill="hold">
                            <p:stCondLst>
                              <p:cond delay="0"/>
                            </p:stCondLst>
                            <p:childTnLst>
                              <p:par>
                                <p:cTn id="347" presetID="10" presetClass="entr" presetSubtype="0" fill="hold" grpId="0" nodeType="clickEffect">
                                  <p:stCondLst>
                                    <p:cond delay="0"/>
                                  </p:stCondLst>
                                  <p:childTnLst>
                                    <p:set>
                                      <p:cBhvr>
                                        <p:cTn id="348" dur="1" fill="hold">
                                          <p:stCondLst>
                                            <p:cond delay="0"/>
                                          </p:stCondLst>
                                        </p:cTn>
                                        <p:tgtEl>
                                          <p:spTgt spid="80"/>
                                        </p:tgtEl>
                                        <p:attrNameLst>
                                          <p:attrName>style.visibility</p:attrName>
                                        </p:attrNameLst>
                                      </p:cBhvr>
                                      <p:to>
                                        <p:strVal val="visible"/>
                                      </p:to>
                                    </p:set>
                                    <p:animEffect transition="in" filter="fade">
                                      <p:cBhvr>
                                        <p:cTn id="349" dur="500"/>
                                        <p:tgtEl>
                                          <p:spTgt spid="80"/>
                                        </p:tgtEl>
                                      </p:cBhvr>
                                    </p:animEffect>
                                  </p:childTnLst>
                                </p:cTn>
                              </p:par>
                            </p:childTnLst>
                          </p:cTn>
                        </p:par>
                      </p:childTnLst>
                    </p:cTn>
                  </p:par>
                </p:childTnLst>
              </p:cTn>
              <p:nextCondLst>
                <p:cond evt="onClick" delay="0">
                  <p:tgtEl>
                    <p:spTgt spid="79"/>
                  </p:tgtEl>
                </p:cond>
              </p:nextCondLst>
            </p:seq>
            <p:seq concurrent="1" nextAc="seek">
              <p:cTn id="350" restart="whenNotActive" fill="hold" evtFilter="cancelBubble" nodeType="interactiveSeq">
                <p:stCondLst>
                  <p:cond evt="onClick" delay="0">
                    <p:tgtEl>
                      <p:spTgt spid="80"/>
                    </p:tgtEl>
                  </p:cond>
                </p:stCondLst>
                <p:endSync evt="end" delay="0">
                  <p:rtn val="all"/>
                </p:endSync>
                <p:childTnLst>
                  <p:par>
                    <p:cTn id="351" fill="hold">
                      <p:stCondLst>
                        <p:cond delay="0"/>
                      </p:stCondLst>
                      <p:childTnLst>
                        <p:par>
                          <p:cTn id="352" fill="hold">
                            <p:stCondLst>
                              <p:cond delay="0"/>
                            </p:stCondLst>
                            <p:childTnLst>
                              <p:par>
                                <p:cTn id="353" presetID="10" presetClass="entr" presetSubtype="0" fill="hold" grpId="0" nodeType="clickEffect">
                                  <p:stCondLst>
                                    <p:cond delay="0"/>
                                  </p:stCondLst>
                                  <p:childTnLst>
                                    <p:set>
                                      <p:cBhvr>
                                        <p:cTn id="354" dur="1" fill="hold">
                                          <p:stCondLst>
                                            <p:cond delay="0"/>
                                          </p:stCondLst>
                                        </p:cTn>
                                        <p:tgtEl>
                                          <p:spTgt spid="81"/>
                                        </p:tgtEl>
                                        <p:attrNameLst>
                                          <p:attrName>style.visibility</p:attrName>
                                        </p:attrNameLst>
                                      </p:cBhvr>
                                      <p:to>
                                        <p:strVal val="visible"/>
                                      </p:to>
                                    </p:set>
                                    <p:animEffect transition="in" filter="fade">
                                      <p:cBhvr>
                                        <p:cTn id="355" dur="500"/>
                                        <p:tgtEl>
                                          <p:spTgt spid="81"/>
                                        </p:tgtEl>
                                      </p:cBhvr>
                                    </p:animEffect>
                                  </p:childTnLst>
                                </p:cTn>
                              </p:par>
                            </p:childTnLst>
                          </p:cTn>
                        </p:par>
                      </p:childTnLst>
                    </p:cTn>
                  </p:par>
                </p:childTnLst>
              </p:cTn>
              <p:nextCondLst>
                <p:cond evt="onClick" delay="0">
                  <p:tgtEl>
                    <p:spTgt spid="80"/>
                  </p:tgtEl>
                </p:cond>
              </p:nextCondLst>
            </p:seq>
            <p:seq concurrent="1" nextAc="seek">
              <p:cTn id="356" restart="whenNotActive" fill="hold" evtFilter="cancelBubble" nodeType="interactiveSeq">
                <p:stCondLst>
                  <p:cond evt="onClick" delay="0">
                    <p:tgtEl>
                      <p:spTgt spid="81"/>
                    </p:tgtEl>
                  </p:cond>
                </p:stCondLst>
                <p:endSync evt="end" delay="0">
                  <p:rtn val="all"/>
                </p:endSync>
                <p:childTnLst>
                  <p:par>
                    <p:cTn id="357" fill="hold">
                      <p:stCondLst>
                        <p:cond delay="0"/>
                      </p:stCondLst>
                      <p:childTnLst>
                        <p:par>
                          <p:cTn id="358" fill="hold">
                            <p:stCondLst>
                              <p:cond delay="0"/>
                            </p:stCondLst>
                            <p:childTnLst>
                              <p:par>
                                <p:cTn id="359" presetID="10" presetClass="entr" presetSubtype="0" fill="hold" grpId="0" nodeType="clickEffect">
                                  <p:stCondLst>
                                    <p:cond delay="0"/>
                                  </p:stCondLst>
                                  <p:childTnLst>
                                    <p:set>
                                      <p:cBhvr>
                                        <p:cTn id="360" dur="1" fill="hold">
                                          <p:stCondLst>
                                            <p:cond delay="0"/>
                                          </p:stCondLst>
                                        </p:cTn>
                                        <p:tgtEl>
                                          <p:spTgt spid="82"/>
                                        </p:tgtEl>
                                        <p:attrNameLst>
                                          <p:attrName>style.visibility</p:attrName>
                                        </p:attrNameLst>
                                      </p:cBhvr>
                                      <p:to>
                                        <p:strVal val="visible"/>
                                      </p:to>
                                    </p:set>
                                    <p:animEffect transition="in" filter="fade">
                                      <p:cBhvr>
                                        <p:cTn id="361" dur="500"/>
                                        <p:tgtEl>
                                          <p:spTgt spid="82"/>
                                        </p:tgtEl>
                                      </p:cBhvr>
                                    </p:animEffect>
                                  </p:childTnLst>
                                </p:cTn>
                              </p:par>
                            </p:childTnLst>
                          </p:cTn>
                        </p:par>
                      </p:childTnLst>
                    </p:cTn>
                  </p:par>
                </p:childTnLst>
              </p:cTn>
              <p:nextCondLst>
                <p:cond evt="onClick" delay="0">
                  <p:tgtEl>
                    <p:spTgt spid="81"/>
                  </p:tgtEl>
                </p:cond>
              </p:nextCondLst>
            </p:seq>
            <p:seq concurrent="1" nextAc="seek">
              <p:cTn id="362" restart="whenNotActive" fill="hold" evtFilter="cancelBubble" nodeType="interactiveSeq">
                <p:stCondLst>
                  <p:cond evt="onClick" delay="0">
                    <p:tgtEl>
                      <p:spTgt spid="83"/>
                    </p:tgtEl>
                  </p:cond>
                </p:stCondLst>
                <p:endSync evt="end" delay="0">
                  <p:rtn val="all"/>
                </p:endSync>
                <p:childTnLst>
                  <p:par>
                    <p:cTn id="363" fill="hold">
                      <p:stCondLst>
                        <p:cond delay="0"/>
                      </p:stCondLst>
                      <p:childTnLst>
                        <p:par>
                          <p:cTn id="364" fill="hold">
                            <p:stCondLst>
                              <p:cond delay="0"/>
                            </p:stCondLst>
                            <p:childTnLst>
                              <p:par>
                                <p:cTn id="365" presetID="10" presetClass="entr" presetSubtype="0" fill="hold" grpId="0" nodeType="clickEffect">
                                  <p:stCondLst>
                                    <p:cond delay="0"/>
                                  </p:stCondLst>
                                  <p:childTnLst>
                                    <p:set>
                                      <p:cBhvr>
                                        <p:cTn id="366" dur="1" fill="hold">
                                          <p:stCondLst>
                                            <p:cond delay="0"/>
                                          </p:stCondLst>
                                        </p:cTn>
                                        <p:tgtEl>
                                          <p:spTgt spid="84"/>
                                        </p:tgtEl>
                                        <p:attrNameLst>
                                          <p:attrName>style.visibility</p:attrName>
                                        </p:attrNameLst>
                                      </p:cBhvr>
                                      <p:to>
                                        <p:strVal val="visible"/>
                                      </p:to>
                                    </p:set>
                                    <p:animEffect transition="in" filter="fade">
                                      <p:cBhvr>
                                        <p:cTn id="367" dur="500"/>
                                        <p:tgtEl>
                                          <p:spTgt spid="84"/>
                                        </p:tgtEl>
                                      </p:cBhvr>
                                    </p:animEffect>
                                  </p:childTnLst>
                                </p:cTn>
                              </p:par>
                            </p:childTnLst>
                          </p:cTn>
                        </p:par>
                      </p:childTnLst>
                    </p:cTn>
                  </p:par>
                </p:childTnLst>
              </p:cTn>
              <p:nextCondLst>
                <p:cond evt="onClick" delay="0">
                  <p:tgtEl>
                    <p:spTgt spid="83"/>
                  </p:tgtEl>
                </p:cond>
              </p:nextCondLst>
            </p:seq>
            <p:seq concurrent="1" nextAc="seek">
              <p:cTn id="368" restart="whenNotActive" fill="hold" evtFilter="cancelBubble" nodeType="interactiveSeq">
                <p:stCondLst>
                  <p:cond evt="onClick" delay="0">
                    <p:tgtEl>
                      <p:spTgt spid="84"/>
                    </p:tgtEl>
                  </p:cond>
                </p:stCondLst>
                <p:endSync evt="end" delay="0">
                  <p:rtn val="all"/>
                </p:endSync>
                <p:childTnLst>
                  <p:par>
                    <p:cTn id="369" fill="hold">
                      <p:stCondLst>
                        <p:cond delay="0"/>
                      </p:stCondLst>
                      <p:childTnLst>
                        <p:par>
                          <p:cTn id="370" fill="hold">
                            <p:stCondLst>
                              <p:cond delay="0"/>
                            </p:stCondLst>
                            <p:childTnLst>
                              <p:par>
                                <p:cTn id="371" presetID="10" presetClass="entr" presetSubtype="0" fill="hold" grpId="0" nodeType="clickEffect">
                                  <p:stCondLst>
                                    <p:cond delay="0"/>
                                  </p:stCondLst>
                                  <p:childTnLst>
                                    <p:set>
                                      <p:cBhvr>
                                        <p:cTn id="372" dur="1" fill="hold">
                                          <p:stCondLst>
                                            <p:cond delay="0"/>
                                          </p:stCondLst>
                                        </p:cTn>
                                        <p:tgtEl>
                                          <p:spTgt spid="85"/>
                                        </p:tgtEl>
                                        <p:attrNameLst>
                                          <p:attrName>style.visibility</p:attrName>
                                        </p:attrNameLst>
                                      </p:cBhvr>
                                      <p:to>
                                        <p:strVal val="visible"/>
                                      </p:to>
                                    </p:set>
                                    <p:animEffect transition="in" filter="fade">
                                      <p:cBhvr>
                                        <p:cTn id="373" dur="500"/>
                                        <p:tgtEl>
                                          <p:spTgt spid="85"/>
                                        </p:tgtEl>
                                      </p:cBhvr>
                                    </p:animEffect>
                                  </p:childTnLst>
                                </p:cTn>
                              </p:par>
                            </p:childTnLst>
                          </p:cTn>
                        </p:par>
                      </p:childTnLst>
                    </p:cTn>
                  </p:par>
                </p:childTnLst>
              </p:cTn>
              <p:nextCondLst>
                <p:cond evt="onClick" delay="0">
                  <p:tgtEl>
                    <p:spTgt spid="84"/>
                  </p:tgtEl>
                </p:cond>
              </p:nextCondLst>
            </p:seq>
            <p:seq concurrent="1" nextAc="seek">
              <p:cTn id="374" restart="whenNotActive" fill="hold" evtFilter="cancelBubble" nodeType="interactiveSeq">
                <p:stCondLst>
                  <p:cond evt="onClick" delay="0">
                    <p:tgtEl>
                      <p:spTgt spid="85"/>
                    </p:tgtEl>
                  </p:cond>
                </p:stCondLst>
                <p:endSync evt="end" delay="0">
                  <p:rtn val="all"/>
                </p:endSync>
                <p:childTnLst>
                  <p:par>
                    <p:cTn id="375" fill="hold">
                      <p:stCondLst>
                        <p:cond delay="0"/>
                      </p:stCondLst>
                      <p:childTnLst>
                        <p:par>
                          <p:cTn id="376" fill="hold">
                            <p:stCondLst>
                              <p:cond delay="0"/>
                            </p:stCondLst>
                            <p:childTnLst>
                              <p:par>
                                <p:cTn id="377" presetID="10" presetClass="entr" presetSubtype="0" fill="hold" grpId="0" nodeType="clickEffect">
                                  <p:stCondLst>
                                    <p:cond delay="0"/>
                                  </p:stCondLst>
                                  <p:childTnLst>
                                    <p:set>
                                      <p:cBhvr>
                                        <p:cTn id="378" dur="1" fill="hold">
                                          <p:stCondLst>
                                            <p:cond delay="0"/>
                                          </p:stCondLst>
                                        </p:cTn>
                                        <p:tgtEl>
                                          <p:spTgt spid="86"/>
                                        </p:tgtEl>
                                        <p:attrNameLst>
                                          <p:attrName>style.visibility</p:attrName>
                                        </p:attrNameLst>
                                      </p:cBhvr>
                                      <p:to>
                                        <p:strVal val="visible"/>
                                      </p:to>
                                    </p:set>
                                    <p:animEffect transition="in" filter="fade">
                                      <p:cBhvr>
                                        <p:cTn id="379" dur="500"/>
                                        <p:tgtEl>
                                          <p:spTgt spid="86"/>
                                        </p:tgtEl>
                                      </p:cBhvr>
                                    </p:animEffect>
                                  </p:childTnLst>
                                </p:cTn>
                              </p:par>
                            </p:childTnLst>
                          </p:cTn>
                        </p:par>
                      </p:childTnLst>
                    </p:cTn>
                  </p:par>
                </p:childTnLst>
              </p:cTn>
              <p:nextCondLst>
                <p:cond evt="onClick" delay="0">
                  <p:tgtEl>
                    <p:spTgt spid="85"/>
                  </p:tgtEl>
                </p:cond>
              </p:nextCondLst>
            </p:seq>
            <p:seq concurrent="1" nextAc="seek">
              <p:cTn id="380" restart="whenNotActive" fill="hold" evtFilter="cancelBubble" nodeType="interactiveSeq">
                <p:stCondLst>
                  <p:cond evt="onClick" delay="0">
                    <p:tgtEl>
                      <p:spTgt spid="87"/>
                    </p:tgtEl>
                  </p:cond>
                </p:stCondLst>
                <p:endSync evt="end" delay="0">
                  <p:rtn val="all"/>
                </p:endSync>
                <p:childTnLst>
                  <p:par>
                    <p:cTn id="381" fill="hold">
                      <p:stCondLst>
                        <p:cond delay="0"/>
                      </p:stCondLst>
                      <p:childTnLst>
                        <p:par>
                          <p:cTn id="382" fill="hold">
                            <p:stCondLst>
                              <p:cond delay="0"/>
                            </p:stCondLst>
                            <p:childTnLst>
                              <p:par>
                                <p:cTn id="383" presetID="10" presetClass="entr" presetSubtype="0" fill="hold" grpId="0" nodeType="clickEffect">
                                  <p:stCondLst>
                                    <p:cond delay="0"/>
                                  </p:stCondLst>
                                  <p:childTnLst>
                                    <p:set>
                                      <p:cBhvr>
                                        <p:cTn id="384" dur="1" fill="hold">
                                          <p:stCondLst>
                                            <p:cond delay="0"/>
                                          </p:stCondLst>
                                        </p:cTn>
                                        <p:tgtEl>
                                          <p:spTgt spid="88"/>
                                        </p:tgtEl>
                                        <p:attrNameLst>
                                          <p:attrName>style.visibility</p:attrName>
                                        </p:attrNameLst>
                                      </p:cBhvr>
                                      <p:to>
                                        <p:strVal val="visible"/>
                                      </p:to>
                                    </p:set>
                                    <p:animEffect transition="in" filter="fade">
                                      <p:cBhvr>
                                        <p:cTn id="385" dur="500"/>
                                        <p:tgtEl>
                                          <p:spTgt spid="88"/>
                                        </p:tgtEl>
                                      </p:cBhvr>
                                    </p:animEffect>
                                  </p:childTnLst>
                                </p:cTn>
                              </p:par>
                            </p:childTnLst>
                          </p:cTn>
                        </p:par>
                      </p:childTnLst>
                    </p:cTn>
                  </p:par>
                </p:childTnLst>
              </p:cTn>
              <p:nextCondLst>
                <p:cond evt="onClick" delay="0">
                  <p:tgtEl>
                    <p:spTgt spid="87"/>
                  </p:tgtEl>
                </p:cond>
              </p:nextCondLst>
            </p:seq>
            <p:seq concurrent="1" nextAc="seek">
              <p:cTn id="386" restart="whenNotActive" fill="hold" evtFilter="cancelBubble" nodeType="interactiveSeq">
                <p:stCondLst>
                  <p:cond evt="onClick" delay="0">
                    <p:tgtEl>
                      <p:spTgt spid="88"/>
                    </p:tgtEl>
                  </p:cond>
                </p:stCondLst>
                <p:endSync evt="end" delay="0">
                  <p:rtn val="all"/>
                </p:endSync>
                <p:childTnLst>
                  <p:par>
                    <p:cTn id="387" fill="hold">
                      <p:stCondLst>
                        <p:cond delay="0"/>
                      </p:stCondLst>
                      <p:childTnLst>
                        <p:par>
                          <p:cTn id="388" fill="hold">
                            <p:stCondLst>
                              <p:cond delay="0"/>
                            </p:stCondLst>
                            <p:childTnLst>
                              <p:par>
                                <p:cTn id="389" presetID="10" presetClass="entr" presetSubtype="0" fill="hold" grpId="0" nodeType="clickEffect">
                                  <p:stCondLst>
                                    <p:cond delay="0"/>
                                  </p:stCondLst>
                                  <p:childTnLst>
                                    <p:set>
                                      <p:cBhvr>
                                        <p:cTn id="390" dur="1" fill="hold">
                                          <p:stCondLst>
                                            <p:cond delay="0"/>
                                          </p:stCondLst>
                                        </p:cTn>
                                        <p:tgtEl>
                                          <p:spTgt spid="89"/>
                                        </p:tgtEl>
                                        <p:attrNameLst>
                                          <p:attrName>style.visibility</p:attrName>
                                        </p:attrNameLst>
                                      </p:cBhvr>
                                      <p:to>
                                        <p:strVal val="visible"/>
                                      </p:to>
                                    </p:set>
                                    <p:animEffect transition="in" filter="fade">
                                      <p:cBhvr>
                                        <p:cTn id="391" dur="500"/>
                                        <p:tgtEl>
                                          <p:spTgt spid="89"/>
                                        </p:tgtEl>
                                      </p:cBhvr>
                                    </p:animEffect>
                                  </p:childTnLst>
                                </p:cTn>
                              </p:par>
                            </p:childTnLst>
                          </p:cTn>
                        </p:par>
                      </p:childTnLst>
                    </p:cTn>
                  </p:par>
                </p:childTnLst>
              </p:cTn>
              <p:nextCondLst>
                <p:cond evt="onClick" delay="0">
                  <p:tgtEl>
                    <p:spTgt spid="88"/>
                  </p:tgtEl>
                </p:cond>
              </p:nextCondLst>
            </p:seq>
            <p:seq concurrent="1" nextAc="seek">
              <p:cTn id="392" restart="whenNotActive" fill="hold" evtFilter="cancelBubble" nodeType="interactiveSeq">
                <p:stCondLst>
                  <p:cond evt="onClick" delay="0">
                    <p:tgtEl>
                      <p:spTgt spid="89"/>
                    </p:tgtEl>
                  </p:cond>
                </p:stCondLst>
                <p:endSync evt="end" delay="0">
                  <p:rtn val="all"/>
                </p:endSync>
                <p:childTnLst>
                  <p:par>
                    <p:cTn id="393" fill="hold">
                      <p:stCondLst>
                        <p:cond delay="0"/>
                      </p:stCondLst>
                      <p:childTnLst>
                        <p:par>
                          <p:cTn id="394" fill="hold">
                            <p:stCondLst>
                              <p:cond delay="0"/>
                            </p:stCondLst>
                            <p:childTnLst>
                              <p:par>
                                <p:cTn id="395" presetID="10" presetClass="entr" presetSubtype="0" fill="hold" grpId="0" nodeType="clickEffect">
                                  <p:stCondLst>
                                    <p:cond delay="0"/>
                                  </p:stCondLst>
                                  <p:childTnLst>
                                    <p:set>
                                      <p:cBhvr>
                                        <p:cTn id="396" dur="1" fill="hold">
                                          <p:stCondLst>
                                            <p:cond delay="0"/>
                                          </p:stCondLst>
                                        </p:cTn>
                                        <p:tgtEl>
                                          <p:spTgt spid="90"/>
                                        </p:tgtEl>
                                        <p:attrNameLst>
                                          <p:attrName>style.visibility</p:attrName>
                                        </p:attrNameLst>
                                      </p:cBhvr>
                                      <p:to>
                                        <p:strVal val="visible"/>
                                      </p:to>
                                    </p:set>
                                    <p:animEffect transition="in" filter="fade">
                                      <p:cBhvr>
                                        <p:cTn id="397" dur="500"/>
                                        <p:tgtEl>
                                          <p:spTgt spid="90"/>
                                        </p:tgtEl>
                                      </p:cBhvr>
                                    </p:animEffect>
                                  </p:childTnLst>
                                </p:cTn>
                              </p:par>
                            </p:childTnLst>
                          </p:cTn>
                        </p:par>
                      </p:childTnLst>
                    </p:cTn>
                  </p:par>
                </p:childTnLst>
              </p:cTn>
              <p:nextCondLst>
                <p:cond evt="onClick" delay="0">
                  <p:tgtEl>
                    <p:spTgt spid="89"/>
                  </p:tgtEl>
                </p:cond>
              </p:nextCondLst>
            </p:seq>
            <p:seq concurrent="1" nextAc="seek">
              <p:cTn id="398" restart="whenNotActive" fill="hold" evtFilter="cancelBubble" nodeType="interactiveSeq">
                <p:stCondLst>
                  <p:cond evt="onClick" delay="0">
                    <p:tgtEl>
                      <p:spTgt spid="91"/>
                    </p:tgtEl>
                  </p:cond>
                </p:stCondLst>
                <p:endSync evt="end" delay="0">
                  <p:rtn val="all"/>
                </p:endSync>
                <p:childTnLst>
                  <p:par>
                    <p:cTn id="399" fill="hold">
                      <p:stCondLst>
                        <p:cond delay="0"/>
                      </p:stCondLst>
                      <p:childTnLst>
                        <p:par>
                          <p:cTn id="400" fill="hold">
                            <p:stCondLst>
                              <p:cond delay="0"/>
                            </p:stCondLst>
                            <p:childTnLst>
                              <p:par>
                                <p:cTn id="401" presetID="10" presetClass="entr" presetSubtype="0" fill="hold" grpId="0" nodeType="clickEffect">
                                  <p:stCondLst>
                                    <p:cond delay="0"/>
                                  </p:stCondLst>
                                  <p:childTnLst>
                                    <p:set>
                                      <p:cBhvr>
                                        <p:cTn id="402" dur="1" fill="hold">
                                          <p:stCondLst>
                                            <p:cond delay="0"/>
                                          </p:stCondLst>
                                        </p:cTn>
                                        <p:tgtEl>
                                          <p:spTgt spid="92"/>
                                        </p:tgtEl>
                                        <p:attrNameLst>
                                          <p:attrName>style.visibility</p:attrName>
                                        </p:attrNameLst>
                                      </p:cBhvr>
                                      <p:to>
                                        <p:strVal val="visible"/>
                                      </p:to>
                                    </p:set>
                                    <p:animEffect transition="in" filter="fade">
                                      <p:cBhvr>
                                        <p:cTn id="403" dur="500"/>
                                        <p:tgtEl>
                                          <p:spTgt spid="92"/>
                                        </p:tgtEl>
                                      </p:cBhvr>
                                    </p:animEffect>
                                  </p:childTnLst>
                                </p:cTn>
                              </p:par>
                            </p:childTnLst>
                          </p:cTn>
                        </p:par>
                      </p:childTnLst>
                    </p:cTn>
                  </p:par>
                </p:childTnLst>
              </p:cTn>
              <p:nextCondLst>
                <p:cond evt="onClick" delay="0">
                  <p:tgtEl>
                    <p:spTgt spid="91"/>
                  </p:tgtEl>
                </p:cond>
              </p:nextCondLst>
            </p:seq>
            <p:seq concurrent="1" nextAc="seek">
              <p:cTn id="404" restart="whenNotActive" fill="hold" evtFilter="cancelBubble" nodeType="interactiveSeq">
                <p:stCondLst>
                  <p:cond evt="onClick" delay="0">
                    <p:tgtEl>
                      <p:spTgt spid="92"/>
                    </p:tgtEl>
                  </p:cond>
                </p:stCondLst>
                <p:endSync evt="end" delay="0">
                  <p:rtn val="all"/>
                </p:endSync>
                <p:childTnLst>
                  <p:par>
                    <p:cTn id="405" fill="hold">
                      <p:stCondLst>
                        <p:cond delay="0"/>
                      </p:stCondLst>
                      <p:childTnLst>
                        <p:par>
                          <p:cTn id="406" fill="hold">
                            <p:stCondLst>
                              <p:cond delay="0"/>
                            </p:stCondLst>
                            <p:childTnLst>
                              <p:par>
                                <p:cTn id="407" presetID="10" presetClass="entr" presetSubtype="0" fill="hold" grpId="0" nodeType="clickEffect">
                                  <p:stCondLst>
                                    <p:cond delay="0"/>
                                  </p:stCondLst>
                                  <p:childTnLst>
                                    <p:set>
                                      <p:cBhvr>
                                        <p:cTn id="408" dur="1" fill="hold">
                                          <p:stCondLst>
                                            <p:cond delay="0"/>
                                          </p:stCondLst>
                                        </p:cTn>
                                        <p:tgtEl>
                                          <p:spTgt spid="93"/>
                                        </p:tgtEl>
                                        <p:attrNameLst>
                                          <p:attrName>style.visibility</p:attrName>
                                        </p:attrNameLst>
                                      </p:cBhvr>
                                      <p:to>
                                        <p:strVal val="visible"/>
                                      </p:to>
                                    </p:set>
                                    <p:animEffect transition="in" filter="fade">
                                      <p:cBhvr>
                                        <p:cTn id="409" dur="500"/>
                                        <p:tgtEl>
                                          <p:spTgt spid="93"/>
                                        </p:tgtEl>
                                      </p:cBhvr>
                                    </p:animEffect>
                                  </p:childTnLst>
                                </p:cTn>
                              </p:par>
                            </p:childTnLst>
                          </p:cTn>
                        </p:par>
                      </p:childTnLst>
                    </p:cTn>
                  </p:par>
                </p:childTnLst>
              </p:cTn>
              <p:nextCondLst>
                <p:cond evt="onClick" delay="0">
                  <p:tgtEl>
                    <p:spTgt spid="92"/>
                  </p:tgtEl>
                </p:cond>
              </p:nextCondLst>
            </p:seq>
            <p:seq concurrent="1" nextAc="seek">
              <p:cTn id="410" restart="whenNotActive" fill="hold" evtFilter="cancelBubble" nodeType="interactiveSeq">
                <p:stCondLst>
                  <p:cond evt="onClick" delay="0">
                    <p:tgtEl>
                      <p:spTgt spid="93"/>
                    </p:tgtEl>
                  </p:cond>
                </p:stCondLst>
                <p:endSync evt="end" delay="0">
                  <p:rtn val="all"/>
                </p:endSync>
                <p:childTnLst>
                  <p:par>
                    <p:cTn id="411" fill="hold">
                      <p:stCondLst>
                        <p:cond delay="0"/>
                      </p:stCondLst>
                      <p:childTnLst>
                        <p:par>
                          <p:cTn id="412" fill="hold">
                            <p:stCondLst>
                              <p:cond delay="0"/>
                            </p:stCondLst>
                            <p:childTnLst>
                              <p:par>
                                <p:cTn id="413" presetID="10" presetClass="entr" presetSubtype="0" fill="hold" grpId="0" nodeType="clickEffect">
                                  <p:stCondLst>
                                    <p:cond delay="0"/>
                                  </p:stCondLst>
                                  <p:childTnLst>
                                    <p:set>
                                      <p:cBhvr>
                                        <p:cTn id="414" dur="1" fill="hold">
                                          <p:stCondLst>
                                            <p:cond delay="0"/>
                                          </p:stCondLst>
                                        </p:cTn>
                                        <p:tgtEl>
                                          <p:spTgt spid="94"/>
                                        </p:tgtEl>
                                        <p:attrNameLst>
                                          <p:attrName>style.visibility</p:attrName>
                                        </p:attrNameLst>
                                      </p:cBhvr>
                                      <p:to>
                                        <p:strVal val="visible"/>
                                      </p:to>
                                    </p:set>
                                    <p:animEffect transition="in" filter="fade">
                                      <p:cBhvr>
                                        <p:cTn id="415" dur="500"/>
                                        <p:tgtEl>
                                          <p:spTgt spid="94"/>
                                        </p:tgtEl>
                                      </p:cBhvr>
                                    </p:animEffect>
                                  </p:childTnLst>
                                </p:cTn>
                              </p:par>
                            </p:childTnLst>
                          </p:cTn>
                        </p:par>
                      </p:childTnLst>
                    </p:cTn>
                  </p:par>
                </p:childTnLst>
              </p:cTn>
              <p:nextCondLst>
                <p:cond evt="onClick" delay="0">
                  <p:tgtEl>
                    <p:spTgt spid="93"/>
                  </p:tgtEl>
                </p:cond>
              </p:nextCondLst>
            </p:seq>
            <p:seq concurrent="1" nextAc="seek">
              <p:cTn id="416" restart="whenNotActive" fill="hold" evtFilter="cancelBubble" nodeType="interactiveSeq">
                <p:stCondLst>
                  <p:cond evt="onClick" delay="0">
                    <p:tgtEl>
                      <p:spTgt spid="95"/>
                    </p:tgtEl>
                  </p:cond>
                </p:stCondLst>
                <p:endSync evt="end" delay="0">
                  <p:rtn val="all"/>
                </p:endSync>
                <p:childTnLst>
                  <p:par>
                    <p:cTn id="417" fill="hold">
                      <p:stCondLst>
                        <p:cond delay="0"/>
                      </p:stCondLst>
                      <p:childTnLst>
                        <p:par>
                          <p:cTn id="418" fill="hold">
                            <p:stCondLst>
                              <p:cond delay="0"/>
                            </p:stCondLst>
                            <p:childTnLst>
                              <p:par>
                                <p:cTn id="419" presetID="10" presetClass="entr" presetSubtype="0" fill="hold" grpId="0" nodeType="clickEffect">
                                  <p:stCondLst>
                                    <p:cond delay="0"/>
                                  </p:stCondLst>
                                  <p:childTnLst>
                                    <p:set>
                                      <p:cBhvr>
                                        <p:cTn id="420" dur="1" fill="hold">
                                          <p:stCondLst>
                                            <p:cond delay="0"/>
                                          </p:stCondLst>
                                        </p:cTn>
                                        <p:tgtEl>
                                          <p:spTgt spid="96"/>
                                        </p:tgtEl>
                                        <p:attrNameLst>
                                          <p:attrName>style.visibility</p:attrName>
                                        </p:attrNameLst>
                                      </p:cBhvr>
                                      <p:to>
                                        <p:strVal val="visible"/>
                                      </p:to>
                                    </p:set>
                                    <p:animEffect transition="in" filter="fade">
                                      <p:cBhvr>
                                        <p:cTn id="421" dur="500"/>
                                        <p:tgtEl>
                                          <p:spTgt spid="96"/>
                                        </p:tgtEl>
                                      </p:cBhvr>
                                    </p:animEffect>
                                  </p:childTnLst>
                                </p:cTn>
                              </p:par>
                            </p:childTnLst>
                          </p:cTn>
                        </p:par>
                      </p:childTnLst>
                    </p:cTn>
                  </p:par>
                </p:childTnLst>
              </p:cTn>
              <p:nextCondLst>
                <p:cond evt="onClick" delay="0">
                  <p:tgtEl>
                    <p:spTgt spid="95"/>
                  </p:tgtEl>
                </p:cond>
              </p:nextCondLst>
            </p:seq>
            <p:seq concurrent="1" nextAc="seek">
              <p:cTn id="422" restart="whenNotActive" fill="hold" evtFilter="cancelBubble" nodeType="interactiveSeq">
                <p:stCondLst>
                  <p:cond evt="onClick" delay="0">
                    <p:tgtEl>
                      <p:spTgt spid="96"/>
                    </p:tgtEl>
                  </p:cond>
                </p:stCondLst>
                <p:endSync evt="end" delay="0">
                  <p:rtn val="all"/>
                </p:endSync>
                <p:childTnLst>
                  <p:par>
                    <p:cTn id="423" fill="hold">
                      <p:stCondLst>
                        <p:cond delay="0"/>
                      </p:stCondLst>
                      <p:childTnLst>
                        <p:par>
                          <p:cTn id="424" fill="hold">
                            <p:stCondLst>
                              <p:cond delay="0"/>
                            </p:stCondLst>
                            <p:childTnLst>
                              <p:par>
                                <p:cTn id="425" presetID="10" presetClass="entr" presetSubtype="0" fill="hold" grpId="0" nodeType="clickEffect">
                                  <p:stCondLst>
                                    <p:cond delay="0"/>
                                  </p:stCondLst>
                                  <p:childTnLst>
                                    <p:set>
                                      <p:cBhvr>
                                        <p:cTn id="426" dur="1" fill="hold">
                                          <p:stCondLst>
                                            <p:cond delay="0"/>
                                          </p:stCondLst>
                                        </p:cTn>
                                        <p:tgtEl>
                                          <p:spTgt spid="97"/>
                                        </p:tgtEl>
                                        <p:attrNameLst>
                                          <p:attrName>style.visibility</p:attrName>
                                        </p:attrNameLst>
                                      </p:cBhvr>
                                      <p:to>
                                        <p:strVal val="visible"/>
                                      </p:to>
                                    </p:set>
                                    <p:animEffect transition="in" filter="fade">
                                      <p:cBhvr>
                                        <p:cTn id="427" dur="500"/>
                                        <p:tgtEl>
                                          <p:spTgt spid="97"/>
                                        </p:tgtEl>
                                      </p:cBhvr>
                                    </p:animEffect>
                                  </p:childTnLst>
                                </p:cTn>
                              </p:par>
                            </p:childTnLst>
                          </p:cTn>
                        </p:par>
                      </p:childTnLst>
                    </p:cTn>
                  </p:par>
                </p:childTnLst>
              </p:cTn>
              <p:nextCondLst>
                <p:cond evt="onClick" delay="0">
                  <p:tgtEl>
                    <p:spTgt spid="96"/>
                  </p:tgtEl>
                </p:cond>
              </p:nextCondLst>
            </p:seq>
            <p:seq concurrent="1" nextAc="seek">
              <p:cTn id="428" restart="whenNotActive" fill="hold" evtFilter="cancelBubble" nodeType="interactiveSeq">
                <p:stCondLst>
                  <p:cond evt="onClick" delay="0">
                    <p:tgtEl>
                      <p:spTgt spid="97"/>
                    </p:tgtEl>
                  </p:cond>
                </p:stCondLst>
                <p:endSync evt="end" delay="0">
                  <p:rtn val="all"/>
                </p:endSync>
                <p:childTnLst>
                  <p:par>
                    <p:cTn id="429" fill="hold">
                      <p:stCondLst>
                        <p:cond delay="0"/>
                      </p:stCondLst>
                      <p:childTnLst>
                        <p:par>
                          <p:cTn id="430" fill="hold">
                            <p:stCondLst>
                              <p:cond delay="0"/>
                            </p:stCondLst>
                            <p:childTnLst>
                              <p:par>
                                <p:cTn id="431" presetID="10" presetClass="entr" presetSubtype="0" fill="hold" grpId="0" nodeType="clickEffect">
                                  <p:stCondLst>
                                    <p:cond delay="0"/>
                                  </p:stCondLst>
                                  <p:childTnLst>
                                    <p:set>
                                      <p:cBhvr>
                                        <p:cTn id="432" dur="1" fill="hold">
                                          <p:stCondLst>
                                            <p:cond delay="0"/>
                                          </p:stCondLst>
                                        </p:cTn>
                                        <p:tgtEl>
                                          <p:spTgt spid="98"/>
                                        </p:tgtEl>
                                        <p:attrNameLst>
                                          <p:attrName>style.visibility</p:attrName>
                                        </p:attrNameLst>
                                      </p:cBhvr>
                                      <p:to>
                                        <p:strVal val="visible"/>
                                      </p:to>
                                    </p:set>
                                    <p:animEffect transition="in" filter="fade">
                                      <p:cBhvr>
                                        <p:cTn id="433" dur="500"/>
                                        <p:tgtEl>
                                          <p:spTgt spid="98"/>
                                        </p:tgtEl>
                                      </p:cBhvr>
                                    </p:animEffect>
                                  </p:childTnLst>
                                </p:cTn>
                              </p:par>
                            </p:childTnLst>
                          </p:cTn>
                        </p:par>
                      </p:childTnLst>
                    </p:cTn>
                  </p:par>
                </p:childTnLst>
              </p:cTn>
              <p:nextCondLst>
                <p:cond evt="onClick" delay="0">
                  <p:tgtEl>
                    <p:spTgt spid="97"/>
                  </p:tgtEl>
                </p:cond>
              </p:nextCondLst>
            </p:seq>
            <p:seq concurrent="1" nextAc="seek">
              <p:cTn id="434" restart="whenNotActive" fill="hold" evtFilter="cancelBubble" nodeType="interactiveSeq">
                <p:stCondLst>
                  <p:cond evt="onClick" delay="0">
                    <p:tgtEl>
                      <p:spTgt spid="99"/>
                    </p:tgtEl>
                  </p:cond>
                </p:stCondLst>
                <p:endSync evt="end" delay="0">
                  <p:rtn val="all"/>
                </p:endSync>
                <p:childTnLst>
                  <p:par>
                    <p:cTn id="435" fill="hold">
                      <p:stCondLst>
                        <p:cond delay="0"/>
                      </p:stCondLst>
                      <p:childTnLst>
                        <p:par>
                          <p:cTn id="436" fill="hold">
                            <p:stCondLst>
                              <p:cond delay="0"/>
                            </p:stCondLst>
                            <p:childTnLst>
                              <p:par>
                                <p:cTn id="437" presetID="10" presetClass="entr" presetSubtype="0" fill="hold" grpId="0" nodeType="clickEffect">
                                  <p:stCondLst>
                                    <p:cond delay="0"/>
                                  </p:stCondLst>
                                  <p:childTnLst>
                                    <p:set>
                                      <p:cBhvr>
                                        <p:cTn id="438" dur="1" fill="hold">
                                          <p:stCondLst>
                                            <p:cond delay="0"/>
                                          </p:stCondLst>
                                        </p:cTn>
                                        <p:tgtEl>
                                          <p:spTgt spid="100"/>
                                        </p:tgtEl>
                                        <p:attrNameLst>
                                          <p:attrName>style.visibility</p:attrName>
                                        </p:attrNameLst>
                                      </p:cBhvr>
                                      <p:to>
                                        <p:strVal val="visible"/>
                                      </p:to>
                                    </p:set>
                                    <p:animEffect transition="in" filter="fade">
                                      <p:cBhvr>
                                        <p:cTn id="439" dur="500"/>
                                        <p:tgtEl>
                                          <p:spTgt spid="100"/>
                                        </p:tgtEl>
                                      </p:cBhvr>
                                    </p:animEffect>
                                  </p:childTnLst>
                                </p:cTn>
                              </p:par>
                            </p:childTnLst>
                          </p:cTn>
                        </p:par>
                      </p:childTnLst>
                    </p:cTn>
                  </p:par>
                </p:childTnLst>
              </p:cTn>
              <p:nextCondLst>
                <p:cond evt="onClick" delay="0">
                  <p:tgtEl>
                    <p:spTgt spid="99"/>
                  </p:tgtEl>
                </p:cond>
              </p:nextCondLst>
            </p:seq>
            <p:seq concurrent="1" nextAc="seek">
              <p:cTn id="440" restart="whenNotActive" fill="hold" evtFilter="cancelBubble" nodeType="interactiveSeq">
                <p:stCondLst>
                  <p:cond evt="onClick" delay="0">
                    <p:tgtEl>
                      <p:spTgt spid="100"/>
                    </p:tgtEl>
                  </p:cond>
                </p:stCondLst>
                <p:endSync evt="end" delay="0">
                  <p:rtn val="all"/>
                </p:endSync>
                <p:childTnLst>
                  <p:par>
                    <p:cTn id="441" fill="hold">
                      <p:stCondLst>
                        <p:cond delay="0"/>
                      </p:stCondLst>
                      <p:childTnLst>
                        <p:par>
                          <p:cTn id="442" fill="hold">
                            <p:stCondLst>
                              <p:cond delay="0"/>
                            </p:stCondLst>
                            <p:childTnLst>
                              <p:par>
                                <p:cTn id="443" presetID="10" presetClass="entr" presetSubtype="0" fill="hold" grpId="0" nodeType="clickEffect">
                                  <p:stCondLst>
                                    <p:cond delay="0"/>
                                  </p:stCondLst>
                                  <p:childTnLst>
                                    <p:set>
                                      <p:cBhvr>
                                        <p:cTn id="444" dur="1" fill="hold">
                                          <p:stCondLst>
                                            <p:cond delay="0"/>
                                          </p:stCondLst>
                                        </p:cTn>
                                        <p:tgtEl>
                                          <p:spTgt spid="101"/>
                                        </p:tgtEl>
                                        <p:attrNameLst>
                                          <p:attrName>style.visibility</p:attrName>
                                        </p:attrNameLst>
                                      </p:cBhvr>
                                      <p:to>
                                        <p:strVal val="visible"/>
                                      </p:to>
                                    </p:set>
                                    <p:animEffect transition="in" filter="fade">
                                      <p:cBhvr>
                                        <p:cTn id="445" dur="500"/>
                                        <p:tgtEl>
                                          <p:spTgt spid="101"/>
                                        </p:tgtEl>
                                      </p:cBhvr>
                                    </p:animEffect>
                                  </p:childTnLst>
                                </p:cTn>
                              </p:par>
                            </p:childTnLst>
                          </p:cTn>
                        </p:par>
                      </p:childTnLst>
                    </p:cTn>
                  </p:par>
                </p:childTnLst>
              </p:cTn>
              <p:nextCondLst>
                <p:cond evt="onClick" delay="0">
                  <p:tgtEl>
                    <p:spTgt spid="100"/>
                  </p:tgtEl>
                </p:cond>
              </p:nextCondLst>
            </p:seq>
            <p:seq concurrent="1" nextAc="seek">
              <p:cTn id="446" restart="whenNotActive" fill="hold" evtFilter="cancelBubble" nodeType="interactiveSeq">
                <p:stCondLst>
                  <p:cond evt="onClick" delay="0">
                    <p:tgtEl>
                      <p:spTgt spid="101"/>
                    </p:tgtEl>
                  </p:cond>
                </p:stCondLst>
                <p:endSync evt="end" delay="0">
                  <p:rtn val="all"/>
                </p:endSync>
                <p:childTnLst>
                  <p:par>
                    <p:cTn id="447" fill="hold">
                      <p:stCondLst>
                        <p:cond delay="0"/>
                      </p:stCondLst>
                      <p:childTnLst>
                        <p:par>
                          <p:cTn id="448" fill="hold">
                            <p:stCondLst>
                              <p:cond delay="0"/>
                            </p:stCondLst>
                            <p:childTnLst>
                              <p:par>
                                <p:cTn id="449" presetID="10" presetClass="entr" presetSubtype="0" fill="hold" grpId="0" nodeType="clickEffect">
                                  <p:stCondLst>
                                    <p:cond delay="0"/>
                                  </p:stCondLst>
                                  <p:childTnLst>
                                    <p:set>
                                      <p:cBhvr>
                                        <p:cTn id="450" dur="1" fill="hold">
                                          <p:stCondLst>
                                            <p:cond delay="0"/>
                                          </p:stCondLst>
                                        </p:cTn>
                                        <p:tgtEl>
                                          <p:spTgt spid="102"/>
                                        </p:tgtEl>
                                        <p:attrNameLst>
                                          <p:attrName>style.visibility</p:attrName>
                                        </p:attrNameLst>
                                      </p:cBhvr>
                                      <p:to>
                                        <p:strVal val="visible"/>
                                      </p:to>
                                    </p:set>
                                    <p:animEffect transition="in" filter="fade">
                                      <p:cBhvr>
                                        <p:cTn id="451" dur="500"/>
                                        <p:tgtEl>
                                          <p:spTgt spid="102"/>
                                        </p:tgtEl>
                                      </p:cBhvr>
                                    </p:animEffect>
                                  </p:childTnLst>
                                </p:cTn>
                              </p:par>
                            </p:childTnLst>
                          </p:cTn>
                        </p:par>
                      </p:childTnLst>
                    </p:cTn>
                  </p:par>
                </p:childTnLst>
              </p:cTn>
              <p:nextCondLst>
                <p:cond evt="onClick" delay="0">
                  <p:tgtEl>
                    <p:spTgt spid="101"/>
                  </p:tgtEl>
                </p:cond>
              </p:nextCondLst>
            </p:seq>
            <p:seq concurrent="1" nextAc="seek">
              <p:cTn id="452" restart="whenNotActive" fill="hold" evtFilter="cancelBubble" nodeType="interactiveSeq">
                <p:stCondLst>
                  <p:cond evt="onClick" delay="0">
                    <p:tgtEl>
                      <p:spTgt spid="103"/>
                    </p:tgtEl>
                  </p:cond>
                </p:stCondLst>
                <p:endSync evt="end" delay="0">
                  <p:rtn val="all"/>
                </p:endSync>
                <p:childTnLst>
                  <p:par>
                    <p:cTn id="453" fill="hold">
                      <p:stCondLst>
                        <p:cond delay="0"/>
                      </p:stCondLst>
                      <p:childTnLst>
                        <p:par>
                          <p:cTn id="454" fill="hold">
                            <p:stCondLst>
                              <p:cond delay="0"/>
                            </p:stCondLst>
                            <p:childTnLst>
                              <p:par>
                                <p:cTn id="455" presetID="10" presetClass="entr" presetSubtype="0" fill="hold" grpId="0" nodeType="clickEffect">
                                  <p:stCondLst>
                                    <p:cond delay="0"/>
                                  </p:stCondLst>
                                  <p:childTnLst>
                                    <p:set>
                                      <p:cBhvr>
                                        <p:cTn id="456" dur="1" fill="hold">
                                          <p:stCondLst>
                                            <p:cond delay="0"/>
                                          </p:stCondLst>
                                        </p:cTn>
                                        <p:tgtEl>
                                          <p:spTgt spid="104"/>
                                        </p:tgtEl>
                                        <p:attrNameLst>
                                          <p:attrName>style.visibility</p:attrName>
                                        </p:attrNameLst>
                                      </p:cBhvr>
                                      <p:to>
                                        <p:strVal val="visible"/>
                                      </p:to>
                                    </p:set>
                                    <p:animEffect transition="in" filter="fade">
                                      <p:cBhvr>
                                        <p:cTn id="457" dur="500"/>
                                        <p:tgtEl>
                                          <p:spTgt spid="104"/>
                                        </p:tgtEl>
                                      </p:cBhvr>
                                    </p:animEffect>
                                  </p:childTnLst>
                                </p:cTn>
                              </p:par>
                            </p:childTnLst>
                          </p:cTn>
                        </p:par>
                      </p:childTnLst>
                    </p:cTn>
                  </p:par>
                </p:childTnLst>
              </p:cTn>
              <p:nextCondLst>
                <p:cond evt="onClick" delay="0">
                  <p:tgtEl>
                    <p:spTgt spid="103"/>
                  </p:tgtEl>
                </p:cond>
              </p:nextCondLst>
            </p:seq>
            <p:seq concurrent="1" nextAc="seek">
              <p:cTn id="458" restart="whenNotActive" fill="hold" evtFilter="cancelBubble" nodeType="interactiveSeq">
                <p:stCondLst>
                  <p:cond evt="onClick" delay="0">
                    <p:tgtEl>
                      <p:spTgt spid="104"/>
                    </p:tgtEl>
                  </p:cond>
                </p:stCondLst>
                <p:endSync evt="end" delay="0">
                  <p:rtn val="all"/>
                </p:endSync>
                <p:childTnLst>
                  <p:par>
                    <p:cTn id="459" fill="hold">
                      <p:stCondLst>
                        <p:cond delay="0"/>
                      </p:stCondLst>
                      <p:childTnLst>
                        <p:par>
                          <p:cTn id="460" fill="hold">
                            <p:stCondLst>
                              <p:cond delay="0"/>
                            </p:stCondLst>
                            <p:childTnLst>
                              <p:par>
                                <p:cTn id="461" presetID="10" presetClass="entr" presetSubtype="0" fill="hold" grpId="0" nodeType="clickEffect">
                                  <p:stCondLst>
                                    <p:cond delay="0"/>
                                  </p:stCondLst>
                                  <p:childTnLst>
                                    <p:set>
                                      <p:cBhvr>
                                        <p:cTn id="462" dur="1" fill="hold">
                                          <p:stCondLst>
                                            <p:cond delay="0"/>
                                          </p:stCondLst>
                                        </p:cTn>
                                        <p:tgtEl>
                                          <p:spTgt spid="105"/>
                                        </p:tgtEl>
                                        <p:attrNameLst>
                                          <p:attrName>style.visibility</p:attrName>
                                        </p:attrNameLst>
                                      </p:cBhvr>
                                      <p:to>
                                        <p:strVal val="visible"/>
                                      </p:to>
                                    </p:set>
                                    <p:animEffect transition="in" filter="fade">
                                      <p:cBhvr>
                                        <p:cTn id="463" dur="500"/>
                                        <p:tgtEl>
                                          <p:spTgt spid="105"/>
                                        </p:tgtEl>
                                      </p:cBhvr>
                                    </p:animEffect>
                                  </p:childTnLst>
                                </p:cTn>
                              </p:par>
                            </p:childTnLst>
                          </p:cTn>
                        </p:par>
                      </p:childTnLst>
                    </p:cTn>
                  </p:par>
                </p:childTnLst>
              </p:cTn>
              <p:nextCondLst>
                <p:cond evt="onClick" delay="0">
                  <p:tgtEl>
                    <p:spTgt spid="104"/>
                  </p:tgtEl>
                </p:cond>
              </p:nextCondLst>
            </p:seq>
            <p:seq concurrent="1" nextAc="seek">
              <p:cTn id="464" restart="whenNotActive" fill="hold" evtFilter="cancelBubble" nodeType="interactiveSeq">
                <p:stCondLst>
                  <p:cond evt="onClick" delay="0">
                    <p:tgtEl>
                      <p:spTgt spid="105"/>
                    </p:tgtEl>
                  </p:cond>
                </p:stCondLst>
                <p:endSync evt="end" delay="0">
                  <p:rtn val="all"/>
                </p:endSync>
                <p:childTnLst>
                  <p:par>
                    <p:cTn id="465" fill="hold">
                      <p:stCondLst>
                        <p:cond delay="0"/>
                      </p:stCondLst>
                      <p:childTnLst>
                        <p:par>
                          <p:cTn id="466" fill="hold">
                            <p:stCondLst>
                              <p:cond delay="0"/>
                            </p:stCondLst>
                            <p:childTnLst>
                              <p:par>
                                <p:cTn id="467" presetID="10" presetClass="entr" presetSubtype="0" fill="hold" grpId="0" nodeType="clickEffect">
                                  <p:stCondLst>
                                    <p:cond delay="0"/>
                                  </p:stCondLst>
                                  <p:childTnLst>
                                    <p:set>
                                      <p:cBhvr>
                                        <p:cTn id="468" dur="1" fill="hold">
                                          <p:stCondLst>
                                            <p:cond delay="0"/>
                                          </p:stCondLst>
                                        </p:cTn>
                                        <p:tgtEl>
                                          <p:spTgt spid="106"/>
                                        </p:tgtEl>
                                        <p:attrNameLst>
                                          <p:attrName>style.visibility</p:attrName>
                                        </p:attrNameLst>
                                      </p:cBhvr>
                                      <p:to>
                                        <p:strVal val="visible"/>
                                      </p:to>
                                    </p:set>
                                    <p:animEffect transition="in" filter="fade">
                                      <p:cBhvr>
                                        <p:cTn id="469" dur="500"/>
                                        <p:tgtEl>
                                          <p:spTgt spid="106"/>
                                        </p:tgtEl>
                                      </p:cBhvr>
                                    </p:animEffect>
                                  </p:childTnLst>
                                </p:cTn>
                              </p:par>
                            </p:childTnLst>
                          </p:cTn>
                        </p:par>
                      </p:childTnLst>
                    </p:cTn>
                  </p:par>
                </p:childTnLst>
              </p:cTn>
              <p:nextCondLst>
                <p:cond evt="onClick" delay="0">
                  <p:tgtEl>
                    <p:spTgt spid="105"/>
                  </p:tgtEl>
                </p:cond>
              </p:nextCondLst>
            </p:seq>
            <p:seq concurrent="1" nextAc="seek">
              <p:cTn id="470" restart="whenNotActive" fill="hold" evtFilter="cancelBubble" nodeType="interactiveSeq">
                <p:stCondLst>
                  <p:cond evt="onClick" delay="0">
                    <p:tgtEl>
                      <p:spTgt spid="107"/>
                    </p:tgtEl>
                  </p:cond>
                </p:stCondLst>
                <p:endSync evt="end" delay="0">
                  <p:rtn val="all"/>
                </p:endSync>
                <p:childTnLst>
                  <p:par>
                    <p:cTn id="471" fill="hold">
                      <p:stCondLst>
                        <p:cond delay="0"/>
                      </p:stCondLst>
                      <p:childTnLst>
                        <p:par>
                          <p:cTn id="472" fill="hold">
                            <p:stCondLst>
                              <p:cond delay="0"/>
                            </p:stCondLst>
                            <p:childTnLst>
                              <p:par>
                                <p:cTn id="473" presetID="10" presetClass="entr" presetSubtype="0" fill="hold" grpId="0" nodeType="clickEffect">
                                  <p:stCondLst>
                                    <p:cond delay="0"/>
                                  </p:stCondLst>
                                  <p:childTnLst>
                                    <p:set>
                                      <p:cBhvr>
                                        <p:cTn id="474" dur="1" fill="hold">
                                          <p:stCondLst>
                                            <p:cond delay="0"/>
                                          </p:stCondLst>
                                        </p:cTn>
                                        <p:tgtEl>
                                          <p:spTgt spid="108"/>
                                        </p:tgtEl>
                                        <p:attrNameLst>
                                          <p:attrName>style.visibility</p:attrName>
                                        </p:attrNameLst>
                                      </p:cBhvr>
                                      <p:to>
                                        <p:strVal val="visible"/>
                                      </p:to>
                                    </p:set>
                                    <p:animEffect transition="in" filter="fade">
                                      <p:cBhvr>
                                        <p:cTn id="475" dur="500"/>
                                        <p:tgtEl>
                                          <p:spTgt spid="108"/>
                                        </p:tgtEl>
                                      </p:cBhvr>
                                    </p:animEffect>
                                  </p:childTnLst>
                                </p:cTn>
                              </p:par>
                            </p:childTnLst>
                          </p:cTn>
                        </p:par>
                      </p:childTnLst>
                    </p:cTn>
                  </p:par>
                </p:childTnLst>
              </p:cTn>
              <p:nextCondLst>
                <p:cond evt="onClick" delay="0">
                  <p:tgtEl>
                    <p:spTgt spid="107"/>
                  </p:tgtEl>
                </p:cond>
              </p:nextCondLst>
            </p:seq>
            <p:seq concurrent="1" nextAc="seek">
              <p:cTn id="476" restart="whenNotActive" fill="hold" evtFilter="cancelBubble" nodeType="interactiveSeq">
                <p:stCondLst>
                  <p:cond evt="onClick" delay="0">
                    <p:tgtEl>
                      <p:spTgt spid="108"/>
                    </p:tgtEl>
                  </p:cond>
                </p:stCondLst>
                <p:endSync evt="end" delay="0">
                  <p:rtn val="all"/>
                </p:endSync>
                <p:childTnLst>
                  <p:par>
                    <p:cTn id="477" fill="hold">
                      <p:stCondLst>
                        <p:cond delay="0"/>
                      </p:stCondLst>
                      <p:childTnLst>
                        <p:par>
                          <p:cTn id="478" fill="hold">
                            <p:stCondLst>
                              <p:cond delay="0"/>
                            </p:stCondLst>
                            <p:childTnLst>
                              <p:par>
                                <p:cTn id="479" presetID="10" presetClass="entr" presetSubtype="0" fill="hold" grpId="0" nodeType="clickEffect">
                                  <p:stCondLst>
                                    <p:cond delay="0"/>
                                  </p:stCondLst>
                                  <p:childTnLst>
                                    <p:set>
                                      <p:cBhvr>
                                        <p:cTn id="480" dur="1" fill="hold">
                                          <p:stCondLst>
                                            <p:cond delay="0"/>
                                          </p:stCondLst>
                                        </p:cTn>
                                        <p:tgtEl>
                                          <p:spTgt spid="109"/>
                                        </p:tgtEl>
                                        <p:attrNameLst>
                                          <p:attrName>style.visibility</p:attrName>
                                        </p:attrNameLst>
                                      </p:cBhvr>
                                      <p:to>
                                        <p:strVal val="visible"/>
                                      </p:to>
                                    </p:set>
                                    <p:animEffect transition="in" filter="fade">
                                      <p:cBhvr>
                                        <p:cTn id="481" dur="500"/>
                                        <p:tgtEl>
                                          <p:spTgt spid="109"/>
                                        </p:tgtEl>
                                      </p:cBhvr>
                                    </p:animEffect>
                                  </p:childTnLst>
                                </p:cTn>
                              </p:par>
                            </p:childTnLst>
                          </p:cTn>
                        </p:par>
                      </p:childTnLst>
                    </p:cTn>
                  </p:par>
                </p:childTnLst>
              </p:cTn>
              <p:nextCondLst>
                <p:cond evt="onClick" delay="0">
                  <p:tgtEl>
                    <p:spTgt spid="108"/>
                  </p:tgtEl>
                </p:cond>
              </p:nextCondLst>
            </p:seq>
            <p:seq concurrent="1" nextAc="seek">
              <p:cTn id="482" restart="whenNotActive" fill="hold" evtFilter="cancelBubble" nodeType="interactiveSeq">
                <p:stCondLst>
                  <p:cond evt="onClick" delay="0">
                    <p:tgtEl>
                      <p:spTgt spid="109"/>
                    </p:tgtEl>
                  </p:cond>
                </p:stCondLst>
                <p:endSync evt="end" delay="0">
                  <p:rtn val="all"/>
                </p:endSync>
                <p:childTnLst>
                  <p:par>
                    <p:cTn id="483" fill="hold">
                      <p:stCondLst>
                        <p:cond delay="0"/>
                      </p:stCondLst>
                      <p:childTnLst>
                        <p:par>
                          <p:cTn id="484" fill="hold">
                            <p:stCondLst>
                              <p:cond delay="0"/>
                            </p:stCondLst>
                            <p:childTnLst>
                              <p:par>
                                <p:cTn id="485" presetID="10" presetClass="entr" presetSubtype="0" fill="hold" grpId="0" nodeType="clickEffect">
                                  <p:stCondLst>
                                    <p:cond delay="0"/>
                                  </p:stCondLst>
                                  <p:childTnLst>
                                    <p:set>
                                      <p:cBhvr>
                                        <p:cTn id="486" dur="1" fill="hold">
                                          <p:stCondLst>
                                            <p:cond delay="0"/>
                                          </p:stCondLst>
                                        </p:cTn>
                                        <p:tgtEl>
                                          <p:spTgt spid="110"/>
                                        </p:tgtEl>
                                        <p:attrNameLst>
                                          <p:attrName>style.visibility</p:attrName>
                                        </p:attrNameLst>
                                      </p:cBhvr>
                                      <p:to>
                                        <p:strVal val="visible"/>
                                      </p:to>
                                    </p:set>
                                    <p:animEffect transition="in" filter="fade">
                                      <p:cBhvr>
                                        <p:cTn id="487" dur="500"/>
                                        <p:tgtEl>
                                          <p:spTgt spid="110"/>
                                        </p:tgtEl>
                                      </p:cBhvr>
                                    </p:animEffect>
                                  </p:childTnLst>
                                </p:cTn>
                              </p:par>
                            </p:childTnLst>
                          </p:cTn>
                        </p:par>
                      </p:childTnLst>
                    </p:cTn>
                  </p:par>
                </p:childTnLst>
              </p:cTn>
              <p:nextCondLst>
                <p:cond evt="onClick" delay="0">
                  <p:tgtEl>
                    <p:spTgt spid="109"/>
                  </p:tgtEl>
                </p:cond>
              </p:nextCondLst>
            </p:seq>
            <p:seq concurrent="1" nextAc="seek">
              <p:cTn id="488" restart="whenNotActive" fill="hold" evtFilter="cancelBubble" nodeType="interactiveSeq">
                <p:stCondLst>
                  <p:cond evt="onClick" delay="0">
                    <p:tgtEl>
                      <p:spTgt spid="111"/>
                    </p:tgtEl>
                  </p:cond>
                </p:stCondLst>
                <p:endSync evt="end" delay="0">
                  <p:rtn val="all"/>
                </p:endSync>
                <p:childTnLst>
                  <p:par>
                    <p:cTn id="489" fill="hold">
                      <p:stCondLst>
                        <p:cond delay="0"/>
                      </p:stCondLst>
                      <p:childTnLst>
                        <p:par>
                          <p:cTn id="490" fill="hold">
                            <p:stCondLst>
                              <p:cond delay="0"/>
                            </p:stCondLst>
                            <p:childTnLst>
                              <p:par>
                                <p:cTn id="491" presetID="10" presetClass="entr" presetSubtype="0" fill="hold" grpId="0" nodeType="clickEffect">
                                  <p:stCondLst>
                                    <p:cond delay="0"/>
                                  </p:stCondLst>
                                  <p:childTnLst>
                                    <p:set>
                                      <p:cBhvr>
                                        <p:cTn id="492" dur="1" fill="hold">
                                          <p:stCondLst>
                                            <p:cond delay="0"/>
                                          </p:stCondLst>
                                        </p:cTn>
                                        <p:tgtEl>
                                          <p:spTgt spid="112"/>
                                        </p:tgtEl>
                                        <p:attrNameLst>
                                          <p:attrName>style.visibility</p:attrName>
                                        </p:attrNameLst>
                                      </p:cBhvr>
                                      <p:to>
                                        <p:strVal val="visible"/>
                                      </p:to>
                                    </p:set>
                                    <p:animEffect transition="in" filter="fade">
                                      <p:cBhvr>
                                        <p:cTn id="493" dur="500"/>
                                        <p:tgtEl>
                                          <p:spTgt spid="112"/>
                                        </p:tgtEl>
                                      </p:cBhvr>
                                    </p:animEffect>
                                  </p:childTnLst>
                                </p:cTn>
                              </p:par>
                            </p:childTnLst>
                          </p:cTn>
                        </p:par>
                      </p:childTnLst>
                    </p:cTn>
                  </p:par>
                </p:childTnLst>
              </p:cTn>
              <p:nextCondLst>
                <p:cond evt="onClick" delay="0">
                  <p:tgtEl>
                    <p:spTgt spid="111"/>
                  </p:tgtEl>
                </p:cond>
              </p:nextCondLst>
            </p:seq>
            <p:seq concurrent="1" nextAc="seek">
              <p:cTn id="494" restart="whenNotActive" fill="hold" evtFilter="cancelBubble" nodeType="interactiveSeq">
                <p:stCondLst>
                  <p:cond evt="onClick" delay="0">
                    <p:tgtEl>
                      <p:spTgt spid="112"/>
                    </p:tgtEl>
                  </p:cond>
                </p:stCondLst>
                <p:endSync evt="end" delay="0">
                  <p:rtn val="all"/>
                </p:endSync>
                <p:childTnLst>
                  <p:par>
                    <p:cTn id="495" fill="hold">
                      <p:stCondLst>
                        <p:cond delay="0"/>
                      </p:stCondLst>
                      <p:childTnLst>
                        <p:par>
                          <p:cTn id="496" fill="hold">
                            <p:stCondLst>
                              <p:cond delay="0"/>
                            </p:stCondLst>
                            <p:childTnLst>
                              <p:par>
                                <p:cTn id="497" presetID="10" presetClass="entr" presetSubtype="0" fill="hold" grpId="0" nodeType="clickEffect">
                                  <p:stCondLst>
                                    <p:cond delay="0"/>
                                  </p:stCondLst>
                                  <p:childTnLst>
                                    <p:set>
                                      <p:cBhvr>
                                        <p:cTn id="498" dur="1" fill="hold">
                                          <p:stCondLst>
                                            <p:cond delay="0"/>
                                          </p:stCondLst>
                                        </p:cTn>
                                        <p:tgtEl>
                                          <p:spTgt spid="113"/>
                                        </p:tgtEl>
                                        <p:attrNameLst>
                                          <p:attrName>style.visibility</p:attrName>
                                        </p:attrNameLst>
                                      </p:cBhvr>
                                      <p:to>
                                        <p:strVal val="visible"/>
                                      </p:to>
                                    </p:set>
                                    <p:animEffect transition="in" filter="fade">
                                      <p:cBhvr>
                                        <p:cTn id="499" dur="500"/>
                                        <p:tgtEl>
                                          <p:spTgt spid="113"/>
                                        </p:tgtEl>
                                      </p:cBhvr>
                                    </p:animEffect>
                                  </p:childTnLst>
                                </p:cTn>
                              </p:par>
                            </p:childTnLst>
                          </p:cTn>
                        </p:par>
                      </p:childTnLst>
                    </p:cTn>
                  </p:par>
                </p:childTnLst>
              </p:cTn>
              <p:nextCondLst>
                <p:cond evt="onClick" delay="0">
                  <p:tgtEl>
                    <p:spTgt spid="112"/>
                  </p:tgtEl>
                </p:cond>
              </p:nextCondLst>
            </p:seq>
            <p:seq concurrent="1" nextAc="seek">
              <p:cTn id="500" restart="whenNotActive" fill="hold" evtFilter="cancelBubble" nodeType="interactiveSeq">
                <p:stCondLst>
                  <p:cond evt="onClick" delay="0">
                    <p:tgtEl>
                      <p:spTgt spid="113"/>
                    </p:tgtEl>
                  </p:cond>
                </p:stCondLst>
                <p:endSync evt="end" delay="0">
                  <p:rtn val="all"/>
                </p:endSync>
                <p:childTnLst>
                  <p:par>
                    <p:cTn id="501" fill="hold">
                      <p:stCondLst>
                        <p:cond delay="0"/>
                      </p:stCondLst>
                      <p:childTnLst>
                        <p:par>
                          <p:cTn id="502" fill="hold">
                            <p:stCondLst>
                              <p:cond delay="0"/>
                            </p:stCondLst>
                            <p:childTnLst>
                              <p:par>
                                <p:cTn id="503" presetID="10" presetClass="entr" presetSubtype="0" fill="hold" grpId="0" nodeType="clickEffect">
                                  <p:stCondLst>
                                    <p:cond delay="0"/>
                                  </p:stCondLst>
                                  <p:childTnLst>
                                    <p:set>
                                      <p:cBhvr>
                                        <p:cTn id="504" dur="1" fill="hold">
                                          <p:stCondLst>
                                            <p:cond delay="0"/>
                                          </p:stCondLst>
                                        </p:cTn>
                                        <p:tgtEl>
                                          <p:spTgt spid="114"/>
                                        </p:tgtEl>
                                        <p:attrNameLst>
                                          <p:attrName>style.visibility</p:attrName>
                                        </p:attrNameLst>
                                      </p:cBhvr>
                                      <p:to>
                                        <p:strVal val="visible"/>
                                      </p:to>
                                    </p:set>
                                    <p:animEffect transition="in" filter="fade">
                                      <p:cBhvr>
                                        <p:cTn id="505" dur="500"/>
                                        <p:tgtEl>
                                          <p:spTgt spid="114"/>
                                        </p:tgtEl>
                                      </p:cBhvr>
                                    </p:animEffect>
                                  </p:childTnLst>
                                </p:cTn>
                              </p:par>
                            </p:childTnLst>
                          </p:cTn>
                        </p:par>
                      </p:childTnLst>
                    </p:cTn>
                  </p:par>
                </p:childTnLst>
              </p:cTn>
              <p:nextCondLst>
                <p:cond evt="onClick" delay="0">
                  <p:tgtEl>
                    <p:spTgt spid="113"/>
                  </p:tgtEl>
                </p:cond>
              </p:nextCondLst>
            </p:seq>
            <p:seq concurrent="1" nextAc="seek">
              <p:cTn id="506" restart="whenNotActive" fill="hold" evtFilter="cancelBubble" nodeType="interactiveSeq">
                <p:stCondLst>
                  <p:cond evt="onClick" delay="0">
                    <p:tgtEl>
                      <p:spTgt spid="115"/>
                    </p:tgtEl>
                  </p:cond>
                </p:stCondLst>
                <p:endSync evt="end" delay="0">
                  <p:rtn val="all"/>
                </p:endSync>
                <p:childTnLst>
                  <p:par>
                    <p:cTn id="507" fill="hold">
                      <p:stCondLst>
                        <p:cond delay="0"/>
                      </p:stCondLst>
                      <p:childTnLst>
                        <p:par>
                          <p:cTn id="508" fill="hold">
                            <p:stCondLst>
                              <p:cond delay="0"/>
                            </p:stCondLst>
                            <p:childTnLst>
                              <p:par>
                                <p:cTn id="509" presetID="10" presetClass="entr" presetSubtype="0" fill="hold" grpId="0" nodeType="clickEffect">
                                  <p:stCondLst>
                                    <p:cond delay="0"/>
                                  </p:stCondLst>
                                  <p:childTnLst>
                                    <p:set>
                                      <p:cBhvr>
                                        <p:cTn id="510" dur="1" fill="hold">
                                          <p:stCondLst>
                                            <p:cond delay="0"/>
                                          </p:stCondLst>
                                        </p:cTn>
                                        <p:tgtEl>
                                          <p:spTgt spid="116"/>
                                        </p:tgtEl>
                                        <p:attrNameLst>
                                          <p:attrName>style.visibility</p:attrName>
                                        </p:attrNameLst>
                                      </p:cBhvr>
                                      <p:to>
                                        <p:strVal val="visible"/>
                                      </p:to>
                                    </p:set>
                                    <p:animEffect transition="in" filter="fade">
                                      <p:cBhvr>
                                        <p:cTn id="511" dur="500"/>
                                        <p:tgtEl>
                                          <p:spTgt spid="116"/>
                                        </p:tgtEl>
                                      </p:cBhvr>
                                    </p:animEffect>
                                  </p:childTnLst>
                                </p:cTn>
                              </p:par>
                            </p:childTnLst>
                          </p:cTn>
                        </p:par>
                      </p:childTnLst>
                    </p:cTn>
                  </p:par>
                </p:childTnLst>
              </p:cTn>
              <p:nextCondLst>
                <p:cond evt="onClick" delay="0">
                  <p:tgtEl>
                    <p:spTgt spid="115"/>
                  </p:tgtEl>
                </p:cond>
              </p:nextCondLst>
            </p:seq>
            <p:seq concurrent="1" nextAc="seek">
              <p:cTn id="512" restart="whenNotActive" fill="hold" evtFilter="cancelBubble" nodeType="interactiveSeq">
                <p:stCondLst>
                  <p:cond evt="onClick" delay="0">
                    <p:tgtEl>
                      <p:spTgt spid="116"/>
                    </p:tgtEl>
                  </p:cond>
                </p:stCondLst>
                <p:endSync evt="end" delay="0">
                  <p:rtn val="all"/>
                </p:endSync>
                <p:childTnLst>
                  <p:par>
                    <p:cTn id="513" fill="hold">
                      <p:stCondLst>
                        <p:cond delay="0"/>
                      </p:stCondLst>
                      <p:childTnLst>
                        <p:par>
                          <p:cTn id="514" fill="hold">
                            <p:stCondLst>
                              <p:cond delay="0"/>
                            </p:stCondLst>
                            <p:childTnLst>
                              <p:par>
                                <p:cTn id="515" presetID="10" presetClass="entr" presetSubtype="0" fill="hold" grpId="0" nodeType="clickEffect">
                                  <p:stCondLst>
                                    <p:cond delay="0"/>
                                  </p:stCondLst>
                                  <p:childTnLst>
                                    <p:set>
                                      <p:cBhvr>
                                        <p:cTn id="516" dur="1" fill="hold">
                                          <p:stCondLst>
                                            <p:cond delay="0"/>
                                          </p:stCondLst>
                                        </p:cTn>
                                        <p:tgtEl>
                                          <p:spTgt spid="117"/>
                                        </p:tgtEl>
                                        <p:attrNameLst>
                                          <p:attrName>style.visibility</p:attrName>
                                        </p:attrNameLst>
                                      </p:cBhvr>
                                      <p:to>
                                        <p:strVal val="visible"/>
                                      </p:to>
                                    </p:set>
                                    <p:animEffect transition="in" filter="fade">
                                      <p:cBhvr>
                                        <p:cTn id="517" dur="500"/>
                                        <p:tgtEl>
                                          <p:spTgt spid="117"/>
                                        </p:tgtEl>
                                      </p:cBhvr>
                                    </p:animEffect>
                                  </p:childTnLst>
                                </p:cTn>
                              </p:par>
                            </p:childTnLst>
                          </p:cTn>
                        </p:par>
                      </p:childTnLst>
                    </p:cTn>
                  </p:par>
                </p:childTnLst>
              </p:cTn>
              <p:nextCondLst>
                <p:cond evt="onClick" delay="0">
                  <p:tgtEl>
                    <p:spTgt spid="116"/>
                  </p:tgtEl>
                </p:cond>
              </p:nextCondLst>
            </p:seq>
            <p:seq concurrent="1" nextAc="seek">
              <p:cTn id="518" restart="whenNotActive" fill="hold" evtFilter="cancelBubble" nodeType="interactiveSeq">
                <p:stCondLst>
                  <p:cond evt="onClick" delay="0">
                    <p:tgtEl>
                      <p:spTgt spid="117"/>
                    </p:tgtEl>
                  </p:cond>
                </p:stCondLst>
                <p:endSync evt="end" delay="0">
                  <p:rtn val="all"/>
                </p:endSync>
                <p:childTnLst>
                  <p:par>
                    <p:cTn id="519" fill="hold">
                      <p:stCondLst>
                        <p:cond delay="0"/>
                      </p:stCondLst>
                      <p:childTnLst>
                        <p:par>
                          <p:cTn id="520" fill="hold">
                            <p:stCondLst>
                              <p:cond delay="0"/>
                            </p:stCondLst>
                            <p:childTnLst>
                              <p:par>
                                <p:cTn id="521" presetID="10" presetClass="entr" presetSubtype="0" fill="hold" grpId="0" nodeType="clickEffect">
                                  <p:stCondLst>
                                    <p:cond delay="0"/>
                                  </p:stCondLst>
                                  <p:childTnLst>
                                    <p:set>
                                      <p:cBhvr>
                                        <p:cTn id="522" dur="1" fill="hold">
                                          <p:stCondLst>
                                            <p:cond delay="0"/>
                                          </p:stCondLst>
                                        </p:cTn>
                                        <p:tgtEl>
                                          <p:spTgt spid="118"/>
                                        </p:tgtEl>
                                        <p:attrNameLst>
                                          <p:attrName>style.visibility</p:attrName>
                                        </p:attrNameLst>
                                      </p:cBhvr>
                                      <p:to>
                                        <p:strVal val="visible"/>
                                      </p:to>
                                    </p:set>
                                    <p:animEffect transition="in" filter="fade">
                                      <p:cBhvr>
                                        <p:cTn id="523" dur="500"/>
                                        <p:tgtEl>
                                          <p:spTgt spid="118"/>
                                        </p:tgtEl>
                                      </p:cBhvr>
                                    </p:animEffect>
                                  </p:childTnLst>
                                </p:cTn>
                              </p:par>
                            </p:childTnLst>
                          </p:cTn>
                        </p:par>
                      </p:childTnLst>
                    </p:cTn>
                  </p:par>
                </p:childTnLst>
              </p:cTn>
              <p:nextCondLst>
                <p:cond evt="onClick" delay="0">
                  <p:tgtEl>
                    <p:spTgt spid="117"/>
                  </p:tgtEl>
                </p:cond>
              </p:nextCondLst>
            </p:seq>
            <p:seq concurrent="1" nextAc="seek">
              <p:cTn id="524" restart="whenNotActive" fill="hold" evtFilter="cancelBubble" nodeType="interactiveSeq">
                <p:stCondLst>
                  <p:cond evt="onClick" delay="0">
                    <p:tgtEl>
                      <p:spTgt spid="119"/>
                    </p:tgtEl>
                  </p:cond>
                </p:stCondLst>
                <p:endSync evt="end" delay="0">
                  <p:rtn val="all"/>
                </p:endSync>
                <p:childTnLst>
                  <p:par>
                    <p:cTn id="525" fill="hold">
                      <p:stCondLst>
                        <p:cond delay="0"/>
                      </p:stCondLst>
                      <p:childTnLst>
                        <p:par>
                          <p:cTn id="526" fill="hold">
                            <p:stCondLst>
                              <p:cond delay="0"/>
                            </p:stCondLst>
                            <p:childTnLst>
                              <p:par>
                                <p:cTn id="527" presetID="10" presetClass="entr" presetSubtype="0" fill="hold" grpId="0" nodeType="clickEffect">
                                  <p:stCondLst>
                                    <p:cond delay="0"/>
                                  </p:stCondLst>
                                  <p:childTnLst>
                                    <p:set>
                                      <p:cBhvr>
                                        <p:cTn id="528" dur="1" fill="hold">
                                          <p:stCondLst>
                                            <p:cond delay="0"/>
                                          </p:stCondLst>
                                        </p:cTn>
                                        <p:tgtEl>
                                          <p:spTgt spid="120"/>
                                        </p:tgtEl>
                                        <p:attrNameLst>
                                          <p:attrName>style.visibility</p:attrName>
                                        </p:attrNameLst>
                                      </p:cBhvr>
                                      <p:to>
                                        <p:strVal val="visible"/>
                                      </p:to>
                                    </p:set>
                                    <p:animEffect transition="in" filter="fade">
                                      <p:cBhvr>
                                        <p:cTn id="529" dur="500"/>
                                        <p:tgtEl>
                                          <p:spTgt spid="120"/>
                                        </p:tgtEl>
                                      </p:cBhvr>
                                    </p:animEffect>
                                  </p:childTnLst>
                                </p:cTn>
                              </p:par>
                            </p:childTnLst>
                          </p:cTn>
                        </p:par>
                      </p:childTnLst>
                    </p:cTn>
                  </p:par>
                </p:childTnLst>
              </p:cTn>
              <p:nextCondLst>
                <p:cond evt="onClick" delay="0">
                  <p:tgtEl>
                    <p:spTgt spid="119"/>
                  </p:tgtEl>
                </p:cond>
              </p:nextCondLst>
            </p:seq>
            <p:seq concurrent="1" nextAc="seek">
              <p:cTn id="530" restart="whenNotActive" fill="hold" evtFilter="cancelBubble" nodeType="interactiveSeq">
                <p:stCondLst>
                  <p:cond evt="onClick" delay="0">
                    <p:tgtEl>
                      <p:spTgt spid="120"/>
                    </p:tgtEl>
                  </p:cond>
                </p:stCondLst>
                <p:endSync evt="end" delay="0">
                  <p:rtn val="all"/>
                </p:endSync>
                <p:childTnLst>
                  <p:par>
                    <p:cTn id="531" fill="hold">
                      <p:stCondLst>
                        <p:cond delay="0"/>
                      </p:stCondLst>
                      <p:childTnLst>
                        <p:par>
                          <p:cTn id="532" fill="hold">
                            <p:stCondLst>
                              <p:cond delay="0"/>
                            </p:stCondLst>
                            <p:childTnLst>
                              <p:par>
                                <p:cTn id="533" presetID="10" presetClass="entr" presetSubtype="0" fill="hold" grpId="0" nodeType="clickEffect">
                                  <p:stCondLst>
                                    <p:cond delay="0"/>
                                  </p:stCondLst>
                                  <p:childTnLst>
                                    <p:set>
                                      <p:cBhvr>
                                        <p:cTn id="534" dur="1" fill="hold">
                                          <p:stCondLst>
                                            <p:cond delay="0"/>
                                          </p:stCondLst>
                                        </p:cTn>
                                        <p:tgtEl>
                                          <p:spTgt spid="121"/>
                                        </p:tgtEl>
                                        <p:attrNameLst>
                                          <p:attrName>style.visibility</p:attrName>
                                        </p:attrNameLst>
                                      </p:cBhvr>
                                      <p:to>
                                        <p:strVal val="visible"/>
                                      </p:to>
                                    </p:set>
                                    <p:animEffect transition="in" filter="fade">
                                      <p:cBhvr>
                                        <p:cTn id="535" dur="500"/>
                                        <p:tgtEl>
                                          <p:spTgt spid="121"/>
                                        </p:tgtEl>
                                      </p:cBhvr>
                                    </p:animEffect>
                                  </p:childTnLst>
                                </p:cTn>
                              </p:par>
                            </p:childTnLst>
                          </p:cTn>
                        </p:par>
                      </p:childTnLst>
                    </p:cTn>
                  </p:par>
                </p:childTnLst>
              </p:cTn>
              <p:nextCondLst>
                <p:cond evt="onClick" delay="0">
                  <p:tgtEl>
                    <p:spTgt spid="120"/>
                  </p:tgtEl>
                </p:cond>
              </p:nextCondLst>
            </p:seq>
            <p:seq concurrent="1" nextAc="seek">
              <p:cTn id="536" restart="whenNotActive" fill="hold" evtFilter="cancelBubble" nodeType="interactiveSeq">
                <p:stCondLst>
                  <p:cond evt="onClick" delay="0">
                    <p:tgtEl>
                      <p:spTgt spid="121"/>
                    </p:tgtEl>
                  </p:cond>
                </p:stCondLst>
                <p:endSync evt="end" delay="0">
                  <p:rtn val="all"/>
                </p:endSync>
                <p:childTnLst>
                  <p:par>
                    <p:cTn id="537" fill="hold">
                      <p:stCondLst>
                        <p:cond delay="0"/>
                      </p:stCondLst>
                      <p:childTnLst>
                        <p:par>
                          <p:cTn id="538" fill="hold">
                            <p:stCondLst>
                              <p:cond delay="0"/>
                            </p:stCondLst>
                            <p:childTnLst>
                              <p:par>
                                <p:cTn id="539" presetID="10" presetClass="entr" presetSubtype="0" fill="hold" grpId="0" nodeType="clickEffect">
                                  <p:stCondLst>
                                    <p:cond delay="0"/>
                                  </p:stCondLst>
                                  <p:childTnLst>
                                    <p:set>
                                      <p:cBhvr>
                                        <p:cTn id="540" dur="1" fill="hold">
                                          <p:stCondLst>
                                            <p:cond delay="0"/>
                                          </p:stCondLst>
                                        </p:cTn>
                                        <p:tgtEl>
                                          <p:spTgt spid="122"/>
                                        </p:tgtEl>
                                        <p:attrNameLst>
                                          <p:attrName>style.visibility</p:attrName>
                                        </p:attrNameLst>
                                      </p:cBhvr>
                                      <p:to>
                                        <p:strVal val="visible"/>
                                      </p:to>
                                    </p:set>
                                    <p:animEffect transition="in" filter="fade">
                                      <p:cBhvr>
                                        <p:cTn id="541" dur="500"/>
                                        <p:tgtEl>
                                          <p:spTgt spid="122"/>
                                        </p:tgtEl>
                                      </p:cBhvr>
                                    </p:animEffect>
                                  </p:childTnLst>
                                </p:cTn>
                              </p:par>
                            </p:childTnLst>
                          </p:cTn>
                        </p:par>
                      </p:childTnLst>
                    </p:cTn>
                  </p:par>
                </p:childTnLst>
              </p:cTn>
              <p:nextCondLst>
                <p:cond evt="onClick" delay="0">
                  <p:tgtEl>
                    <p:spTgt spid="121"/>
                  </p:tgtEl>
                </p:cond>
              </p:nextCondLst>
            </p:seq>
          </p:childTnLst>
        </p:cTn>
      </p:par>
    </p:tnLst>
    <p:bldLst>
      <p:bldP spid="3" grpId="0" animBg="1"/>
      <p:bldP spid="4" grpId="0" animBg="1"/>
      <p:bldP spid="5" grpId="0" animBg="1"/>
      <p:bldP spid="7" grpId="0" animBg="1"/>
      <p:bldP spid="8" grpId="0" animBg="1"/>
      <p:bldP spid="9" grpId="0" animBg="1"/>
      <p:bldP spid="11" grpId="0" animBg="1"/>
      <p:bldP spid="12" grpId="0" animBg="1"/>
      <p:bldP spid="13" grpId="0" animBg="1"/>
      <p:bldP spid="15" grpId="0" animBg="1"/>
      <p:bldP spid="16" grpId="0" animBg="1"/>
      <p:bldP spid="17" grpId="0" animBg="1"/>
      <p:bldP spid="19" grpId="0" animBg="1"/>
      <p:bldP spid="20" grpId="0" animBg="1"/>
      <p:bldP spid="21" grpId="0" animBg="1"/>
      <p:bldP spid="23" grpId="0" animBg="1"/>
      <p:bldP spid="24" grpId="0" animBg="1"/>
      <p:bldP spid="25" grpId="0" animBg="1"/>
      <p:bldP spid="27" grpId="0" animBg="1"/>
      <p:bldP spid="28" grpId="0" animBg="1"/>
      <p:bldP spid="29" grpId="0" animBg="1"/>
      <p:bldP spid="31" grpId="0" animBg="1"/>
      <p:bldP spid="32" grpId="0" animBg="1"/>
      <p:bldP spid="33" grpId="0" animBg="1"/>
      <p:bldP spid="36" grpId="0" animBg="1"/>
      <p:bldP spid="37" grpId="0" animBg="1"/>
      <p:bldP spid="38" grpId="0" animBg="1"/>
      <p:bldP spid="40" grpId="0" animBg="1"/>
      <p:bldP spid="41" grpId="0" animBg="1"/>
      <p:bldP spid="42" grpId="0" animBg="1"/>
      <p:bldP spid="44" grpId="0" animBg="1"/>
      <p:bldP spid="45" grpId="0" animBg="1"/>
      <p:bldP spid="46" grpId="0" animBg="1"/>
      <p:bldP spid="48" grpId="0" animBg="1"/>
      <p:bldP spid="49" grpId="0" animBg="1"/>
      <p:bldP spid="50" grpId="0" animBg="1"/>
      <p:bldP spid="52" grpId="0" animBg="1"/>
      <p:bldP spid="53" grpId="0" animBg="1"/>
      <p:bldP spid="54" grpId="0" animBg="1"/>
      <p:bldP spid="56" grpId="0" animBg="1"/>
      <p:bldP spid="57" grpId="0" animBg="1"/>
      <p:bldP spid="58" grpId="0" animBg="1"/>
      <p:bldP spid="60" grpId="0" animBg="1"/>
      <p:bldP spid="61" grpId="0" animBg="1"/>
      <p:bldP spid="62" grpId="0" animBg="1"/>
      <p:bldP spid="64" grpId="0" animBg="1"/>
      <p:bldP spid="65" grpId="0" animBg="1"/>
      <p:bldP spid="66" grpId="0" animBg="1"/>
      <p:bldP spid="68" grpId="0" animBg="1"/>
      <p:bldP spid="69" grpId="0" animBg="1"/>
      <p:bldP spid="70" grpId="0" animBg="1"/>
      <p:bldP spid="72" grpId="0" animBg="1"/>
      <p:bldP spid="73" grpId="0" animBg="1"/>
      <p:bldP spid="74" grpId="0" animBg="1"/>
      <p:bldP spid="76" grpId="0" animBg="1"/>
      <p:bldP spid="77" grpId="0" animBg="1"/>
      <p:bldP spid="78" grpId="0" animBg="1"/>
      <p:bldP spid="80" grpId="0" animBg="1"/>
      <p:bldP spid="81" grpId="0" animBg="1"/>
      <p:bldP spid="82" grpId="0" animBg="1"/>
      <p:bldP spid="84" grpId="0" animBg="1"/>
      <p:bldP spid="85" grpId="0" animBg="1"/>
      <p:bldP spid="86" grpId="0" animBg="1"/>
      <p:bldP spid="88" grpId="0" animBg="1"/>
      <p:bldP spid="89" grpId="0" animBg="1"/>
      <p:bldP spid="90" grpId="0" animBg="1"/>
      <p:bldP spid="92" grpId="0" animBg="1"/>
      <p:bldP spid="93" grpId="0" animBg="1"/>
      <p:bldP spid="94" grpId="0" animBg="1"/>
      <p:bldP spid="96" grpId="0" animBg="1"/>
      <p:bldP spid="97" grpId="0" animBg="1"/>
      <p:bldP spid="98" grpId="0" animBg="1"/>
      <p:bldP spid="100" grpId="0" animBg="1"/>
      <p:bldP spid="101" grpId="0" animBg="1"/>
      <p:bldP spid="102" grpId="0" animBg="1"/>
      <p:bldP spid="104" grpId="0" animBg="1"/>
      <p:bldP spid="105" grpId="0" animBg="1"/>
      <p:bldP spid="106" grpId="0" animBg="1"/>
      <p:bldP spid="108" grpId="0" animBg="1"/>
      <p:bldP spid="109" grpId="0" animBg="1"/>
      <p:bldP spid="110" grpId="0" animBg="1"/>
      <p:bldP spid="112" grpId="0" animBg="1"/>
      <p:bldP spid="113" grpId="0" animBg="1"/>
      <p:bldP spid="114" grpId="0" animBg="1"/>
      <p:bldP spid="116" grpId="0" animBg="1"/>
      <p:bldP spid="117" grpId="0" animBg="1"/>
      <p:bldP spid="118" grpId="0" animBg="1"/>
      <p:bldP spid="120" grpId="0" animBg="1"/>
      <p:bldP spid="121" grpId="0" animBg="1"/>
      <p:bldP spid="1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jako první v českých zemích předvedl na Vltavě kolesovou parní loď?</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Josef Božek.</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1</a:t>
            </a:r>
            <a:endParaRPr lang="cs-CZ" sz="2800" dirty="0">
              <a:solidFill>
                <a:schemeClr val="accent4">
                  <a:lumMod val="50000"/>
                </a:schemeClr>
              </a:solidFill>
              <a:latin typeface="Times New Roman" pitchFamily="18" charset="0"/>
              <a:cs typeface="Times New Roman" pitchFamily="18" charset="0"/>
            </a:endParaRPr>
          </a:p>
        </p:txBody>
      </p:sp>
      <p:pic>
        <p:nvPicPr>
          <p:cNvPr id="5122" name="Picture 2" descr="C:\Users\vespalcova\AppData\Local\Microsoft\Windows\Temporary Internet Files\Content.IE5\8CS4MEHD\MC900350507[1].wmf"/>
          <p:cNvPicPr>
            <a:picLocks noChangeAspect="1" noChangeArrowheads="1"/>
          </p:cNvPicPr>
          <p:nvPr/>
        </p:nvPicPr>
        <p:blipFill>
          <a:blip r:embed="rId5"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771800" y="2930430"/>
            <a:ext cx="4119390" cy="2678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9976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označovalo politické spojení německy mluvících států, které existovalo od poloviny 10. století?</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Svatá říše římská.</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2</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3714149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Která města spojovala koňská železnice?</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České Budějovice – Linec.</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3</a:t>
            </a:r>
            <a:endParaRPr lang="cs-CZ" sz="2800" dirty="0">
              <a:solidFill>
                <a:schemeClr val="accent4">
                  <a:lumMod val="50000"/>
                </a:schemeClr>
              </a:solidFill>
              <a:latin typeface="Times New Roman" pitchFamily="18" charset="0"/>
              <a:cs typeface="Times New Roman" pitchFamily="18" charset="0"/>
            </a:endParaRPr>
          </a:p>
        </p:txBody>
      </p:sp>
      <p:pic>
        <p:nvPicPr>
          <p:cNvPr id="4098" name="Picture 2" descr="C:\Users\vespalcova\AppData\Local\Microsoft\Windows\Temporary Internet Files\Content.IE5\3CNRCJ3Q\MC900332133[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11760" y="2780928"/>
            <a:ext cx="4273956" cy="228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2246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Jaké zboží se na trase koňské železnice přepravovalo?</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lstStyle/>
          <a:p>
            <a:r>
              <a:rPr lang="cs-CZ" sz="3200" dirty="0" smtClean="0">
                <a:solidFill>
                  <a:schemeClr val="accent4">
                    <a:lumMod val="50000"/>
                  </a:schemeClr>
                </a:solidFill>
                <a:latin typeface="Times New Roman" pitchFamily="18" charset="0"/>
                <a:cs typeface="Times New Roman" pitchFamily="18" charset="0"/>
              </a:rPr>
              <a:t>Sůl.</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4</a:t>
            </a:r>
            <a:endParaRPr lang="cs-CZ" sz="2800" dirty="0">
              <a:solidFill>
                <a:schemeClr val="accent4">
                  <a:lumMod val="50000"/>
                </a:schemeClr>
              </a:solidFill>
              <a:latin typeface="Times New Roman" pitchFamily="18" charset="0"/>
              <a:cs typeface="Times New Roman" pitchFamily="18" charset="0"/>
            </a:endParaRPr>
          </a:p>
        </p:txBody>
      </p:sp>
      <p:pic>
        <p:nvPicPr>
          <p:cNvPr id="3074" name="Picture 2" descr="C:\Users\vespalcova\AppData\Local\Microsoft\Windows\Temporary Internet Files\Content.IE5\5C9R4K77\MC90001343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12369" y="2211250"/>
            <a:ext cx="3141843" cy="374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32813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byl zvolen francouzským prezidentem  po revoluci v roce 1848?</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Ludvík Napoleon.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5</a:t>
            </a:r>
            <a:endParaRPr lang="cs-CZ" sz="2800" dirty="0">
              <a:solidFill>
                <a:schemeClr val="accent4">
                  <a:lumMod val="50000"/>
                </a:schemeClr>
              </a:solidFill>
              <a:latin typeface="Times New Roman" pitchFamily="18" charset="0"/>
              <a:cs typeface="Times New Roman" pitchFamily="18" charset="0"/>
            </a:endParaRPr>
          </a:p>
        </p:txBody>
      </p:sp>
      <p:pic>
        <p:nvPicPr>
          <p:cNvPr id="9218" name="Picture 2" descr="C:\Users\vespalcova\AppData\Local\Microsoft\Windows\Temporary Internet Files\Content.IE5\8CS4MEHD\MC900397919[1].wmf"/>
          <p:cNvPicPr>
            <a:picLocks noChangeAspect="1" noChangeArrowheads="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7864" y="2348880"/>
            <a:ext cx="3168352" cy="4138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3416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Která města spojila první parní železnice?</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Vídeň, Brno, Břeclav, Krakov.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6</a:t>
            </a:r>
            <a:endParaRPr lang="cs-CZ" sz="2800" dirty="0">
              <a:solidFill>
                <a:schemeClr val="accent4">
                  <a:lumMod val="50000"/>
                </a:schemeClr>
              </a:solidFill>
              <a:latin typeface="Times New Roman" pitchFamily="18" charset="0"/>
              <a:cs typeface="Times New Roman" pitchFamily="18" charset="0"/>
            </a:endParaRPr>
          </a:p>
        </p:txBody>
      </p:sp>
      <p:pic>
        <p:nvPicPr>
          <p:cNvPr id="2050" name="Picture 2" descr="C:\Users\vespalcova\AppData\Local\Microsoft\Windows\Temporary Internet Files\Content.IE5\5C9R4K77\MC90008939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11760" y="2492229"/>
            <a:ext cx="3971882" cy="2945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808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sestrojil ruchadlo?</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Bratranci Veverkové.</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7</a:t>
            </a:r>
            <a:endParaRPr lang="cs-CZ" sz="2800" dirty="0">
              <a:solidFill>
                <a:schemeClr val="accent4">
                  <a:lumMod val="50000"/>
                </a:schemeClr>
              </a:solidFill>
              <a:latin typeface="Times New Roman" pitchFamily="18" charset="0"/>
              <a:cs typeface="Times New Roman" pitchFamily="18" charset="0"/>
            </a:endParaRPr>
          </a:p>
        </p:txBody>
      </p:sp>
      <p:pic>
        <p:nvPicPr>
          <p:cNvPr id="1026" name="Picture 2" descr="C:\Users\vespalcova\AppData\Local\Microsoft\Windows\Temporary Internet Files\Content.IE5\3CNRCJ3Q\MC900351363[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55776" y="2780928"/>
            <a:ext cx="2983016" cy="2718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1443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jmenoval první český nejznámější časopis?</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err="1" smtClean="0">
                <a:solidFill>
                  <a:schemeClr val="accent4">
                    <a:lumMod val="50000"/>
                  </a:schemeClr>
                </a:solidFill>
                <a:latin typeface="Times New Roman" pitchFamily="18" charset="0"/>
                <a:cs typeface="Times New Roman" pitchFamily="18" charset="0"/>
              </a:rPr>
              <a:t>Kwěty</a:t>
            </a:r>
            <a:r>
              <a:rPr lang="cs-CZ" sz="3200" dirty="0" smtClean="0">
                <a:solidFill>
                  <a:schemeClr val="accent4">
                    <a:lumMod val="50000"/>
                  </a:schemeClr>
                </a:solidFill>
                <a:latin typeface="Times New Roman" pitchFamily="18" charset="0"/>
                <a:cs typeface="Times New Roman" pitchFamily="18" charset="0"/>
              </a:rPr>
              <a:t> české.</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8</a:t>
            </a:r>
            <a:endParaRPr lang="cs-CZ" sz="2800" dirty="0">
              <a:solidFill>
                <a:schemeClr val="accent4">
                  <a:lumMod val="50000"/>
                </a:schemeClr>
              </a:solidFill>
              <a:latin typeface="Times New Roman" pitchFamily="18" charset="0"/>
              <a:cs typeface="Times New Roman" pitchFamily="18" charset="0"/>
            </a:endParaRPr>
          </a:p>
        </p:txBody>
      </p:sp>
      <p:pic>
        <p:nvPicPr>
          <p:cNvPr id="6146" name="Picture 2" descr="C:\Users\vespalcova\AppData\Local\Microsoft\Windows\Temporary Internet Files\Content.IE5\3CNRCJ3Q\MC90044203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5856" y="2348880"/>
            <a:ext cx="2808312" cy="3203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3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Bonus!!! </a:t>
            </a:r>
            <a:endParaRPr lang="cs-CZ" sz="3200" dirty="0">
              <a:solidFill>
                <a:schemeClr val="accent4">
                  <a:lumMod val="50000"/>
                </a:schemeClr>
              </a:solidFill>
              <a:latin typeface="Times New Roman" pitchFamily="18" charset="0"/>
              <a:cs typeface="Times New Roman" pitchFamily="18" charset="0"/>
            </a:endParaRPr>
          </a:p>
        </p:txBody>
      </p:sp>
      <p:pic>
        <p:nvPicPr>
          <p:cNvPr id="5" name="Picture 5" descr="C:\Users\vespalcova\AppData\Local\Microsoft\Windows\Temporary Internet Files\Content.IE5\ZZ84PMDI\MC900442122[1].png">
            <a:hlinkClick r:id="rId2" action="ppaction://hlinksldjump"/>
          </p:cNvPr>
          <p:cNvPicPr>
            <a:picLocks noChangeAspect="1" noChangeArrowheads="1"/>
          </p:cNvPicPr>
          <p:nvPr/>
        </p:nvPicPr>
        <p:blipFill>
          <a:blip r:embed="rId3"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725816" y="0"/>
            <a:ext cx="364202" cy="523220"/>
          </a:xfrm>
          <a:prstGeom prst="rect">
            <a:avLst/>
          </a:prstGeom>
          <a:noFill/>
        </p:spPr>
        <p:txBody>
          <a:bodyPr wrap="none" rtlCol="0">
            <a:spAutoFit/>
          </a:bodyPr>
          <a:lstStyle/>
          <a:p>
            <a:r>
              <a:rPr lang="cs-CZ" sz="2800" dirty="0" smtClean="0">
                <a:solidFill>
                  <a:schemeClr val="accent4">
                    <a:lumMod val="50000"/>
                  </a:schemeClr>
                </a:solidFill>
                <a:latin typeface="Times New Roman" pitchFamily="18" charset="0"/>
                <a:cs typeface="Times New Roman" pitchFamily="18" charset="0"/>
              </a:rPr>
              <a:t>9</a:t>
            </a:r>
            <a:endParaRPr lang="cs-CZ" sz="2800" dirty="0">
              <a:solidFill>
                <a:schemeClr val="accent4">
                  <a:lumMod val="50000"/>
                </a:schemeClr>
              </a:solidFill>
              <a:latin typeface="Times New Roman" pitchFamily="18" charset="0"/>
              <a:cs typeface="Times New Roman" pitchFamily="18" charset="0"/>
            </a:endParaRPr>
          </a:p>
        </p:txBody>
      </p:sp>
      <p:pic>
        <p:nvPicPr>
          <p:cNvPr id="10242" name="Picture 2" descr="C:\Users\vespalcova\AppData\Local\Microsoft\Windows\Temporary Internet Files\Content.IE5\3CNRCJ3Q\MC90044045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3728" y="1628799"/>
            <a:ext cx="5090864" cy="3844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577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jmenoval český básník, pronásledovaný pro své protirakouské názory?</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Karel Havlíček Borovský.</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536210" y="0"/>
            <a:ext cx="607791"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10</a:t>
            </a:r>
            <a:endParaRPr lang="cs-CZ" sz="2800" dirty="0">
              <a:solidFill>
                <a:schemeClr val="accent4">
                  <a:lumMod val="50000"/>
                </a:schemeClr>
              </a:solidFill>
              <a:latin typeface="Times New Roman" pitchFamily="18" charset="0"/>
              <a:cs typeface="Times New Roman" pitchFamily="18" charset="0"/>
            </a:endParaRPr>
          </a:p>
        </p:txBody>
      </p:sp>
      <p:pic>
        <p:nvPicPr>
          <p:cNvPr id="7170" name="Picture 2" descr="C:\Users\vespalcova\AppData\Local\Microsoft\Windows\Temporary Internet Files\Content.IE5\3CNRCJ3Q\MC900341798[1].jpg"/>
          <p:cNvPicPr>
            <a:picLocks noChangeAspect="1" noChangeArrowheads="1"/>
          </p:cNvPicPr>
          <p:nvPr/>
        </p:nvPicPr>
        <p:blipFill>
          <a:blip r:embed="rId5" cstate="print">
            <a:extLst>
              <a:ext uri="{BEBA8EAE-BF5A-486C-A8C5-ECC9F3942E4B}">
                <a14:imgProps xmlns:a14="http://schemas.microsoft.com/office/drawing/2010/main">
                  <a14:imgLayer r:embed="rId6">
                    <a14:imgEffect>
                      <a14:colorTemperature colorTemp="53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555776" y="2780928"/>
            <a:ext cx="4320480" cy="2916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6432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Jakým českým synonymem nahradíš slovo konstituce?</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lstStyle/>
          <a:p>
            <a:r>
              <a:rPr lang="cs-CZ" sz="3200" dirty="0" smtClean="0">
                <a:solidFill>
                  <a:schemeClr val="accent4">
                    <a:lumMod val="50000"/>
                  </a:schemeClr>
                </a:solidFill>
                <a:latin typeface="Times New Roman" pitchFamily="18" charset="0"/>
                <a:cs typeface="Times New Roman" pitchFamily="18" charset="0"/>
              </a:rPr>
              <a:t>Ústava.</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2"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11</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4056379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Jaký cíl měly italské státy během revoluce v roce 1848?</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Sjednocení a osvobození od rakouské nadvlády.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12</a:t>
            </a:r>
            <a:endParaRPr lang="cs-CZ" sz="2800" dirty="0">
              <a:solidFill>
                <a:schemeClr val="accent4">
                  <a:lumMod val="50000"/>
                </a:schemeClr>
              </a:solidFill>
              <a:latin typeface="Times New Roman" pitchFamily="18" charset="0"/>
              <a:cs typeface="Times New Roman" pitchFamily="18" charset="0"/>
            </a:endParaRPr>
          </a:p>
        </p:txBody>
      </p:sp>
      <p:pic>
        <p:nvPicPr>
          <p:cNvPr id="8194" name="Picture 2" descr="C:\Users\vespalcova\AppData\Local\Microsoft\Windows\Temporary Internet Files\Content.IE5\5C9R4K77\MC90043366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38412" y="2060848"/>
            <a:ext cx="4067175" cy="4625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8621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Kterému císaři byla adresována petice z roku 1848 s českými požadavky, které ustanovilo shromáždění lidu ve Svatováclavských lázních v </a:t>
            </a:r>
            <a:r>
              <a:rPr lang="cs-CZ" sz="2800" dirty="0">
                <a:solidFill>
                  <a:schemeClr val="accent4">
                    <a:lumMod val="50000"/>
                  </a:schemeClr>
                </a:solidFill>
                <a:latin typeface="Times New Roman" pitchFamily="18" charset="0"/>
                <a:cs typeface="Times New Roman" pitchFamily="18" charset="0"/>
              </a:rPr>
              <a:t>P</a:t>
            </a:r>
            <a:r>
              <a:rPr lang="cs-CZ" sz="2800" dirty="0" smtClean="0">
                <a:solidFill>
                  <a:schemeClr val="accent4">
                    <a:lumMod val="50000"/>
                  </a:schemeClr>
                </a:solidFill>
                <a:latin typeface="Times New Roman" pitchFamily="18" charset="0"/>
                <a:cs typeface="Times New Roman" pitchFamily="18" charset="0"/>
              </a:rPr>
              <a:t>raze?</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Ferdinandu I. Habsburskému.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13</a:t>
            </a:r>
            <a:endParaRPr lang="cs-CZ" sz="2800" dirty="0">
              <a:solidFill>
                <a:schemeClr val="accent4">
                  <a:lumMod val="50000"/>
                </a:schemeClr>
              </a:solidFill>
              <a:latin typeface="Times New Roman" pitchFamily="18" charset="0"/>
              <a:cs typeface="Times New Roman" pitchFamily="18" charset="0"/>
            </a:endParaRPr>
          </a:p>
        </p:txBody>
      </p:sp>
      <p:pic>
        <p:nvPicPr>
          <p:cNvPr id="3074" name="Picture 2" descr="C:\Users\a\AppData\Local\Microsoft\Windows\Temporary Internet Files\Content.IE5\4MTUVHND\MC90007875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63688" y="2780928"/>
            <a:ext cx="4944979" cy="3364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7953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jmenoval rakouský císař zvolený po revoluci v roce 1848, který vládl až do roku 1916?</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František Josef I.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14</a:t>
            </a:r>
            <a:endParaRPr lang="cs-CZ" sz="2800" dirty="0">
              <a:solidFill>
                <a:schemeClr val="accent4">
                  <a:lumMod val="50000"/>
                </a:schemeClr>
              </a:solidFill>
              <a:latin typeface="Times New Roman" pitchFamily="18" charset="0"/>
              <a:cs typeface="Times New Roman" pitchFamily="18" charset="0"/>
            </a:endParaRPr>
          </a:p>
        </p:txBody>
      </p:sp>
      <p:pic>
        <p:nvPicPr>
          <p:cNvPr id="2050" name="Picture 2" descr="C:\Users\a\AppData\Local\Microsoft\Windows\Temporary Internet Files\Content.IE5\ZVUZWL7Y\MC900406318[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91680" y="3082710"/>
            <a:ext cx="5472608" cy="2354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7281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se stal prvním německým císařem po sjednocení Německa?</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Vilém I.</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15</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8242509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Který ruský car se zúčastnil v roce 1805 bitvy u </a:t>
            </a:r>
            <a:r>
              <a:rPr lang="cs-CZ" sz="2800" dirty="0">
                <a:solidFill>
                  <a:schemeClr val="accent4">
                    <a:lumMod val="50000"/>
                  </a:schemeClr>
                </a:solidFill>
                <a:latin typeface="Times New Roman" pitchFamily="18" charset="0"/>
                <a:cs typeface="Times New Roman" pitchFamily="18" charset="0"/>
              </a:rPr>
              <a:t>S</a:t>
            </a:r>
            <a:r>
              <a:rPr lang="cs-CZ" sz="2800" dirty="0" smtClean="0">
                <a:solidFill>
                  <a:schemeClr val="accent4">
                    <a:lumMod val="50000"/>
                  </a:schemeClr>
                </a:solidFill>
                <a:latin typeface="Times New Roman" pitchFamily="18" charset="0"/>
                <a:cs typeface="Times New Roman" pitchFamily="18" charset="0"/>
              </a:rPr>
              <a:t>lavkova?</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Alexandr I.</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16</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5112283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nazývá ruský absolutismus?</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Samoděržaví.</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17</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0390429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Bonus!!! </a:t>
            </a:r>
            <a:endParaRPr lang="cs-CZ" sz="3200" dirty="0">
              <a:solidFill>
                <a:schemeClr val="accent4">
                  <a:lumMod val="50000"/>
                </a:schemeClr>
              </a:solidFill>
              <a:latin typeface="Times New Roman" pitchFamily="18" charset="0"/>
              <a:cs typeface="Times New Roman" pitchFamily="18" charset="0"/>
            </a:endParaRPr>
          </a:p>
        </p:txBody>
      </p:sp>
      <p:pic>
        <p:nvPicPr>
          <p:cNvPr id="5" name="Picture 5" descr="C:\Users\vespalcova\AppData\Local\Microsoft\Windows\Temporary Internet Files\Content.IE5\ZZ84PMDI\MC900442122[1].png">
            <a:hlinkClick r:id="rId2" action="ppaction://hlinksldjump"/>
          </p:cNvPr>
          <p:cNvPicPr>
            <a:picLocks noChangeAspect="1" noChangeArrowheads="1"/>
          </p:cNvPicPr>
          <p:nvPr/>
        </p:nvPicPr>
        <p:blipFill>
          <a:blip r:embed="rId3"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18</a:t>
            </a:r>
            <a:endParaRPr lang="cs-CZ" sz="2800" dirty="0">
              <a:solidFill>
                <a:schemeClr val="accent4">
                  <a:lumMod val="50000"/>
                </a:schemeClr>
              </a:solidFill>
              <a:latin typeface="Times New Roman" pitchFamily="18" charset="0"/>
              <a:cs typeface="Times New Roman" pitchFamily="18" charset="0"/>
            </a:endParaRPr>
          </a:p>
        </p:txBody>
      </p:sp>
      <p:pic>
        <p:nvPicPr>
          <p:cNvPr id="1026" name="Picture 2" descr="C:\Users\a\AppData\Local\Microsoft\Windows\Temporary Internet Files\Content.IE5\4MTUVHND\MC90044045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745" y="1124744"/>
            <a:ext cx="4896544" cy="519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167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Výsledkem revolučního roku 1848 bylo kromě jiného odstoupení předsedy vlády. Jak se tento kancléř jmenoval?</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Klemens Wenzel von Metternich.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19</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049256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cizím slovem označuje omezená svoboda tisku?</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Cenzura.</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20</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4630264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měl velké zásluhy na sjednocení Itálie?</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err="1" smtClean="0">
                <a:solidFill>
                  <a:schemeClr val="accent4">
                    <a:lumMod val="50000"/>
                  </a:schemeClr>
                </a:solidFill>
                <a:latin typeface="Times New Roman" pitchFamily="18" charset="0"/>
                <a:cs typeface="Times New Roman" pitchFamily="18" charset="0"/>
              </a:rPr>
              <a:t>Guiseppe</a:t>
            </a:r>
            <a:r>
              <a:rPr lang="cs-CZ" sz="3200" dirty="0" smtClean="0">
                <a:solidFill>
                  <a:schemeClr val="accent4">
                    <a:lumMod val="50000"/>
                  </a:schemeClr>
                </a:solidFill>
                <a:latin typeface="Times New Roman" pitchFamily="18" charset="0"/>
                <a:cs typeface="Times New Roman" pitchFamily="18" charset="0"/>
              </a:rPr>
              <a:t> Garibaldi.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21</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093368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Kdo sjednotil Německo?</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Otto von </a:t>
            </a:r>
            <a:r>
              <a:rPr lang="cs-CZ" sz="3200" dirty="0" err="1" smtClean="0">
                <a:solidFill>
                  <a:schemeClr val="accent4">
                    <a:lumMod val="50000"/>
                  </a:schemeClr>
                </a:solidFill>
                <a:latin typeface="Times New Roman" pitchFamily="18" charset="0"/>
                <a:cs typeface="Times New Roman" pitchFamily="18" charset="0"/>
              </a:rPr>
              <a:t>Bismark</a:t>
            </a:r>
            <a:r>
              <a:rPr lang="cs-CZ" sz="3200" dirty="0" smtClean="0">
                <a:solidFill>
                  <a:schemeClr val="accent4">
                    <a:lumMod val="50000"/>
                  </a:schemeClr>
                </a:solidFill>
                <a:latin typeface="Times New Roman" pitchFamily="18" charset="0"/>
                <a:cs typeface="Times New Roman" pitchFamily="18" charset="0"/>
              </a:rPr>
              <a:t>.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22</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9931898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Ve kterém století vznikly Spojené státy americké?</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2. polovina 18. století (roku 1783).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23</a:t>
            </a:r>
            <a:endParaRPr lang="cs-CZ" sz="2800" dirty="0">
              <a:solidFill>
                <a:schemeClr val="accent4">
                  <a:lumMod val="50000"/>
                </a:schemeClr>
              </a:solidFill>
              <a:latin typeface="Times New Roman" pitchFamily="18" charset="0"/>
              <a:cs typeface="Times New Roman" pitchFamily="18" charset="0"/>
            </a:endParaRPr>
          </a:p>
        </p:txBody>
      </p:sp>
      <p:pic>
        <p:nvPicPr>
          <p:cNvPr id="1026" name="Picture 2" descr="C:\Users\a\AppData\Local\Microsoft\Windows\Temporary Internet Files\Content.IE5\ZVUZWL7Y\MC90030494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1840" y="2348880"/>
            <a:ext cx="2632072" cy="387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jmenuje nelegální americká rasistická organizace, která terorizovala černé obyvatele Ameriky?</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Ku-</a:t>
            </a:r>
            <a:r>
              <a:rPr lang="cs-CZ" sz="3200" dirty="0" err="1" smtClean="0">
                <a:solidFill>
                  <a:schemeClr val="accent4">
                    <a:lumMod val="50000"/>
                  </a:schemeClr>
                </a:solidFill>
                <a:latin typeface="Times New Roman" pitchFamily="18" charset="0"/>
                <a:cs typeface="Times New Roman" pitchFamily="18" charset="0"/>
              </a:rPr>
              <a:t>klux</a:t>
            </a:r>
            <a:r>
              <a:rPr lang="cs-CZ" sz="3200" dirty="0" smtClean="0">
                <a:solidFill>
                  <a:schemeClr val="accent4">
                    <a:lumMod val="50000"/>
                  </a:schemeClr>
                </a:solidFill>
                <a:latin typeface="Times New Roman" pitchFamily="18" charset="0"/>
                <a:cs typeface="Times New Roman" pitchFamily="18" charset="0"/>
              </a:rPr>
              <a:t>-klan.</a:t>
            </a:r>
            <a:r>
              <a:rPr lang="cs-CZ" dirty="0" smtClean="0">
                <a:solidFill>
                  <a:schemeClr val="accent4">
                    <a:lumMod val="50000"/>
                  </a:schemeClr>
                </a:solidFill>
              </a:rPr>
              <a:t> </a:t>
            </a:r>
            <a:endParaRPr lang="cs-CZ" dirty="0">
              <a:solidFill>
                <a:schemeClr val="accent4">
                  <a:lumMod val="50000"/>
                </a:schemeClr>
              </a:solidFill>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24</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jmenoval americký prezident, který se zasloužil o zrušení otroctví ve Spojených státech?</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Abraham Lincoln.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25</a:t>
            </a:r>
            <a:endParaRPr lang="cs-CZ" sz="2800" dirty="0">
              <a:solidFill>
                <a:schemeClr val="accent4">
                  <a:lumMod val="50000"/>
                </a:schemeClr>
              </a:solidFill>
              <a:latin typeface="Times New Roman" pitchFamily="18" charset="0"/>
              <a:cs typeface="Times New Roman" pitchFamily="18" charset="0"/>
            </a:endParaRPr>
          </a:p>
        </p:txBody>
      </p:sp>
      <p:pic>
        <p:nvPicPr>
          <p:cNvPr id="7" name="Picture 2" descr="C:\Documents and Settings\Zbyněk\Local Settings\Temporary Internet Files\Content.IE5\TLVPKAFJ\MC900324624[1].wmf"/>
          <p:cNvPicPr>
            <a:picLocks noChangeAspect="1" noChangeArrowheads="1"/>
          </p:cNvPicPr>
          <p:nvPr/>
        </p:nvPicPr>
        <p:blipFill>
          <a:blip r:embed="rId5" cstate="print"/>
          <a:srcRect/>
          <a:stretch>
            <a:fillRect/>
          </a:stretch>
        </p:blipFill>
        <p:spPr bwMode="auto">
          <a:xfrm>
            <a:off x="2195736" y="2780928"/>
            <a:ext cx="3863527" cy="2469712"/>
          </a:xfrm>
          <a:prstGeom prst="rect">
            <a:avLst/>
          </a:prstGeom>
          <a:noFill/>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Který český cestovatel se podílel na objevování Afriky v 19. století? Jako první zpracoval mapu Viktoriiných vodopádů.</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Emil Holub.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26</a:t>
            </a:r>
            <a:endParaRPr lang="cs-CZ" sz="2800" dirty="0">
              <a:solidFill>
                <a:schemeClr val="accent4">
                  <a:lumMod val="50000"/>
                </a:schemeClr>
              </a:solidFill>
              <a:latin typeface="Times New Roman" pitchFamily="18" charset="0"/>
              <a:cs typeface="Times New Roman" pitchFamily="18" charset="0"/>
            </a:endParaRPr>
          </a:p>
        </p:txBody>
      </p:sp>
      <p:pic>
        <p:nvPicPr>
          <p:cNvPr id="2050" name="Picture 2" descr="C:\Documents and Settings\Zbyněk\Local Settings\Temporary Internet Files\Content.IE5\UHTK2T46\MC900438062[1].png"/>
          <p:cNvPicPr>
            <a:picLocks noChangeAspect="1" noChangeArrowheads="1"/>
          </p:cNvPicPr>
          <p:nvPr/>
        </p:nvPicPr>
        <p:blipFill>
          <a:blip r:embed="rId5" cstate="print"/>
          <a:srcRect/>
          <a:stretch>
            <a:fillRect/>
          </a:stretch>
        </p:blipFill>
        <p:spPr bwMode="auto">
          <a:xfrm>
            <a:off x="2843808" y="2996952"/>
            <a:ext cx="3463280" cy="3463280"/>
          </a:xfrm>
          <a:prstGeom prst="rect">
            <a:avLst/>
          </a:prstGeom>
          <a:noFill/>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Bonus!!!</a:t>
            </a:r>
            <a:endParaRPr lang="cs-CZ" sz="3200" dirty="0">
              <a:solidFill>
                <a:schemeClr val="accent4">
                  <a:lumMod val="50000"/>
                </a:schemeClr>
              </a:solidFill>
              <a:latin typeface="Times New Roman" pitchFamily="18" charset="0"/>
              <a:cs typeface="Times New Roman" pitchFamily="18" charset="0"/>
            </a:endParaRPr>
          </a:p>
        </p:txBody>
      </p:sp>
      <p:pic>
        <p:nvPicPr>
          <p:cNvPr id="5" name="Picture 5" descr="C:\Users\vespalcova\AppData\Local\Microsoft\Windows\Temporary Internet Files\Content.IE5\ZZ84PMDI\MC900442122[1].png">
            <a:hlinkClick r:id="rId2" action="ppaction://hlinksldjump"/>
          </p:cNvPr>
          <p:cNvPicPr>
            <a:picLocks noChangeAspect="1" noChangeArrowheads="1"/>
          </p:cNvPicPr>
          <p:nvPr/>
        </p:nvPicPr>
        <p:blipFill>
          <a:blip r:embed="rId3"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27</a:t>
            </a:r>
            <a:endParaRPr lang="cs-CZ" sz="2800" dirty="0">
              <a:solidFill>
                <a:schemeClr val="accent4">
                  <a:lumMod val="50000"/>
                </a:schemeClr>
              </a:solidFill>
              <a:latin typeface="Times New Roman" pitchFamily="18" charset="0"/>
              <a:cs typeface="Times New Roman" pitchFamily="18" charset="0"/>
            </a:endParaRPr>
          </a:p>
        </p:txBody>
      </p:sp>
      <p:pic>
        <p:nvPicPr>
          <p:cNvPr id="3074" name="Picture 2" descr="C:\Documents and Settings\Zbyněk\Local Settings\Temporary Internet Files\Content.IE5\ACYZQZKG\MC900435951[1].wmf"/>
          <p:cNvPicPr>
            <a:picLocks noChangeAspect="1" noChangeArrowheads="1"/>
          </p:cNvPicPr>
          <p:nvPr/>
        </p:nvPicPr>
        <p:blipFill>
          <a:blip r:embed="rId4" cstate="print"/>
          <a:srcRect/>
          <a:stretch>
            <a:fillRect/>
          </a:stretch>
        </p:blipFill>
        <p:spPr bwMode="auto">
          <a:xfrm>
            <a:off x="2555776" y="1124744"/>
            <a:ext cx="4161680" cy="4682862"/>
          </a:xfrm>
          <a:prstGeom prst="rect">
            <a:avLst/>
          </a:prstGeom>
          <a:noFill/>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Ve kterém roce proběhlo rakousko-uherské vyrovnání?</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1867.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28</a:t>
            </a:r>
            <a:endParaRPr lang="cs-CZ" sz="28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jmenuje řeka, která se stala hranicí mezi Předlitavskem a Zalitavskem?</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Litava, řeka mezi Maďarskem a Rakouskem.</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28</a:t>
            </a:r>
            <a:endParaRPr lang="cs-CZ" sz="2800" dirty="0">
              <a:solidFill>
                <a:schemeClr val="accent4">
                  <a:lumMod val="50000"/>
                </a:schemeClr>
              </a:solidFill>
              <a:latin typeface="Times New Roman" pitchFamily="18" charset="0"/>
              <a:cs typeface="Times New Roman" pitchFamily="18" charset="0"/>
            </a:endParaRPr>
          </a:p>
        </p:txBody>
      </p:sp>
      <p:pic>
        <p:nvPicPr>
          <p:cNvPr id="6146" name="Picture 2" descr="C:\Documents and Settings\Zbyněk\Local Settings\Temporary Internet Files\Content.IE5\TLVPKAFJ\MC900426282[1].wmf"/>
          <p:cNvPicPr>
            <a:picLocks noChangeAspect="1" noChangeArrowheads="1"/>
          </p:cNvPicPr>
          <p:nvPr/>
        </p:nvPicPr>
        <p:blipFill>
          <a:blip r:embed="rId5" cstate="print"/>
          <a:srcRect/>
          <a:stretch>
            <a:fillRect/>
          </a:stretch>
        </p:blipFill>
        <p:spPr bwMode="auto">
          <a:xfrm>
            <a:off x="2051720" y="2924943"/>
            <a:ext cx="4658359" cy="2908269"/>
          </a:xfrm>
          <a:prstGeom prst="rect">
            <a:avLst/>
          </a:prstGeom>
          <a:noFill/>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800" dirty="0" smtClean="0">
                <a:solidFill>
                  <a:schemeClr val="accent4">
                    <a:lumMod val="50000"/>
                  </a:schemeClr>
                </a:solidFill>
                <a:latin typeface="Times New Roman" pitchFamily="18" charset="0"/>
                <a:cs typeface="Times New Roman" pitchFamily="18" charset="0"/>
              </a:rPr>
              <a:t>Jak se jmenuje zakladatel tělovýchovné organizace Sokol?</a:t>
            </a:r>
            <a:endParaRPr lang="cs-CZ" sz="2800" dirty="0">
              <a:solidFill>
                <a:schemeClr val="accent4">
                  <a:lumMod val="50000"/>
                </a:schemeClr>
              </a:solidFill>
              <a:latin typeface="Times New Roman" pitchFamily="18" charset="0"/>
              <a:cs typeface="Times New Roman" pitchFamily="18" charset="0"/>
            </a:endParaRPr>
          </a:p>
        </p:txBody>
      </p:sp>
      <p:sp>
        <p:nvSpPr>
          <p:cNvPr id="2" name="Nadpis 1"/>
          <p:cNvSpPr>
            <a:spLocks noGrp="1"/>
          </p:cNvSpPr>
          <p:nvPr>
            <p:ph type="title"/>
          </p:nvPr>
        </p:nvSpPr>
        <p:spPr/>
        <p:txBody>
          <a:bodyPr>
            <a:normAutofit/>
          </a:bodyPr>
          <a:lstStyle/>
          <a:p>
            <a:r>
              <a:rPr lang="cs-CZ" sz="3200" dirty="0" smtClean="0">
                <a:solidFill>
                  <a:schemeClr val="accent4">
                    <a:lumMod val="50000"/>
                  </a:schemeClr>
                </a:solidFill>
                <a:latin typeface="Times New Roman" pitchFamily="18" charset="0"/>
                <a:cs typeface="Times New Roman" pitchFamily="18" charset="0"/>
              </a:rPr>
              <a:t>Miroslav </a:t>
            </a:r>
            <a:r>
              <a:rPr lang="cs-CZ" sz="3200" dirty="0" err="1" smtClean="0">
                <a:solidFill>
                  <a:schemeClr val="accent4">
                    <a:lumMod val="50000"/>
                  </a:schemeClr>
                </a:solidFill>
                <a:latin typeface="Times New Roman" pitchFamily="18" charset="0"/>
                <a:cs typeface="Times New Roman" pitchFamily="18" charset="0"/>
              </a:rPr>
              <a:t>Tyrš</a:t>
            </a:r>
            <a:r>
              <a:rPr lang="cs-CZ" sz="3200" dirty="0" smtClean="0">
                <a:solidFill>
                  <a:schemeClr val="accent4">
                    <a:lumMod val="50000"/>
                  </a:schemeClr>
                </a:solidFill>
                <a:latin typeface="Times New Roman" pitchFamily="18" charset="0"/>
                <a:cs typeface="Times New Roman" pitchFamily="18" charset="0"/>
              </a:rPr>
              <a:t>. </a:t>
            </a:r>
            <a:endParaRPr lang="cs-CZ" sz="3200" dirty="0">
              <a:solidFill>
                <a:schemeClr val="accent4">
                  <a:lumMod val="50000"/>
                </a:schemeClr>
              </a:solidFill>
              <a:latin typeface="Times New Roman" pitchFamily="18" charset="0"/>
              <a:cs typeface="Times New Roman" pitchFamily="18" charset="0"/>
            </a:endParaRPr>
          </a:p>
        </p:txBody>
      </p:sp>
      <p:pic>
        <p:nvPicPr>
          <p:cNvPr id="4" name="Picture 4" descr="C:\Users\vespalcova\AppData\Local\Microsoft\Windows\Temporary Internet Files\Content.IE5\5C9R4K77\MC900442139[2].png"/>
          <p:cNvPicPr>
            <a:picLocks noChangeAspect="1" noChangeArrowheads="1"/>
          </p:cNvPicPr>
          <p:nvPr/>
        </p:nvPicPr>
        <p:blipFill>
          <a:blip r:embed="rId2" cstate="print">
            <a:extLst/>
          </a:blip>
          <a:srcRect/>
          <a:stretch>
            <a:fillRect/>
          </a:stretch>
        </p:blipFill>
        <p:spPr bwMode="auto">
          <a:xfrm>
            <a:off x="8009656" y="6321367"/>
            <a:ext cx="526554" cy="537374"/>
          </a:xfrm>
          <a:prstGeom prst="rect">
            <a:avLst/>
          </a:prstGeom>
          <a:noFill/>
          <a:extLst/>
        </p:spPr>
      </p:pic>
      <p:pic>
        <p:nvPicPr>
          <p:cNvPr id="5" name="Picture 5" descr="C:\Users\vespalcova\AppData\Local\Microsoft\Windows\Temporary Internet Files\Content.IE5\ZZ84PMDI\MC900442122[1].png">
            <a:hlinkClick r:id="rId3" action="ppaction://hlinksldjump"/>
          </p:cNvPr>
          <p:cNvPicPr>
            <a:picLocks noChangeAspect="1" noChangeArrowheads="1"/>
          </p:cNvPicPr>
          <p:nvPr/>
        </p:nvPicPr>
        <p:blipFill>
          <a:blip r:embed="rId4" cstate="print">
            <a:extLst/>
          </a:blip>
          <a:srcRect/>
          <a:stretch>
            <a:fillRect/>
          </a:stretch>
        </p:blipFill>
        <p:spPr bwMode="auto">
          <a:xfrm>
            <a:off x="8513923" y="6316082"/>
            <a:ext cx="545604" cy="541917"/>
          </a:xfrm>
          <a:prstGeom prst="rect">
            <a:avLst/>
          </a:prstGeom>
          <a:noFill/>
          <a:extLst/>
        </p:spPr>
      </p:pic>
      <p:sp>
        <p:nvSpPr>
          <p:cNvPr id="6" name="TextovéPole 5"/>
          <p:cNvSpPr txBox="1"/>
          <p:nvPr/>
        </p:nvSpPr>
        <p:spPr>
          <a:xfrm>
            <a:off x="8604448" y="0"/>
            <a:ext cx="539553" cy="523220"/>
          </a:xfrm>
          <a:prstGeom prst="rect">
            <a:avLst/>
          </a:prstGeom>
          <a:noFill/>
        </p:spPr>
        <p:txBody>
          <a:bodyPr wrap="square" rtlCol="0">
            <a:spAutoFit/>
          </a:bodyPr>
          <a:lstStyle/>
          <a:p>
            <a:r>
              <a:rPr lang="cs-CZ" sz="2800" dirty="0" smtClean="0">
                <a:solidFill>
                  <a:schemeClr val="accent4">
                    <a:lumMod val="50000"/>
                  </a:schemeClr>
                </a:solidFill>
                <a:latin typeface="Times New Roman" pitchFamily="18" charset="0"/>
                <a:cs typeface="Times New Roman" pitchFamily="18" charset="0"/>
              </a:rPr>
              <a:t>30</a:t>
            </a:r>
            <a:endParaRPr lang="cs-CZ" sz="2800" dirty="0">
              <a:solidFill>
                <a:schemeClr val="accent4">
                  <a:lumMod val="50000"/>
                </a:schemeClr>
              </a:solidFill>
              <a:latin typeface="Times New Roman" pitchFamily="18" charset="0"/>
              <a:cs typeface="Times New Roman" pitchFamily="18" charset="0"/>
            </a:endParaRPr>
          </a:p>
        </p:txBody>
      </p:sp>
      <p:pic>
        <p:nvPicPr>
          <p:cNvPr id="5122" name="Picture 2" descr="C:\Documents and Settings\Zbyněk\Local Settings\Temporary Internet Files\Content.IE5\UHTK2T46\MC900054004[1].wmf"/>
          <p:cNvPicPr>
            <a:picLocks noChangeAspect="1" noChangeArrowheads="1"/>
          </p:cNvPicPr>
          <p:nvPr/>
        </p:nvPicPr>
        <p:blipFill>
          <a:blip r:embed="rId5" cstate="print"/>
          <a:srcRect/>
          <a:stretch>
            <a:fillRect/>
          </a:stretch>
        </p:blipFill>
        <p:spPr bwMode="auto">
          <a:xfrm>
            <a:off x="3779912" y="1916832"/>
            <a:ext cx="1439624" cy="5516747"/>
          </a:xfrm>
          <a:prstGeom prst="rect">
            <a:avLst/>
          </a:prstGeom>
          <a:noFill/>
        </p:spPr>
      </p:pic>
    </p:spTree>
    <p:extLst>
      <p:ext uri="{BB962C8B-B14F-4D97-AF65-F5344CB8AC3E}">
        <p14:creationId xmlns:p14="http://schemas.microsoft.com/office/powerpoint/2010/main" val="178575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nextCondLst>
                <p:cond evt="onClick" delay="0">
                  <p:tgtEl>
                    <p:spTgt spid="4"/>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2000" dirty="0" smtClean="0">
                <a:latin typeface="Times New Roman" pitchFamily="18" charset="0"/>
                <a:cs typeface="Times New Roman" pitchFamily="18" charset="0"/>
              </a:rPr>
              <a:t>Microsoft </a:t>
            </a:r>
            <a:r>
              <a:rPr lang="cs-CZ" sz="2000" smtClean="0">
                <a:latin typeface="Times New Roman" pitchFamily="18" charset="0"/>
                <a:cs typeface="Times New Roman" pitchFamily="18" charset="0"/>
              </a:rPr>
              <a:t>Office </a:t>
            </a:r>
            <a:r>
              <a:rPr lang="cs-CZ" sz="2000" smtClean="0">
                <a:latin typeface="Times New Roman" pitchFamily="18" charset="0"/>
                <a:cs typeface="Times New Roman" pitchFamily="18" charset="0"/>
              </a:rPr>
              <a:t>– klipart – www.office.microsoft.com</a:t>
            </a:r>
            <a:endParaRPr lang="cs-CZ" sz="2000" dirty="0">
              <a:latin typeface="Times New Roman" pitchFamily="18" charset="0"/>
              <a:cs typeface="Times New Roman" pitchFamily="18" charset="0"/>
            </a:endParaRPr>
          </a:p>
        </p:txBody>
      </p:sp>
      <p:sp>
        <p:nvSpPr>
          <p:cNvPr id="3" name="Nadpis 2"/>
          <p:cNvSpPr>
            <a:spLocks noGrp="1"/>
          </p:cNvSpPr>
          <p:nvPr>
            <p:ph type="title"/>
          </p:nvPr>
        </p:nvSpPr>
        <p:spPr/>
        <p:txBody>
          <a:bodyPr>
            <a:normAutofit/>
          </a:bodyPr>
          <a:lstStyle/>
          <a:p>
            <a:pPr algn="ctr"/>
            <a:r>
              <a:rPr lang="cs-CZ" sz="2800" dirty="0" smtClean="0">
                <a:latin typeface="Times New Roman" pitchFamily="18" charset="0"/>
                <a:cs typeface="Times New Roman" pitchFamily="18" charset="0"/>
              </a:rPr>
              <a:t>Použité obrázky </a:t>
            </a:r>
            <a:r>
              <a:rPr lang="cs-CZ" sz="2800" smtClean="0">
                <a:latin typeface="Times New Roman" pitchFamily="18" charset="0"/>
                <a:cs typeface="Times New Roman" pitchFamily="18" charset="0"/>
              </a:rPr>
              <a:t>a symboly</a:t>
            </a:r>
            <a:endParaRPr lang="cs-CZ" sz="2800" dirty="0">
              <a:latin typeface="Times New Roman" pitchFamily="18" charset="0"/>
              <a:cs typeface="Times New Roman" pitchFamily="18" charset="0"/>
            </a:endParaRPr>
          </a:p>
        </p:txBody>
      </p:sp>
    </p:spTree>
    <p:extLst>
      <p:ext uri="{BB962C8B-B14F-4D97-AF65-F5344CB8AC3E}">
        <p14:creationId xmlns:p14="http://schemas.microsoft.com/office/powerpoint/2010/main" val="35804289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192</TotalTime>
  <Words>764</Words>
  <Application>Microsoft Office PowerPoint</Application>
  <PresentationFormat>Předvádění na obrazovce (4:3)</PresentationFormat>
  <Paragraphs>199</Paragraphs>
  <Slides>35</Slides>
  <Notes>0</Notes>
  <HiddenSlides>0</HiddenSlides>
  <MMClips>0</MMClips>
  <ScaleCrop>false</ScaleCrop>
  <HeadingPairs>
    <vt:vector size="4" baseType="variant">
      <vt:variant>
        <vt:lpstr>Motiv</vt:lpstr>
      </vt:variant>
      <vt:variant>
        <vt:i4>1</vt:i4>
      </vt:variant>
      <vt:variant>
        <vt:lpstr>Nadpisy snímků</vt:lpstr>
      </vt:variant>
      <vt:variant>
        <vt:i4>35</vt:i4>
      </vt:variant>
    </vt:vector>
  </HeadingPairs>
  <TitlesOfParts>
    <vt:vector size="36" baseType="lpstr">
      <vt:lpstr>Shluk</vt:lpstr>
      <vt:lpstr>Prezentace aplikace PowerPoint</vt:lpstr>
      <vt:lpstr>Prezentace aplikace PowerPoint</vt:lpstr>
      <vt:lpstr>19. století – osobnosti, události. </vt:lpstr>
      <vt:lpstr>Prezentace aplikace PowerPoint</vt:lpstr>
      <vt:lpstr>Josef Božek.</vt:lpstr>
      <vt:lpstr>Svatá říše římská.</vt:lpstr>
      <vt:lpstr>České Budějovice – Linec.</vt:lpstr>
      <vt:lpstr>Sůl. </vt:lpstr>
      <vt:lpstr>Ludvík Napoleon. </vt:lpstr>
      <vt:lpstr>Vídeň, Brno, Břeclav, Krakov. </vt:lpstr>
      <vt:lpstr>Bratranci Veverkové.</vt:lpstr>
      <vt:lpstr>Kwěty české.</vt:lpstr>
      <vt:lpstr>Bonus!!! </vt:lpstr>
      <vt:lpstr>Karel Havlíček Borovský.</vt:lpstr>
      <vt:lpstr>Ústava. </vt:lpstr>
      <vt:lpstr>Sjednocení a osvobození od rakouské nadvlády. </vt:lpstr>
      <vt:lpstr>Ferdinandu I. Habsburskému. </vt:lpstr>
      <vt:lpstr>František Josef I. </vt:lpstr>
      <vt:lpstr>Vilém I.  </vt:lpstr>
      <vt:lpstr>Alexandr I. </vt:lpstr>
      <vt:lpstr>Samoděržaví. </vt:lpstr>
      <vt:lpstr>Bonus!!! </vt:lpstr>
      <vt:lpstr>Klemens Wenzel von Metternich. </vt:lpstr>
      <vt:lpstr>Cenzura. </vt:lpstr>
      <vt:lpstr>Guiseppe Garibaldi. </vt:lpstr>
      <vt:lpstr>Otto von Bismark. </vt:lpstr>
      <vt:lpstr>2. polovina 18. století (roku 1783). </vt:lpstr>
      <vt:lpstr>Ku-klux-klan. </vt:lpstr>
      <vt:lpstr>Abraham Lincoln. </vt:lpstr>
      <vt:lpstr>Emil Holub. </vt:lpstr>
      <vt:lpstr>Bonus!!!</vt:lpstr>
      <vt:lpstr>1867. </vt:lpstr>
      <vt:lpstr>Litava, řeka mezi Maďarskem a Rakouskem.</vt:lpstr>
      <vt:lpstr>Miroslav Tyrš. </vt:lpstr>
      <vt:lpstr>Použité obrázky a symboly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Správce PC</dc:creator>
  <cp:lastModifiedBy>jitka</cp:lastModifiedBy>
  <cp:revision>25</cp:revision>
  <dcterms:created xsi:type="dcterms:W3CDTF">2012-05-25T08:37:16Z</dcterms:created>
  <dcterms:modified xsi:type="dcterms:W3CDTF">2013-09-11T19:15:05Z</dcterms:modified>
</cp:coreProperties>
</file>