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70" r:id="rId10"/>
    <p:sldId id="264" r:id="rId11"/>
    <p:sldId id="265" r:id="rId12"/>
    <p:sldId id="266" r:id="rId13"/>
    <p:sldId id="267" r:id="rId14"/>
    <p:sldId id="268" r:id="rId15"/>
    <p:sldId id="271" r:id="rId16"/>
    <p:sldId id="269" r:id="rId17"/>
    <p:sldId id="272" r:id="rId18"/>
    <p:sldId id="273" r:id="rId19"/>
    <p:sldId id="274" r:id="rId20"/>
    <p:sldId id="275" r:id="rId21"/>
    <p:sldId id="276" r:id="rId22"/>
    <p:sldId id="277" r:id="rId23"/>
    <p:sldId id="278" r:id="rId24"/>
    <p:sldId id="279" r:id="rId25"/>
    <p:sldId id="280" r:id="rId2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BA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40" autoAdjust="0"/>
    <p:restoredTop sz="94660"/>
  </p:normalViewPr>
  <p:slideViewPr>
    <p:cSldViewPr>
      <p:cViewPr varScale="1">
        <p:scale>
          <a:sx n="109" d="100"/>
          <a:sy n="109" d="100"/>
        </p:scale>
        <p:origin x="-16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44B2671F-47D9-4C3D-887A-698DC1FD4EA9}" type="datetimeFigureOut">
              <a:rPr lang="cs-CZ" smtClean="0"/>
              <a:pPr/>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4B2671F-47D9-4C3D-887A-698DC1FD4EA9}" type="datetimeFigureOut">
              <a:rPr lang="cs-CZ" smtClean="0"/>
              <a:pPr/>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44B2671F-47D9-4C3D-887A-698DC1FD4EA9}" type="datetimeFigureOut">
              <a:rPr lang="cs-CZ" smtClean="0"/>
              <a:pPr/>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4B2671F-47D9-4C3D-887A-698DC1FD4EA9}" type="datetimeFigureOut">
              <a:rPr lang="cs-CZ" smtClean="0"/>
              <a:pPr/>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4B2671F-47D9-4C3D-887A-698DC1FD4EA9}" type="datetimeFigureOut">
              <a:rPr lang="cs-CZ" smtClean="0"/>
              <a:pPr/>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44B2671F-47D9-4C3D-887A-698DC1FD4EA9}" type="datetimeFigureOut">
              <a:rPr lang="cs-CZ" smtClean="0"/>
              <a:pPr/>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4B2671F-47D9-4C3D-887A-698DC1FD4EA9}" type="datetimeFigureOut">
              <a:rPr lang="cs-CZ" smtClean="0"/>
              <a:pPr/>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4B2671F-47D9-4C3D-887A-698DC1FD4EA9}" type="datetimeFigureOut">
              <a:rPr lang="cs-CZ" smtClean="0"/>
              <a:pPr/>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4B2671F-47D9-4C3D-887A-698DC1FD4EA9}" type="datetimeFigureOut">
              <a:rPr lang="cs-CZ" smtClean="0"/>
              <a:pPr/>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4B2671F-47D9-4C3D-887A-698DC1FD4EA9}" type="datetimeFigureOut">
              <a:rPr lang="cs-CZ" smtClean="0"/>
              <a:pPr/>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4B2671F-47D9-4C3D-887A-698DC1FD4EA9}" type="datetimeFigureOut">
              <a:rPr lang="cs-CZ" smtClean="0"/>
              <a:pPr/>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4F40AA4-EB0B-4E92-A117-C798CC8FD01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B2671F-47D9-4C3D-887A-698DC1FD4EA9}" type="datetimeFigureOut">
              <a:rPr lang="cs-CZ" smtClean="0"/>
              <a:pPr/>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F40AA4-EB0B-4E92-A117-C798CC8FD01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slide" Target="slide11.xml"/><Relationship Id="rId13" Type="http://schemas.openxmlformats.org/officeDocument/2006/relationships/slide" Target="slide16.xml"/><Relationship Id="rId18" Type="http://schemas.openxmlformats.org/officeDocument/2006/relationships/slide" Target="slide21.xml"/><Relationship Id="rId3" Type="http://schemas.openxmlformats.org/officeDocument/2006/relationships/slide" Target="slide6.xml"/><Relationship Id="rId21" Type="http://schemas.openxmlformats.org/officeDocument/2006/relationships/slide" Target="slide24.xml"/><Relationship Id="rId7" Type="http://schemas.openxmlformats.org/officeDocument/2006/relationships/slide" Target="slide10.xml"/><Relationship Id="rId12" Type="http://schemas.openxmlformats.org/officeDocument/2006/relationships/slide" Target="slide15.xml"/><Relationship Id="rId17" Type="http://schemas.openxmlformats.org/officeDocument/2006/relationships/slide" Target="slide20.xml"/><Relationship Id="rId2" Type="http://schemas.openxmlformats.org/officeDocument/2006/relationships/slide" Target="slide5.xml"/><Relationship Id="rId16" Type="http://schemas.openxmlformats.org/officeDocument/2006/relationships/slide" Target="slide19.xml"/><Relationship Id="rId20" Type="http://schemas.openxmlformats.org/officeDocument/2006/relationships/slide" Target="slide23.xml"/><Relationship Id="rId1" Type="http://schemas.openxmlformats.org/officeDocument/2006/relationships/slideLayout" Target="../slideLayouts/slideLayout7.xml"/><Relationship Id="rId6" Type="http://schemas.openxmlformats.org/officeDocument/2006/relationships/slide" Target="slide9.xml"/><Relationship Id="rId11" Type="http://schemas.openxmlformats.org/officeDocument/2006/relationships/slide" Target="slide14.xml"/><Relationship Id="rId5" Type="http://schemas.openxmlformats.org/officeDocument/2006/relationships/slide" Target="slide8.xml"/><Relationship Id="rId15" Type="http://schemas.openxmlformats.org/officeDocument/2006/relationships/slide" Target="slide18.xml"/><Relationship Id="rId10" Type="http://schemas.openxmlformats.org/officeDocument/2006/relationships/slide" Target="slide13.xml"/><Relationship Id="rId19" Type="http://schemas.openxmlformats.org/officeDocument/2006/relationships/slide" Target="slide22.xml"/><Relationship Id="rId4" Type="http://schemas.openxmlformats.org/officeDocument/2006/relationships/slide" Target="slide7.xml"/><Relationship Id="rId9" Type="http://schemas.openxmlformats.org/officeDocument/2006/relationships/slide" Target="slide12.xml"/><Relationship Id="rId14" Type="http://schemas.openxmlformats.org/officeDocument/2006/relationships/slide" Target="slide1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 Target="slide4.xml"/><Relationship Id="rId1" Type="http://schemas.openxmlformats.org/officeDocument/2006/relationships/slideLayout" Target="../slideLayouts/slideLayout2.xml"/><Relationship Id="rId4" Type="http://schemas.openxmlformats.org/officeDocument/2006/relationships/image" Target="../media/image6.wmf"/></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 Target="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 Target="slide4.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slide" Target="slid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6"/>
          <p:cNvSpPr>
            <a:spLocks noGrp="1"/>
          </p:cNvSpPr>
          <p:nvPr>
            <p:ph idx="1"/>
          </p:nvPr>
        </p:nvSpPr>
        <p:spPr>
          <a:xfrm>
            <a:off x="457200" y="1268760"/>
            <a:ext cx="8229600" cy="5217443"/>
          </a:xfrm>
        </p:spPr>
        <p:txBody>
          <a:bodyPr>
            <a:normAutofit fontScale="77500" lnSpcReduction="20000"/>
          </a:bodyPr>
          <a:lstStyle/>
          <a:p>
            <a:r>
              <a:rPr lang="cs-CZ" dirty="0">
                <a:solidFill>
                  <a:schemeClr val="accent4">
                    <a:lumMod val="50000"/>
                  </a:schemeClr>
                </a:solidFill>
                <a:latin typeface="Times New Roman" pitchFamily="18" charset="0"/>
                <a:cs typeface="Times New Roman" pitchFamily="18" charset="0"/>
              </a:rPr>
              <a:t>Základní škola a mateřská škola Šaratice, okres Vyškov</a:t>
            </a:r>
          </a:p>
          <a:p>
            <a:r>
              <a:rPr lang="cs-CZ" dirty="0">
                <a:solidFill>
                  <a:schemeClr val="accent4">
                    <a:lumMod val="50000"/>
                  </a:schemeClr>
                </a:solidFill>
                <a:latin typeface="Times New Roman" pitchFamily="18" charset="0"/>
                <a:cs typeface="Times New Roman" pitchFamily="18" charset="0"/>
              </a:rPr>
              <a:t>III/2 – Inovace a zkvalitnění výuky prostřednictvím ICT</a:t>
            </a:r>
          </a:p>
          <a:p>
            <a:r>
              <a:rPr lang="cs-CZ" dirty="0" smtClean="0">
                <a:solidFill>
                  <a:schemeClr val="accent4">
                    <a:lumMod val="50000"/>
                  </a:schemeClr>
                </a:solidFill>
                <a:latin typeface="Times New Roman" pitchFamily="18" charset="0"/>
                <a:cs typeface="Times New Roman" pitchFamily="18" charset="0"/>
              </a:rPr>
              <a:t>VY_32_INOVACE_99</a:t>
            </a:r>
            <a:endParaRPr lang="cs-CZ" dirty="0">
              <a:solidFill>
                <a:schemeClr val="accent4">
                  <a:lumMod val="50000"/>
                </a:schemeClr>
              </a:solidFill>
              <a:latin typeface="Times New Roman" pitchFamily="18" charset="0"/>
              <a:cs typeface="Times New Roman" pitchFamily="18" charset="0"/>
            </a:endParaRPr>
          </a:p>
          <a:p>
            <a:r>
              <a:rPr lang="cs-CZ" dirty="0">
                <a:solidFill>
                  <a:schemeClr val="accent4">
                    <a:lumMod val="50000"/>
                  </a:schemeClr>
                </a:solidFill>
                <a:latin typeface="Times New Roman" pitchFamily="18" charset="0"/>
                <a:cs typeface="Times New Roman" pitchFamily="18" charset="0"/>
              </a:rPr>
              <a:t>Číslo projektu: CZ.1.07./1.4.00/21.1996</a:t>
            </a:r>
          </a:p>
          <a:p>
            <a:endParaRPr lang="cs-CZ" b="1" dirty="0">
              <a:solidFill>
                <a:schemeClr val="accent6">
                  <a:lumMod val="50000"/>
                </a:schemeClr>
              </a:solidFill>
              <a:latin typeface="Times New Roman" pitchFamily="18" charset="0"/>
              <a:cs typeface="Times New Roman" pitchFamily="18" charset="0"/>
            </a:endParaRPr>
          </a:p>
          <a:p>
            <a:r>
              <a:rPr lang="cs-CZ" dirty="0">
                <a:solidFill>
                  <a:schemeClr val="accent4">
                    <a:lumMod val="50000"/>
                  </a:schemeClr>
                </a:solidFill>
                <a:latin typeface="Times New Roman" pitchFamily="18" charset="0"/>
                <a:cs typeface="Times New Roman" pitchFamily="18" charset="0"/>
              </a:rPr>
              <a:t>Jméno autora: Mgr. Gita Vespalcová</a:t>
            </a:r>
          </a:p>
          <a:p>
            <a:r>
              <a:rPr lang="cs-CZ" dirty="0">
                <a:solidFill>
                  <a:schemeClr val="accent4">
                    <a:lumMod val="50000"/>
                  </a:schemeClr>
                </a:solidFill>
                <a:latin typeface="Times New Roman" pitchFamily="18" charset="0"/>
                <a:cs typeface="Times New Roman" pitchFamily="18" charset="0"/>
              </a:rPr>
              <a:t>Datum vytvoření: </a:t>
            </a:r>
            <a:r>
              <a:rPr lang="cs-CZ" dirty="0" smtClean="0">
                <a:solidFill>
                  <a:schemeClr val="accent4">
                    <a:lumMod val="50000"/>
                  </a:schemeClr>
                </a:solidFill>
                <a:latin typeface="Times New Roman" pitchFamily="18" charset="0"/>
                <a:cs typeface="Times New Roman" pitchFamily="18" charset="0"/>
              </a:rPr>
              <a:t>Duben 2012</a:t>
            </a:r>
            <a:endParaRPr lang="cs-CZ" dirty="0">
              <a:solidFill>
                <a:schemeClr val="accent4">
                  <a:lumMod val="50000"/>
                </a:schemeClr>
              </a:solidFill>
              <a:latin typeface="Times New Roman" pitchFamily="18" charset="0"/>
              <a:cs typeface="Times New Roman" pitchFamily="18" charset="0"/>
            </a:endParaRPr>
          </a:p>
          <a:p>
            <a:r>
              <a:rPr lang="cs-CZ" dirty="0">
                <a:solidFill>
                  <a:schemeClr val="accent4">
                    <a:lumMod val="50000"/>
                  </a:schemeClr>
                </a:solidFill>
                <a:latin typeface="Times New Roman" pitchFamily="18" charset="0"/>
                <a:cs typeface="Times New Roman" pitchFamily="18" charset="0"/>
              </a:rPr>
              <a:t>Ročník: </a:t>
            </a:r>
            <a:r>
              <a:rPr lang="cs-CZ" dirty="0" smtClean="0">
                <a:solidFill>
                  <a:schemeClr val="accent4">
                    <a:lumMod val="50000"/>
                  </a:schemeClr>
                </a:solidFill>
                <a:latin typeface="Times New Roman" pitchFamily="18" charset="0"/>
                <a:cs typeface="Times New Roman" pitchFamily="18" charset="0"/>
              </a:rPr>
              <a:t>9. </a:t>
            </a:r>
            <a:r>
              <a:rPr lang="cs-CZ" dirty="0">
                <a:solidFill>
                  <a:schemeClr val="accent4">
                    <a:lumMod val="50000"/>
                  </a:schemeClr>
                </a:solidFill>
                <a:latin typeface="Times New Roman" pitchFamily="18" charset="0"/>
                <a:cs typeface="Times New Roman" pitchFamily="18" charset="0"/>
              </a:rPr>
              <a:t>základní školy</a:t>
            </a:r>
          </a:p>
          <a:p>
            <a:r>
              <a:rPr lang="cs-CZ" dirty="0">
                <a:solidFill>
                  <a:schemeClr val="accent4">
                    <a:lumMod val="50000"/>
                  </a:schemeClr>
                </a:solidFill>
                <a:latin typeface="Times New Roman" pitchFamily="18" charset="0"/>
                <a:cs typeface="Times New Roman" pitchFamily="18" charset="0"/>
              </a:rPr>
              <a:t>Vzdělávací oblast: Člověk a společnost</a:t>
            </a:r>
          </a:p>
          <a:p>
            <a:r>
              <a:rPr lang="cs-CZ" dirty="0">
                <a:solidFill>
                  <a:schemeClr val="accent4">
                    <a:lumMod val="50000"/>
                  </a:schemeClr>
                </a:solidFill>
                <a:latin typeface="Times New Roman" pitchFamily="18" charset="0"/>
                <a:cs typeface="Times New Roman" pitchFamily="18" charset="0"/>
              </a:rPr>
              <a:t>Vzdělávací obor: Dějepis</a:t>
            </a:r>
          </a:p>
          <a:p>
            <a:r>
              <a:rPr lang="cs-CZ" dirty="0">
                <a:solidFill>
                  <a:schemeClr val="accent4">
                    <a:lumMod val="50000"/>
                  </a:schemeClr>
                </a:solidFill>
                <a:latin typeface="Times New Roman" pitchFamily="18" charset="0"/>
                <a:cs typeface="Times New Roman" pitchFamily="18" charset="0"/>
              </a:rPr>
              <a:t>Tematický okruh: Dějepis 6. – 9. ročník</a:t>
            </a:r>
          </a:p>
          <a:p>
            <a:r>
              <a:rPr lang="cs-CZ" dirty="0">
                <a:solidFill>
                  <a:schemeClr val="accent4">
                    <a:lumMod val="50000"/>
                  </a:schemeClr>
                </a:solidFill>
                <a:latin typeface="Times New Roman" pitchFamily="18" charset="0"/>
                <a:cs typeface="Times New Roman" pitchFamily="18" charset="0"/>
              </a:rPr>
              <a:t>Téma: </a:t>
            </a:r>
            <a:r>
              <a:rPr lang="cs-CZ" dirty="0" smtClean="0">
                <a:solidFill>
                  <a:schemeClr val="accent4">
                    <a:lumMod val="50000"/>
                  </a:schemeClr>
                </a:solidFill>
                <a:latin typeface="Times New Roman" pitchFamily="18" charset="0"/>
                <a:cs typeface="Times New Roman" pitchFamily="18" charset="0"/>
              </a:rPr>
              <a:t>Osobnosti a události  2. poloviny 20. století. Piškvorky.</a:t>
            </a:r>
            <a:endParaRPr lang="cs-CZ" dirty="0">
              <a:solidFill>
                <a:schemeClr val="accent4">
                  <a:lumMod val="50000"/>
                </a:schemeClr>
              </a:solidFill>
              <a:latin typeface="Times New Roman" pitchFamily="18" charset="0"/>
              <a:cs typeface="Times New Roman" pitchFamily="18" charset="0"/>
            </a:endParaRPr>
          </a:p>
          <a:p>
            <a:endParaRPr lang="cs-CZ" dirty="0"/>
          </a:p>
        </p:txBody>
      </p:sp>
      <p:pic>
        <p:nvPicPr>
          <p:cNvPr id="4" name="Picture 2"/>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3735" y="16416"/>
            <a:ext cx="5616664" cy="1224136"/>
          </a:xfrm>
          <a:prstGeom prst="rect">
            <a:avLst/>
          </a:prstGeom>
          <a:solidFill>
            <a:srgbClr val="FFFFFF"/>
          </a:solidFill>
          <a:ln>
            <a:noFill/>
          </a:ln>
          <a:extLst/>
        </p:spPr>
      </p:pic>
    </p:spTree>
    <p:extLst>
      <p:ext uri="{BB962C8B-B14F-4D97-AF65-F5344CB8AC3E}">
        <p14:creationId xmlns:p14="http://schemas.microsoft.com/office/powerpoint/2010/main" val="2613905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Metodický list</a:t>
            </a:r>
            <a:endParaRPr lang="cs-CZ" dirty="0">
              <a:solidFill>
                <a:schemeClr val="accent4">
                  <a:lumMod val="50000"/>
                </a:schemeClr>
              </a:solidFill>
              <a:latin typeface="Times New Roman" pitchFamily="18" charset="0"/>
              <a:cs typeface="Times New Roman" pitchFamily="18" charset="0"/>
            </a:endParaRPr>
          </a:p>
        </p:txBody>
      </p:sp>
      <p:sp>
        <p:nvSpPr>
          <p:cNvPr id="3" name="Zástupný symbol pro obsah 2"/>
          <p:cNvSpPr>
            <a:spLocks noGrp="1"/>
          </p:cNvSpPr>
          <p:nvPr>
            <p:ph idx="1"/>
          </p:nvPr>
        </p:nvSpPr>
        <p:spPr/>
        <p:txBody>
          <a:bodyPr>
            <a:normAutofit fontScale="70000" lnSpcReduction="20000"/>
          </a:bodyPr>
          <a:lstStyle/>
          <a:p>
            <a:r>
              <a:rPr lang="cs-CZ" dirty="0">
                <a:solidFill>
                  <a:schemeClr val="accent4">
                    <a:lumMod val="50000"/>
                  </a:schemeClr>
                </a:solidFill>
                <a:latin typeface="Times New Roman" pitchFamily="18" charset="0"/>
                <a:cs typeface="Times New Roman" pitchFamily="18" charset="0"/>
              </a:rPr>
              <a:t>Prezentace má dětem pomoci připomenout si </a:t>
            </a:r>
            <a:r>
              <a:rPr lang="cs-CZ" dirty="0" smtClean="0">
                <a:solidFill>
                  <a:schemeClr val="accent4">
                    <a:lumMod val="50000"/>
                  </a:schemeClr>
                </a:solidFill>
                <a:latin typeface="Times New Roman" pitchFamily="18" charset="0"/>
                <a:cs typeface="Times New Roman" pitchFamily="18" charset="0"/>
              </a:rPr>
              <a:t>osobnosti 1. poloviny 20. století.</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Opakování je formou hry piškvorky. Cílem je vytvořit všemi směry řadu čtyř stejných symbolů, buď O, nebo X.</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Kliknutí na obdélníček s čísly dětem otevře stránku s informacemi, z nichž musí žáci poznat osobnost. Vlevo dole je udán počet nápověd. Ty se zobrazí kliknutím na „i“. Nápovědy se zobrazují jednotlivě.</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Ikona      zobrazí správnou odpověď.</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Domečkem se děti vrací zpět do hlavní nabídky. Políčko změnilo barvu na šedou. Ta barva je pouze pro nezodpovězené otázky. Tato políčka zůstanou neutrální. Pokud odpověděli správně, kliknou na políčko ještě jednou a ono se zbarví do </a:t>
            </a:r>
            <a:r>
              <a:rPr lang="cs-CZ" dirty="0" err="1" smtClean="0">
                <a:solidFill>
                  <a:schemeClr val="accent4">
                    <a:lumMod val="50000"/>
                  </a:schemeClr>
                </a:solidFill>
                <a:latin typeface="Times New Roman" pitchFamily="18" charset="0"/>
                <a:cs typeface="Times New Roman" pitchFamily="18" charset="0"/>
              </a:rPr>
              <a:t>tyrkysova</a:t>
            </a:r>
            <a:r>
              <a:rPr lang="cs-CZ" dirty="0" smtClean="0">
                <a:solidFill>
                  <a:schemeClr val="accent4">
                    <a:lumMod val="50000"/>
                  </a:schemeClr>
                </a:solidFill>
                <a:latin typeface="Times New Roman" pitchFamily="18" charset="0"/>
                <a:cs typeface="Times New Roman" pitchFamily="18" charset="0"/>
              </a:rPr>
              <a:t> X. Dalším kliknutím se zbarví do modra O. Děti si vyberou svůj symbol.</a:t>
            </a:r>
          </a:p>
          <a:p>
            <a:r>
              <a:rPr lang="cs-CZ" dirty="0" smtClean="0">
                <a:solidFill>
                  <a:schemeClr val="accent4">
                    <a:lumMod val="50000"/>
                  </a:schemeClr>
                </a:solidFill>
                <a:latin typeface="Times New Roman" pitchFamily="18" charset="0"/>
                <a:cs typeface="Times New Roman" pitchFamily="18" charset="0"/>
              </a:rPr>
              <a:t>Hra končí spojením čtyř políček, vytvořením </a:t>
            </a:r>
            <a:r>
              <a:rPr lang="cs-CZ" dirty="0" err="1" smtClean="0">
                <a:solidFill>
                  <a:schemeClr val="accent4">
                    <a:lumMod val="50000"/>
                  </a:schemeClr>
                </a:solidFill>
                <a:latin typeface="Times New Roman" pitchFamily="18" charset="0"/>
                <a:cs typeface="Times New Roman" pitchFamily="18" charset="0"/>
              </a:rPr>
              <a:t>piškvorku</a:t>
            </a:r>
            <a:r>
              <a:rPr lang="cs-CZ" dirty="0" smtClean="0">
                <a:solidFill>
                  <a:schemeClr val="accent4">
                    <a:lumMod val="50000"/>
                  </a:schemeClr>
                </a:solidFill>
                <a:latin typeface="Times New Roman" pitchFamily="18" charset="0"/>
                <a:cs typeface="Times New Roman" pitchFamily="18" charset="0"/>
              </a:rPr>
              <a:t>, nebo vybráním všech herních polí.</a:t>
            </a:r>
            <a:endParaRPr lang="cs-CZ" dirty="0">
              <a:solidFill>
                <a:schemeClr val="accent4">
                  <a:lumMod val="50000"/>
                </a:schemeClr>
              </a:solidFill>
              <a:latin typeface="Times New Roman" pitchFamily="18" charset="0"/>
              <a:cs typeface="Times New Roman" pitchFamily="18" charset="0"/>
            </a:endParaRPr>
          </a:p>
          <a:p>
            <a:endParaRPr lang="cs-CZ" dirty="0"/>
          </a:p>
        </p:txBody>
      </p:sp>
      <p:pic>
        <p:nvPicPr>
          <p:cNvPr id="4" name="Picture 3" descr="C:\Users\a\AppData\Local\Microsoft\Windows\Temporary Internet Files\Content.IE5\5C9R4K77\MC90044213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1547664" y="3645024"/>
            <a:ext cx="363721" cy="371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22647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Autofit/>
          </a:bodyPr>
          <a:lstStyle/>
          <a:p>
            <a:r>
              <a:rPr lang="cs-CZ" b="0" dirty="0" smtClean="0">
                <a:solidFill>
                  <a:schemeClr val="accent4">
                    <a:lumMod val="50000"/>
                  </a:schemeClr>
                </a:solidFill>
                <a:effectLst>
                  <a:outerShdw blurRad="38100" dist="38100" dir="2700000" algn="tl">
                    <a:srgbClr val="000000">
                      <a:alpha val="43137"/>
                    </a:srgbClr>
                  </a:outerShdw>
                </a:effectLst>
                <a:latin typeface="Times New Roman" pitchFamily="18" charset="0"/>
                <a:cs typeface="Times New Roman" pitchFamily="18" charset="0"/>
              </a:rPr>
              <a:t>Osobnosti 2. poloviny 20. století.</a:t>
            </a:r>
            <a:endParaRPr lang="cs-CZ" b="0" dirty="0">
              <a:solidFill>
                <a:schemeClr val="accent4">
                  <a:lumMod val="50000"/>
                </a:schemeClr>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Podnadpis 2"/>
          <p:cNvSpPr>
            <a:spLocks noGrp="1"/>
          </p:cNvSpPr>
          <p:nvPr>
            <p:ph type="subTitle" idx="1"/>
          </p:nvPr>
        </p:nvSpPr>
        <p:spPr/>
        <p:txBody>
          <a:bodyPr>
            <a:normAutofit/>
          </a:bodyPr>
          <a:lstStyle/>
          <a:p>
            <a:r>
              <a:rPr lang="cs-CZ" sz="2800" dirty="0" smtClean="0">
                <a:solidFill>
                  <a:schemeClr val="accent4">
                    <a:lumMod val="50000"/>
                  </a:schemeClr>
                </a:solidFill>
                <a:latin typeface="Times New Roman" pitchFamily="18" charset="0"/>
                <a:cs typeface="Times New Roman" pitchFamily="18" charset="0"/>
              </a:rPr>
              <a:t>Piškvorky.</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22122812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bdélník 18">
            <a:hlinkClick r:id="rId2" action="ppaction://hlinksldjump"/>
          </p:cNvPr>
          <p:cNvSpPr/>
          <p:nvPr/>
        </p:nvSpPr>
        <p:spPr>
          <a:xfrm>
            <a:off x="683568"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a:t>
            </a:r>
            <a:endParaRPr lang="cs-CZ" sz="2800" b="1" dirty="0">
              <a:solidFill>
                <a:schemeClr val="accent4">
                  <a:lumMod val="50000"/>
                </a:schemeClr>
              </a:solidFill>
              <a:latin typeface="Times New Roman" pitchFamily="18" charset="0"/>
              <a:cs typeface="Times New Roman" pitchFamily="18" charset="0"/>
            </a:endParaRPr>
          </a:p>
        </p:txBody>
      </p:sp>
      <p:sp>
        <p:nvSpPr>
          <p:cNvPr id="20" name="Obdélník 19"/>
          <p:cNvSpPr/>
          <p:nvPr/>
        </p:nvSpPr>
        <p:spPr>
          <a:xfrm>
            <a:off x="683568"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21" name="Obdélník 20"/>
          <p:cNvSpPr/>
          <p:nvPr/>
        </p:nvSpPr>
        <p:spPr>
          <a:xfrm>
            <a:off x="683568"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22" name="Obdélník 21"/>
          <p:cNvSpPr/>
          <p:nvPr/>
        </p:nvSpPr>
        <p:spPr>
          <a:xfrm>
            <a:off x="683568"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23" name="Obdélník 22">
            <a:hlinkClick r:id="rId3" action="ppaction://hlinksldjump"/>
          </p:cNvPr>
          <p:cNvSpPr/>
          <p:nvPr/>
        </p:nvSpPr>
        <p:spPr>
          <a:xfrm>
            <a:off x="2123728"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2</a:t>
            </a:r>
            <a:endParaRPr lang="cs-CZ" sz="2800" b="1" dirty="0">
              <a:solidFill>
                <a:schemeClr val="accent4">
                  <a:lumMod val="50000"/>
                </a:schemeClr>
              </a:solidFill>
              <a:latin typeface="Times New Roman" pitchFamily="18" charset="0"/>
              <a:cs typeface="Times New Roman" pitchFamily="18" charset="0"/>
            </a:endParaRPr>
          </a:p>
        </p:txBody>
      </p:sp>
      <p:sp>
        <p:nvSpPr>
          <p:cNvPr id="24" name="Obdélník 23"/>
          <p:cNvSpPr/>
          <p:nvPr/>
        </p:nvSpPr>
        <p:spPr>
          <a:xfrm>
            <a:off x="2123728"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25" name="Obdélník 24"/>
          <p:cNvSpPr/>
          <p:nvPr/>
        </p:nvSpPr>
        <p:spPr>
          <a:xfrm>
            <a:off x="2123728"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26" name="Obdélník 25"/>
          <p:cNvSpPr/>
          <p:nvPr/>
        </p:nvSpPr>
        <p:spPr>
          <a:xfrm>
            <a:off x="2123728"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27" name="Obdélník 26">
            <a:hlinkClick r:id="rId4" action="ppaction://hlinksldjump"/>
          </p:cNvPr>
          <p:cNvSpPr/>
          <p:nvPr/>
        </p:nvSpPr>
        <p:spPr>
          <a:xfrm>
            <a:off x="3563888"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3</a:t>
            </a:r>
            <a:endParaRPr lang="cs-CZ" sz="2800" b="1" dirty="0">
              <a:solidFill>
                <a:schemeClr val="accent4">
                  <a:lumMod val="50000"/>
                </a:schemeClr>
              </a:solidFill>
              <a:latin typeface="Times New Roman" pitchFamily="18" charset="0"/>
              <a:cs typeface="Times New Roman" pitchFamily="18" charset="0"/>
            </a:endParaRPr>
          </a:p>
        </p:txBody>
      </p:sp>
      <p:sp>
        <p:nvSpPr>
          <p:cNvPr id="28" name="Obdélník 27"/>
          <p:cNvSpPr/>
          <p:nvPr/>
        </p:nvSpPr>
        <p:spPr>
          <a:xfrm>
            <a:off x="3563888"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29" name="Obdélník 28"/>
          <p:cNvSpPr/>
          <p:nvPr/>
        </p:nvSpPr>
        <p:spPr>
          <a:xfrm>
            <a:off x="3563888"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30" name="Obdélník 29"/>
          <p:cNvSpPr/>
          <p:nvPr/>
        </p:nvSpPr>
        <p:spPr>
          <a:xfrm>
            <a:off x="3563888"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31" name="Obdélník 30">
            <a:hlinkClick r:id="rId5" action="ppaction://hlinksldjump"/>
          </p:cNvPr>
          <p:cNvSpPr/>
          <p:nvPr/>
        </p:nvSpPr>
        <p:spPr>
          <a:xfrm>
            <a:off x="5004048"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4</a:t>
            </a:r>
            <a:endParaRPr lang="cs-CZ" sz="2800" b="1" dirty="0">
              <a:solidFill>
                <a:schemeClr val="accent4">
                  <a:lumMod val="50000"/>
                </a:schemeClr>
              </a:solidFill>
              <a:latin typeface="Times New Roman" pitchFamily="18" charset="0"/>
              <a:cs typeface="Times New Roman" pitchFamily="18" charset="0"/>
            </a:endParaRPr>
          </a:p>
        </p:txBody>
      </p:sp>
      <p:sp>
        <p:nvSpPr>
          <p:cNvPr id="32" name="Obdélník 31"/>
          <p:cNvSpPr/>
          <p:nvPr/>
        </p:nvSpPr>
        <p:spPr>
          <a:xfrm>
            <a:off x="5004048"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33" name="Obdélník 32"/>
          <p:cNvSpPr/>
          <p:nvPr/>
        </p:nvSpPr>
        <p:spPr>
          <a:xfrm>
            <a:off x="5004048"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34" name="Obdélník 33"/>
          <p:cNvSpPr/>
          <p:nvPr/>
        </p:nvSpPr>
        <p:spPr>
          <a:xfrm>
            <a:off x="5004048"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35" name="Obdélník 34">
            <a:hlinkClick r:id="rId6" action="ppaction://hlinksldjump"/>
          </p:cNvPr>
          <p:cNvSpPr/>
          <p:nvPr/>
        </p:nvSpPr>
        <p:spPr>
          <a:xfrm>
            <a:off x="6516216" y="83671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5</a:t>
            </a:r>
            <a:endParaRPr lang="cs-CZ" sz="2800" b="1" dirty="0">
              <a:solidFill>
                <a:schemeClr val="accent4">
                  <a:lumMod val="50000"/>
                </a:schemeClr>
              </a:solidFill>
              <a:latin typeface="Times New Roman" pitchFamily="18" charset="0"/>
              <a:cs typeface="Times New Roman" pitchFamily="18" charset="0"/>
            </a:endParaRPr>
          </a:p>
        </p:txBody>
      </p:sp>
      <p:sp>
        <p:nvSpPr>
          <p:cNvPr id="36" name="Obdélník 35"/>
          <p:cNvSpPr/>
          <p:nvPr/>
        </p:nvSpPr>
        <p:spPr>
          <a:xfrm>
            <a:off x="6516216" y="83671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37" name="Obdélník 36"/>
          <p:cNvSpPr/>
          <p:nvPr/>
        </p:nvSpPr>
        <p:spPr>
          <a:xfrm>
            <a:off x="6516216" y="83671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38" name="Obdélník 37"/>
          <p:cNvSpPr/>
          <p:nvPr/>
        </p:nvSpPr>
        <p:spPr>
          <a:xfrm>
            <a:off x="6516216" y="83671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39" name="Obdélník 38">
            <a:hlinkClick r:id="rId7" action="ppaction://hlinksldjump"/>
          </p:cNvPr>
          <p:cNvSpPr/>
          <p:nvPr/>
        </p:nvSpPr>
        <p:spPr>
          <a:xfrm>
            <a:off x="683568"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6</a:t>
            </a:r>
            <a:endParaRPr lang="cs-CZ" sz="2800" b="1" dirty="0">
              <a:solidFill>
                <a:schemeClr val="accent4">
                  <a:lumMod val="50000"/>
                </a:schemeClr>
              </a:solidFill>
              <a:latin typeface="Times New Roman" pitchFamily="18" charset="0"/>
              <a:cs typeface="Times New Roman" pitchFamily="18" charset="0"/>
            </a:endParaRPr>
          </a:p>
        </p:txBody>
      </p:sp>
      <p:sp>
        <p:nvSpPr>
          <p:cNvPr id="40" name="Obdélník 39"/>
          <p:cNvSpPr/>
          <p:nvPr/>
        </p:nvSpPr>
        <p:spPr>
          <a:xfrm>
            <a:off x="683568"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41" name="Obdélník 40"/>
          <p:cNvSpPr/>
          <p:nvPr/>
        </p:nvSpPr>
        <p:spPr>
          <a:xfrm>
            <a:off x="683568"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42" name="Obdélník 41"/>
          <p:cNvSpPr/>
          <p:nvPr/>
        </p:nvSpPr>
        <p:spPr>
          <a:xfrm>
            <a:off x="683568"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43" name="Obdélník 42">
            <a:hlinkClick r:id="rId8" action="ppaction://hlinksldjump"/>
          </p:cNvPr>
          <p:cNvSpPr/>
          <p:nvPr/>
        </p:nvSpPr>
        <p:spPr>
          <a:xfrm>
            <a:off x="2123728"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7</a:t>
            </a:r>
            <a:endParaRPr lang="cs-CZ" sz="2800" b="1" dirty="0">
              <a:solidFill>
                <a:schemeClr val="accent4">
                  <a:lumMod val="50000"/>
                </a:schemeClr>
              </a:solidFill>
              <a:latin typeface="Times New Roman" pitchFamily="18" charset="0"/>
              <a:cs typeface="Times New Roman" pitchFamily="18" charset="0"/>
            </a:endParaRPr>
          </a:p>
        </p:txBody>
      </p:sp>
      <p:sp>
        <p:nvSpPr>
          <p:cNvPr id="44" name="Obdélník 43"/>
          <p:cNvSpPr/>
          <p:nvPr/>
        </p:nvSpPr>
        <p:spPr>
          <a:xfrm>
            <a:off x="2123728"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45" name="Obdélník 44"/>
          <p:cNvSpPr/>
          <p:nvPr/>
        </p:nvSpPr>
        <p:spPr>
          <a:xfrm>
            <a:off x="2123728"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46" name="Obdélník 45"/>
          <p:cNvSpPr/>
          <p:nvPr/>
        </p:nvSpPr>
        <p:spPr>
          <a:xfrm>
            <a:off x="2123728"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47" name="Obdélník 46">
            <a:hlinkClick r:id="rId9" action="ppaction://hlinksldjump"/>
          </p:cNvPr>
          <p:cNvSpPr/>
          <p:nvPr/>
        </p:nvSpPr>
        <p:spPr>
          <a:xfrm>
            <a:off x="3563888"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8</a:t>
            </a:r>
            <a:endParaRPr lang="cs-CZ" sz="2800" b="1" dirty="0">
              <a:solidFill>
                <a:schemeClr val="accent4">
                  <a:lumMod val="50000"/>
                </a:schemeClr>
              </a:solidFill>
              <a:latin typeface="Times New Roman" pitchFamily="18" charset="0"/>
              <a:cs typeface="Times New Roman" pitchFamily="18" charset="0"/>
            </a:endParaRPr>
          </a:p>
        </p:txBody>
      </p:sp>
      <p:sp>
        <p:nvSpPr>
          <p:cNvPr id="48" name="Obdélník 47"/>
          <p:cNvSpPr/>
          <p:nvPr/>
        </p:nvSpPr>
        <p:spPr>
          <a:xfrm>
            <a:off x="3563888"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49" name="Obdélník 48"/>
          <p:cNvSpPr/>
          <p:nvPr/>
        </p:nvSpPr>
        <p:spPr>
          <a:xfrm>
            <a:off x="3563888"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50" name="Obdélník 49"/>
          <p:cNvSpPr/>
          <p:nvPr/>
        </p:nvSpPr>
        <p:spPr>
          <a:xfrm>
            <a:off x="3563888"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51" name="Obdélník 50">
            <a:hlinkClick r:id="rId10" action="ppaction://hlinksldjump"/>
          </p:cNvPr>
          <p:cNvSpPr/>
          <p:nvPr/>
        </p:nvSpPr>
        <p:spPr>
          <a:xfrm>
            <a:off x="5004048"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9</a:t>
            </a:r>
            <a:endParaRPr lang="cs-CZ" sz="2800" b="1" dirty="0">
              <a:solidFill>
                <a:schemeClr val="accent4">
                  <a:lumMod val="50000"/>
                </a:schemeClr>
              </a:solidFill>
              <a:latin typeface="Times New Roman" pitchFamily="18" charset="0"/>
              <a:cs typeface="Times New Roman" pitchFamily="18" charset="0"/>
            </a:endParaRPr>
          </a:p>
        </p:txBody>
      </p:sp>
      <p:sp>
        <p:nvSpPr>
          <p:cNvPr id="52" name="Obdélník 51"/>
          <p:cNvSpPr/>
          <p:nvPr/>
        </p:nvSpPr>
        <p:spPr>
          <a:xfrm>
            <a:off x="5004048"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53" name="Obdélník 52"/>
          <p:cNvSpPr/>
          <p:nvPr/>
        </p:nvSpPr>
        <p:spPr>
          <a:xfrm>
            <a:off x="5004048"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54" name="Obdélník 53"/>
          <p:cNvSpPr/>
          <p:nvPr/>
        </p:nvSpPr>
        <p:spPr>
          <a:xfrm>
            <a:off x="5004048"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55" name="Obdélník 54">
            <a:hlinkClick r:id="rId11" action="ppaction://hlinksldjump"/>
          </p:cNvPr>
          <p:cNvSpPr/>
          <p:nvPr/>
        </p:nvSpPr>
        <p:spPr>
          <a:xfrm>
            <a:off x="6516216" y="2132856"/>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10</a:t>
            </a:r>
            <a:endParaRPr lang="cs-CZ" sz="2800" b="1" dirty="0">
              <a:solidFill>
                <a:schemeClr val="accent4">
                  <a:lumMod val="50000"/>
                </a:schemeClr>
              </a:solidFill>
              <a:latin typeface="Times New Roman" pitchFamily="18" charset="0"/>
              <a:cs typeface="Times New Roman" pitchFamily="18" charset="0"/>
            </a:endParaRPr>
          </a:p>
        </p:txBody>
      </p:sp>
      <p:sp>
        <p:nvSpPr>
          <p:cNvPr id="56" name="Obdélník 55"/>
          <p:cNvSpPr/>
          <p:nvPr/>
        </p:nvSpPr>
        <p:spPr>
          <a:xfrm>
            <a:off x="6516216" y="2132856"/>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57" name="Obdélník 56"/>
          <p:cNvSpPr/>
          <p:nvPr/>
        </p:nvSpPr>
        <p:spPr>
          <a:xfrm>
            <a:off x="6516216" y="2132856"/>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58" name="Obdélník 57"/>
          <p:cNvSpPr/>
          <p:nvPr/>
        </p:nvSpPr>
        <p:spPr>
          <a:xfrm>
            <a:off x="6516216" y="2132856"/>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59" name="Obdélník 58">
            <a:hlinkClick r:id="rId12" action="ppaction://hlinksldjump"/>
          </p:cNvPr>
          <p:cNvSpPr/>
          <p:nvPr/>
        </p:nvSpPr>
        <p:spPr>
          <a:xfrm>
            <a:off x="683568"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11</a:t>
            </a:r>
            <a:endParaRPr lang="cs-CZ" sz="2800" b="1" dirty="0">
              <a:solidFill>
                <a:schemeClr val="accent4">
                  <a:lumMod val="50000"/>
                </a:schemeClr>
              </a:solidFill>
              <a:latin typeface="Times New Roman" pitchFamily="18" charset="0"/>
              <a:cs typeface="Times New Roman" pitchFamily="18" charset="0"/>
            </a:endParaRPr>
          </a:p>
        </p:txBody>
      </p:sp>
      <p:sp>
        <p:nvSpPr>
          <p:cNvPr id="60" name="Obdélník 59"/>
          <p:cNvSpPr/>
          <p:nvPr/>
        </p:nvSpPr>
        <p:spPr>
          <a:xfrm>
            <a:off x="683568"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61" name="Obdélník 60"/>
          <p:cNvSpPr/>
          <p:nvPr/>
        </p:nvSpPr>
        <p:spPr>
          <a:xfrm>
            <a:off x="683568"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62" name="Obdélník 61"/>
          <p:cNvSpPr/>
          <p:nvPr/>
        </p:nvSpPr>
        <p:spPr>
          <a:xfrm>
            <a:off x="683568"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63" name="Obdélník 62">
            <a:hlinkClick r:id="rId13" action="ppaction://hlinksldjump"/>
          </p:cNvPr>
          <p:cNvSpPr/>
          <p:nvPr/>
        </p:nvSpPr>
        <p:spPr>
          <a:xfrm>
            <a:off x="2123728"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12</a:t>
            </a:r>
            <a:endParaRPr lang="cs-CZ" sz="2800" b="1" dirty="0">
              <a:solidFill>
                <a:schemeClr val="accent4">
                  <a:lumMod val="50000"/>
                </a:schemeClr>
              </a:solidFill>
              <a:latin typeface="Times New Roman" pitchFamily="18" charset="0"/>
              <a:cs typeface="Times New Roman" pitchFamily="18" charset="0"/>
            </a:endParaRPr>
          </a:p>
        </p:txBody>
      </p:sp>
      <p:sp>
        <p:nvSpPr>
          <p:cNvPr id="64" name="Obdélník 63"/>
          <p:cNvSpPr/>
          <p:nvPr/>
        </p:nvSpPr>
        <p:spPr>
          <a:xfrm>
            <a:off x="2123728"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65" name="Obdélník 64"/>
          <p:cNvSpPr/>
          <p:nvPr/>
        </p:nvSpPr>
        <p:spPr>
          <a:xfrm>
            <a:off x="2123728"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66" name="Obdélník 65"/>
          <p:cNvSpPr/>
          <p:nvPr/>
        </p:nvSpPr>
        <p:spPr>
          <a:xfrm>
            <a:off x="2123728"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67" name="Obdélník 66">
            <a:hlinkClick r:id="rId14" action="ppaction://hlinksldjump"/>
          </p:cNvPr>
          <p:cNvSpPr/>
          <p:nvPr/>
        </p:nvSpPr>
        <p:spPr>
          <a:xfrm>
            <a:off x="3563888"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13</a:t>
            </a:r>
            <a:endParaRPr lang="cs-CZ" sz="2800" b="1" dirty="0">
              <a:solidFill>
                <a:schemeClr val="accent4">
                  <a:lumMod val="50000"/>
                </a:schemeClr>
              </a:solidFill>
              <a:latin typeface="Times New Roman" pitchFamily="18" charset="0"/>
              <a:cs typeface="Times New Roman" pitchFamily="18" charset="0"/>
            </a:endParaRPr>
          </a:p>
        </p:txBody>
      </p:sp>
      <p:sp>
        <p:nvSpPr>
          <p:cNvPr id="68" name="Obdélník 67"/>
          <p:cNvSpPr/>
          <p:nvPr/>
        </p:nvSpPr>
        <p:spPr>
          <a:xfrm>
            <a:off x="3563888"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69" name="Obdélník 68"/>
          <p:cNvSpPr/>
          <p:nvPr/>
        </p:nvSpPr>
        <p:spPr>
          <a:xfrm>
            <a:off x="3563888"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70" name="Obdélník 69"/>
          <p:cNvSpPr/>
          <p:nvPr/>
        </p:nvSpPr>
        <p:spPr>
          <a:xfrm>
            <a:off x="3563888"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71" name="Obdélník 70">
            <a:hlinkClick r:id="rId15" action="ppaction://hlinksldjump"/>
          </p:cNvPr>
          <p:cNvSpPr/>
          <p:nvPr/>
        </p:nvSpPr>
        <p:spPr>
          <a:xfrm>
            <a:off x="5004048"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14</a:t>
            </a:r>
            <a:endParaRPr lang="cs-CZ" sz="2800" b="1" dirty="0">
              <a:solidFill>
                <a:schemeClr val="accent4">
                  <a:lumMod val="50000"/>
                </a:schemeClr>
              </a:solidFill>
              <a:latin typeface="Times New Roman" pitchFamily="18" charset="0"/>
              <a:cs typeface="Times New Roman" pitchFamily="18" charset="0"/>
            </a:endParaRPr>
          </a:p>
        </p:txBody>
      </p:sp>
      <p:sp>
        <p:nvSpPr>
          <p:cNvPr id="72" name="Obdélník 71"/>
          <p:cNvSpPr/>
          <p:nvPr/>
        </p:nvSpPr>
        <p:spPr>
          <a:xfrm>
            <a:off x="5004048"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73" name="Obdélník 72"/>
          <p:cNvSpPr/>
          <p:nvPr/>
        </p:nvSpPr>
        <p:spPr>
          <a:xfrm>
            <a:off x="5004048"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74" name="Obdélník 73"/>
          <p:cNvSpPr/>
          <p:nvPr/>
        </p:nvSpPr>
        <p:spPr>
          <a:xfrm>
            <a:off x="5004048"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75" name="Obdélník 74">
            <a:hlinkClick r:id="rId16" action="ppaction://hlinksldjump"/>
          </p:cNvPr>
          <p:cNvSpPr/>
          <p:nvPr/>
        </p:nvSpPr>
        <p:spPr>
          <a:xfrm>
            <a:off x="6516216" y="3356992"/>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15</a:t>
            </a:r>
            <a:endParaRPr lang="cs-CZ" sz="2800" b="1" dirty="0">
              <a:solidFill>
                <a:schemeClr val="accent4">
                  <a:lumMod val="50000"/>
                </a:schemeClr>
              </a:solidFill>
              <a:latin typeface="Times New Roman" pitchFamily="18" charset="0"/>
              <a:cs typeface="Times New Roman" pitchFamily="18" charset="0"/>
            </a:endParaRPr>
          </a:p>
        </p:txBody>
      </p:sp>
      <p:sp>
        <p:nvSpPr>
          <p:cNvPr id="76" name="Obdélník 75"/>
          <p:cNvSpPr/>
          <p:nvPr/>
        </p:nvSpPr>
        <p:spPr>
          <a:xfrm>
            <a:off x="6516216" y="3356992"/>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77" name="Obdélník 76"/>
          <p:cNvSpPr/>
          <p:nvPr/>
        </p:nvSpPr>
        <p:spPr>
          <a:xfrm>
            <a:off x="6516216" y="3356992"/>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78" name="Obdélník 77"/>
          <p:cNvSpPr/>
          <p:nvPr/>
        </p:nvSpPr>
        <p:spPr>
          <a:xfrm>
            <a:off x="6516216" y="3356992"/>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79" name="Obdélník 78">
            <a:hlinkClick r:id="rId17" action="ppaction://hlinksldjump"/>
          </p:cNvPr>
          <p:cNvSpPr/>
          <p:nvPr/>
        </p:nvSpPr>
        <p:spPr>
          <a:xfrm>
            <a:off x="683568"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16</a:t>
            </a:r>
            <a:endParaRPr lang="cs-CZ" sz="2800" b="1" dirty="0">
              <a:solidFill>
                <a:schemeClr val="accent4">
                  <a:lumMod val="50000"/>
                </a:schemeClr>
              </a:solidFill>
              <a:latin typeface="Times New Roman" pitchFamily="18" charset="0"/>
              <a:cs typeface="Times New Roman" pitchFamily="18" charset="0"/>
            </a:endParaRPr>
          </a:p>
        </p:txBody>
      </p:sp>
      <p:sp>
        <p:nvSpPr>
          <p:cNvPr id="80" name="Obdélník 79"/>
          <p:cNvSpPr/>
          <p:nvPr/>
        </p:nvSpPr>
        <p:spPr>
          <a:xfrm>
            <a:off x="683568"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81" name="Obdélník 80"/>
          <p:cNvSpPr/>
          <p:nvPr/>
        </p:nvSpPr>
        <p:spPr>
          <a:xfrm>
            <a:off x="683568"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82" name="Obdélník 81"/>
          <p:cNvSpPr/>
          <p:nvPr/>
        </p:nvSpPr>
        <p:spPr>
          <a:xfrm>
            <a:off x="683568"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83" name="Obdélník 82">
            <a:hlinkClick r:id="rId18" action="ppaction://hlinksldjump"/>
          </p:cNvPr>
          <p:cNvSpPr/>
          <p:nvPr/>
        </p:nvSpPr>
        <p:spPr>
          <a:xfrm>
            <a:off x="2123728"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17</a:t>
            </a:r>
            <a:endParaRPr lang="cs-CZ" sz="2800" b="1" dirty="0">
              <a:solidFill>
                <a:schemeClr val="accent4">
                  <a:lumMod val="50000"/>
                </a:schemeClr>
              </a:solidFill>
              <a:latin typeface="Times New Roman" pitchFamily="18" charset="0"/>
              <a:cs typeface="Times New Roman" pitchFamily="18" charset="0"/>
            </a:endParaRPr>
          </a:p>
        </p:txBody>
      </p:sp>
      <p:sp>
        <p:nvSpPr>
          <p:cNvPr id="84" name="Obdélník 83"/>
          <p:cNvSpPr/>
          <p:nvPr/>
        </p:nvSpPr>
        <p:spPr>
          <a:xfrm>
            <a:off x="2123728"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85" name="Obdélník 84"/>
          <p:cNvSpPr/>
          <p:nvPr/>
        </p:nvSpPr>
        <p:spPr>
          <a:xfrm>
            <a:off x="2123728"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86" name="Obdélník 85"/>
          <p:cNvSpPr/>
          <p:nvPr/>
        </p:nvSpPr>
        <p:spPr>
          <a:xfrm>
            <a:off x="2123728"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87" name="Obdélník 86">
            <a:hlinkClick r:id="rId19" action="ppaction://hlinksldjump"/>
          </p:cNvPr>
          <p:cNvSpPr/>
          <p:nvPr/>
        </p:nvSpPr>
        <p:spPr>
          <a:xfrm>
            <a:off x="3563888"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18</a:t>
            </a:r>
            <a:endParaRPr lang="cs-CZ" sz="2800" b="1" dirty="0">
              <a:solidFill>
                <a:schemeClr val="accent4">
                  <a:lumMod val="50000"/>
                </a:schemeClr>
              </a:solidFill>
              <a:latin typeface="Times New Roman" pitchFamily="18" charset="0"/>
              <a:cs typeface="Times New Roman" pitchFamily="18" charset="0"/>
            </a:endParaRPr>
          </a:p>
        </p:txBody>
      </p:sp>
      <p:sp>
        <p:nvSpPr>
          <p:cNvPr id="88" name="Obdélník 87">
            <a:hlinkClick r:id="rId20" action="ppaction://hlinksldjump"/>
          </p:cNvPr>
          <p:cNvSpPr/>
          <p:nvPr/>
        </p:nvSpPr>
        <p:spPr>
          <a:xfrm>
            <a:off x="5004048"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19</a:t>
            </a:r>
            <a:endParaRPr lang="cs-CZ" sz="2800" b="1" dirty="0">
              <a:solidFill>
                <a:schemeClr val="accent4">
                  <a:lumMod val="50000"/>
                </a:schemeClr>
              </a:solidFill>
              <a:latin typeface="Times New Roman" pitchFamily="18" charset="0"/>
              <a:cs typeface="Times New Roman" pitchFamily="18" charset="0"/>
            </a:endParaRPr>
          </a:p>
        </p:txBody>
      </p:sp>
      <p:sp>
        <p:nvSpPr>
          <p:cNvPr id="89" name="Obdélník 88"/>
          <p:cNvSpPr/>
          <p:nvPr/>
        </p:nvSpPr>
        <p:spPr>
          <a:xfrm>
            <a:off x="3563888"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90" name="Obdélník 89"/>
          <p:cNvSpPr/>
          <p:nvPr/>
        </p:nvSpPr>
        <p:spPr>
          <a:xfrm>
            <a:off x="3563888"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91" name="Obdélník 90"/>
          <p:cNvSpPr/>
          <p:nvPr/>
        </p:nvSpPr>
        <p:spPr>
          <a:xfrm>
            <a:off x="3563888"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92" name="Obdélník 91"/>
          <p:cNvSpPr/>
          <p:nvPr/>
        </p:nvSpPr>
        <p:spPr>
          <a:xfrm>
            <a:off x="5004048"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93" name="Obdélník 92"/>
          <p:cNvSpPr/>
          <p:nvPr/>
        </p:nvSpPr>
        <p:spPr>
          <a:xfrm>
            <a:off x="5004048"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94" name="Obdélník 93"/>
          <p:cNvSpPr/>
          <p:nvPr/>
        </p:nvSpPr>
        <p:spPr>
          <a:xfrm>
            <a:off x="5004048"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
        <p:nvSpPr>
          <p:cNvPr id="95" name="Obdélník 94">
            <a:hlinkClick r:id="rId21" action="ppaction://hlinksldjump"/>
          </p:cNvPr>
          <p:cNvSpPr/>
          <p:nvPr/>
        </p:nvSpPr>
        <p:spPr>
          <a:xfrm>
            <a:off x="6516216" y="4581128"/>
            <a:ext cx="1296144" cy="1008112"/>
          </a:xfrm>
          <a:prstGeom prst="rect">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4">
                    <a:lumMod val="50000"/>
                  </a:schemeClr>
                </a:solidFill>
                <a:latin typeface="Times New Roman" pitchFamily="18" charset="0"/>
                <a:cs typeface="Times New Roman" pitchFamily="18" charset="0"/>
              </a:rPr>
              <a:t>20</a:t>
            </a:r>
            <a:endParaRPr lang="cs-CZ" sz="2800" b="1" dirty="0">
              <a:solidFill>
                <a:schemeClr val="accent4">
                  <a:lumMod val="50000"/>
                </a:schemeClr>
              </a:solidFill>
              <a:latin typeface="Times New Roman" pitchFamily="18" charset="0"/>
              <a:cs typeface="Times New Roman" pitchFamily="18" charset="0"/>
            </a:endParaRPr>
          </a:p>
        </p:txBody>
      </p:sp>
      <p:sp>
        <p:nvSpPr>
          <p:cNvPr id="96" name="Obdélník 95"/>
          <p:cNvSpPr/>
          <p:nvPr/>
        </p:nvSpPr>
        <p:spPr>
          <a:xfrm>
            <a:off x="6516216" y="4581128"/>
            <a:ext cx="1296144" cy="1008112"/>
          </a:xfrm>
          <a:prstGeom prst="rect">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accent4">
                  <a:lumMod val="50000"/>
                </a:schemeClr>
              </a:solidFill>
              <a:latin typeface="Times New Roman" pitchFamily="18" charset="0"/>
              <a:cs typeface="Times New Roman" pitchFamily="18" charset="0"/>
            </a:endParaRPr>
          </a:p>
        </p:txBody>
      </p:sp>
      <p:sp>
        <p:nvSpPr>
          <p:cNvPr id="97" name="Obdélník 96"/>
          <p:cNvSpPr/>
          <p:nvPr/>
        </p:nvSpPr>
        <p:spPr>
          <a:xfrm>
            <a:off x="6516216" y="4581128"/>
            <a:ext cx="1296144" cy="1008112"/>
          </a:xfrm>
          <a:prstGeom prst="rect">
            <a:avLst/>
          </a:prstGeom>
          <a:solidFill>
            <a:schemeClr val="accent5">
              <a:lumMod val="60000"/>
              <a:lumOff val="4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accent5">
                    <a:lumMod val="50000"/>
                  </a:schemeClr>
                </a:solidFill>
                <a:latin typeface="Times New Roman" pitchFamily="18" charset="0"/>
                <a:cs typeface="Times New Roman" pitchFamily="18" charset="0"/>
              </a:rPr>
              <a:t>X</a:t>
            </a:r>
            <a:endParaRPr lang="cs-CZ" sz="2800" b="1" dirty="0">
              <a:solidFill>
                <a:schemeClr val="accent5">
                  <a:lumMod val="50000"/>
                </a:schemeClr>
              </a:solidFill>
              <a:latin typeface="Times New Roman" pitchFamily="18" charset="0"/>
              <a:cs typeface="Times New Roman" pitchFamily="18" charset="0"/>
            </a:endParaRPr>
          </a:p>
        </p:txBody>
      </p:sp>
      <p:sp>
        <p:nvSpPr>
          <p:cNvPr id="98" name="Obdélník 97"/>
          <p:cNvSpPr/>
          <p:nvPr/>
        </p:nvSpPr>
        <p:spPr>
          <a:xfrm>
            <a:off x="6516216" y="4581128"/>
            <a:ext cx="1296144" cy="1008112"/>
          </a:xfrm>
          <a:prstGeom prst="rect">
            <a:avLst/>
          </a:prstGeom>
          <a:solidFill>
            <a:schemeClr val="tx2">
              <a:lumMod val="50000"/>
              <a:lumOff val="50000"/>
            </a:schemeClr>
          </a:solidFill>
          <a:ln>
            <a:solidFill>
              <a:schemeClr val="tx2">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2">
                    <a:lumMod val="90000"/>
                    <a:lumOff val="10000"/>
                  </a:schemeClr>
                </a:solidFill>
                <a:latin typeface="Times New Roman" pitchFamily="18" charset="0"/>
                <a:cs typeface="Times New Roman" pitchFamily="18" charset="0"/>
              </a:rPr>
              <a:t>O</a:t>
            </a:r>
            <a:endParaRPr lang="cs-CZ" sz="2800" b="1" dirty="0">
              <a:solidFill>
                <a:schemeClr val="tx2">
                  <a:lumMod val="90000"/>
                  <a:lumOff val="1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9027090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9"/>
                    </p:tgtEl>
                  </p:cond>
                </p:stCondLst>
                <p:endSync evt="end" delay="0">
                  <p:rtn val="all"/>
                </p:endSync>
                <p:childTnLst>
                  <p:par>
                    <p:cTn id="3" fill="hold">
                      <p:stCondLst>
                        <p:cond delay="0"/>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randombar(horizontal)">
                                      <p:cBhvr>
                                        <p:cTn id="7" dur="500"/>
                                        <p:tgtEl>
                                          <p:spTgt spid="20"/>
                                        </p:tgtEl>
                                      </p:cBhvr>
                                    </p:animEffect>
                                  </p:childTnLst>
                                </p:cTn>
                              </p:par>
                            </p:childTnLst>
                          </p:cTn>
                        </p:par>
                      </p:childTnLst>
                    </p:cTn>
                  </p:par>
                </p:childTnLst>
              </p:cTn>
              <p:nextCondLst>
                <p:cond evt="onClick" delay="0">
                  <p:tgtEl>
                    <p:spTgt spid="19"/>
                  </p:tgtEl>
                </p:cond>
              </p:nextCondLst>
            </p:seq>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randombar(horizontal)">
                                      <p:cBhvr>
                                        <p:cTn id="13" dur="500"/>
                                        <p:tgtEl>
                                          <p:spTgt spid="21"/>
                                        </p:tgtEl>
                                      </p:cBhvr>
                                    </p:animEffect>
                                  </p:childTnLst>
                                </p:cTn>
                              </p:par>
                            </p:childTnLst>
                          </p:cTn>
                        </p:par>
                      </p:childTnLst>
                    </p:cTn>
                  </p:par>
                </p:childTnLst>
              </p:cTn>
              <p:nextCondLst>
                <p:cond evt="onClick" delay="0">
                  <p:tgtEl>
                    <p:spTgt spid="20"/>
                  </p:tgtEl>
                </p:cond>
              </p:nextCondLst>
            </p:seq>
            <p:seq concurrent="1" nextAc="seek">
              <p:cTn id="14" restart="whenNotActive" fill="hold" evtFilter="cancelBubble" nodeType="interactiveSeq">
                <p:stCondLst>
                  <p:cond evt="onClick" delay="0">
                    <p:tgtEl>
                      <p:spTgt spid="21"/>
                    </p:tgtEl>
                  </p:cond>
                </p:stCondLst>
                <p:endSync evt="end" delay="0">
                  <p:rtn val="all"/>
                </p:endSync>
                <p:childTnLst>
                  <p:par>
                    <p:cTn id="15" fill="hold">
                      <p:stCondLst>
                        <p:cond delay="0"/>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randombar(horizontal)">
                                      <p:cBhvr>
                                        <p:cTn id="19" dur="500"/>
                                        <p:tgtEl>
                                          <p:spTgt spid="22"/>
                                        </p:tgtEl>
                                      </p:cBhvr>
                                    </p:animEffect>
                                  </p:childTnLst>
                                </p:cTn>
                              </p:par>
                            </p:childTnLst>
                          </p:cTn>
                        </p:par>
                      </p:childTnLst>
                    </p:cTn>
                  </p:par>
                </p:childTnLst>
              </p:cTn>
              <p:nextCondLst>
                <p:cond evt="onClick" delay="0">
                  <p:tgtEl>
                    <p:spTgt spid="21"/>
                  </p:tgtEl>
                </p:cond>
              </p:nextCondLst>
            </p:seq>
            <p:seq concurrent="1" nextAc="seek">
              <p:cTn id="20" restart="whenNotActive" fill="hold" evtFilter="cancelBubble" nodeType="interactiveSeq">
                <p:stCondLst>
                  <p:cond evt="onClick" delay="0">
                    <p:tgtEl>
                      <p:spTgt spid="23"/>
                    </p:tgtEl>
                  </p:cond>
                </p:stCondLst>
                <p:endSync evt="end" delay="0">
                  <p:rtn val="all"/>
                </p:endSync>
                <p:childTnLst>
                  <p:par>
                    <p:cTn id="21" fill="hold">
                      <p:stCondLst>
                        <p:cond delay="0"/>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randombar(horizontal)">
                                      <p:cBhvr>
                                        <p:cTn id="25" dur="500"/>
                                        <p:tgtEl>
                                          <p:spTgt spid="24"/>
                                        </p:tgtEl>
                                      </p:cBhvr>
                                    </p:animEffect>
                                  </p:childTnLst>
                                </p:cTn>
                              </p:par>
                            </p:childTnLst>
                          </p:cTn>
                        </p:par>
                      </p:childTnLst>
                    </p:cTn>
                  </p:par>
                </p:childTnLst>
              </p:cTn>
              <p:nextCondLst>
                <p:cond evt="onClick" delay="0">
                  <p:tgtEl>
                    <p:spTgt spid="23"/>
                  </p:tgtEl>
                </p:cond>
              </p:nextCondLst>
            </p:seq>
            <p:seq concurrent="1" nextAc="seek">
              <p:cTn id="26" restart="whenNotActive" fill="hold" evtFilter="cancelBubble" nodeType="interactiveSeq">
                <p:stCondLst>
                  <p:cond evt="onClick" delay="0">
                    <p:tgtEl>
                      <p:spTgt spid="24"/>
                    </p:tgtEl>
                  </p:cond>
                </p:stCondLst>
                <p:endSync evt="end" delay="0">
                  <p:rtn val="all"/>
                </p:endSync>
                <p:childTnLst>
                  <p:par>
                    <p:cTn id="27" fill="hold">
                      <p:stCondLst>
                        <p:cond delay="0"/>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randombar(horizontal)">
                                      <p:cBhvr>
                                        <p:cTn id="31" dur="500"/>
                                        <p:tgtEl>
                                          <p:spTgt spid="25"/>
                                        </p:tgtEl>
                                      </p:cBhvr>
                                    </p:animEffect>
                                  </p:childTnLst>
                                </p:cTn>
                              </p:par>
                            </p:childTnLst>
                          </p:cTn>
                        </p:par>
                      </p:childTnLst>
                    </p:cTn>
                  </p:par>
                </p:childTnLst>
              </p:cTn>
              <p:nextCondLst>
                <p:cond evt="onClick" delay="0">
                  <p:tgtEl>
                    <p:spTgt spid="24"/>
                  </p:tgtEl>
                </p:cond>
              </p:nextCondLst>
            </p:seq>
            <p:seq concurrent="1" nextAc="seek">
              <p:cTn id="32" restart="whenNotActive" fill="hold" evtFilter="cancelBubble" nodeType="interactiveSeq">
                <p:stCondLst>
                  <p:cond evt="onClick" delay="0">
                    <p:tgtEl>
                      <p:spTgt spid="25"/>
                    </p:tgtEl>
                  </p:cond>
                </p:stCondLst>
                <p:endSync evt="end" delay="0">
                  <p:rtn val="all"/>
                </p:endSync>
                <p:childTnLst>
                  <p:par>
                    <p:cTn id="33" fill="hold">
                      <p:stCondLst>
                        <p:cond delay="0"/>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randombar(horizontal)">
                                      <p:cBhvr>
                                        <p:cTn id="37" dur="500"/>
                                        <p:tgtEl>
                                          <p:spTgt spid="26"/>
                                        </p:tgtEl>
                                      </p:cBhvr>
                                    </p:animEffect>
                                  </p:childTnLst>
                                </p:cTn>
                              </p:par>
                            </p:childTnLst>
                          </p:cTn>
                        </p:par>
                      </p:childTnLst>
                    </p:cTn>
                  </p:par>
                </p:childTnLst>
              </p:cTn>
              <p:nextCondLst>
                <p:cond evt="onClick" delay="0">
                  <p:tgtEl>
                    <p:spTgt spid="25"/>
                  </p:tgtEl>
                </p:cond>
              </p:nextCondLst>
            </p:seq>
            <p:seq concurrent="1" nextAc="seek">
              <p:cTn id="38" restart="whenNotActive" fill="hold" evtFilter="cancelBubble" nodeType="interactiveSeq">
                <p:stCondLst>
                  <p:cond evt="onClick" delay="0">
                    <p:tgtEl>
                      <p:spTgt spid="27"/>
                    </p:tgtEl>
                  </p:cond>
                </p:stCondLst>
                <p:endSync evt="end" delay="0">
                  <p:rtn val="all"/>
                </p:endSync>
                <p:childTnLst>
                  <p:par>
                    <p:cTn id="39" fill="hold">
                      <p:stCondLst>
                        <p:cond delay="0"/>
                      </p:stCondLst>
                      <p:childTnLst>
                        <p:par>
                          <p:cTn id="40" fill="hold">
                            <p:stCondLst>
                              <p:cond delay="0"/>
                            </p:stCondLst>
                            <p:childTnLst>
                              <p:par>
                                <p:cTn id="41" presetID="14" presetClass="entr" presetSubtype="10" fill="hold" grpId="0" nodeType="clickEffect">
                                  <p:stCondLst>
                                    <p:cond delay="0"/>
                                  </p:stCondLst>
                                  <p:childTnLst>
                                    <p:set>
                                      <p:cBhvr>
                                        <p:cTn id="42" dur="1" fill="hold">
                                          <p:stCondLst>
                                            <p:cond delay="0"/>
                                          </p:stCondLst>
                                        </p:cTn>
                                        <p:tgtEl>
                                          <p:spTgt spid="28"/>
                                        </p:tgtEl>
                                        <p:attrNameLst>
                                          <p:attrName>style.visibility</p:attrName>
                                        </p:attrNameLst>
                                      </p:cBhvr>
                                      <p:to>
                                        <p:strVal val="visible"/>
                                      </p:to>
                                    </p:set>
                                    <p:animEffect transition="in" filter="randombar(horizontal)">
                                      <p:cBhvr>
                                        <p:cTn id="43" dur="500"/>
                                        <p:tgtEl>
                                          <p:spTgt spid="28"/>
                                        </p:tgtEl>
                                      </p:cBhvr>
                                    </p:animEffect>
                                  </p:childTnLst>
                                </p:cTn>
                              </p:par>
                            </p:childTnLst>
                          </p:cTn>
                        </p:par>
                      </p:childTnLst>
                    </p:cTn>
                  </p:par>
                </p:childTnLst>
              </p:cTn>
              <p:nextCondLst>
                <p:cond evt="onClick" delay="0">
                  <p:tgtEl>
                    <p:spTgt spid="27"/>
                  </p:tgtEl>
                </p:cond>
              </p:nextCondLst>
            </p:seq>
            <p:seq concurrent="1" nextAc="seek">
              <p:cTn id="44" restart="whenNotActive" fill="hold" evtFilter="cancelBubble" nodeType="interactiveSeq">
                <p:stCondLst>
                  <p:cond evt="onClick" delay="0">
                    <p:tgtEl>
                      <p:spTgt spid="28"/>
                    </p:tgtEl>
                  </p:cond>
                </p:stCondLst>
                <p:endSync evt="end" delay="0">
                  <p:rtn val="all"/>
                </p:endSync>
                <p:childTnLst>
                  <p:par>
                    <p:cTn id="45" fill="hold">
                      <p:stCondLst>
                        <p:cond delay="0"/>
                      </p:stCondLst>
                      <p:childTnLst>
                        <p:par>
                          <p:cTn id="46" fill="hold">
                            <p:stCondLst>
                              <p:cond delay="0"/>
                            </p:stCondLst>
                            <p:childTnLst>
                              <p:par>
                                <p:cTn id="47" presetID="14" presetClass="entr" presetSubtype="10" fill="hold" grpId="0" nodeType="clickEffect">
                                  <p:stCondLst>
                                    <p:cond delay="0"/>
                                  </p:stCondLst>
                                  <p:childTnLst>
                                    <p:set>
                                      <p:cBhvr>
                                        <p:cTn id="48" dur="1" fill="hold">
                                          <p:stCondLst>
                                            <p:cond delay="0"/>
                                          </p:stCondLst>
                                        </p:cTn>
                                        <p:tgtEl>
                                          <p:spTgt spid="29"/>
                                        </p:tgtEl>
                                        <p:attrNameLst>
                                          <p:attrName>style.visibility</p:attrName>
                                        </p:attrNameLst>
                                      </p:cBhvr>
                                      <p:to>
                                        <p:strVal val="visible"/>
                                      </p:to>
                                    </p:set>
                                    <p:animEffect transition="in" filter="randombar(horizontal)">
                                      <p:cBhvr>
                                        <p:cTn id="49" dur="500"/>
                                        <p:tgtEl>
                                          <p:spTgt spid="29"/>
                                        </p:tgtEl>
                                      </p:cBhvr>
                                    </p:animEffect>
                                  </p:childTnLst>
                                </p:cTn>
                              </p:par>
                            </p:childTnLst>
                          </p:cTn>
                        </p:par>
                      </p:childTnLst>
                    </p:cTn>
                  </p:par>
                </p:childTnLst>
              </p:cTn>
              <p:nextCondLst>
                <p:cond evt="onClick" delay="0">
                  <p:tgtEl>
                    <p:spTgt spid="28"/>
                  </p:tgtEl>
                </p:cond>
              </p:nextCondLst>
            </p:seq>
            <p:seq concurrent="1" nextAc="seek">
              <p:cTn id="50" restart="whenNotActive" fill="hold" evtFilter="cancelBubble" nodeType="interactiveSeq">
                <p:stCondLst>
                  <p:cond evt="onClick" delay="0">
                    <p:tgtEl>
                      <p:spTgt spid="29"/>
                    </p:tgtEl>
                  </p:cond>
                </p:stCondLst>
                <p:endSync evt="end" delay="0">
                  <p:rtn val="all"/>
                </p:endSync>
                <p:childTnLst>
                  <p:par>
                    <p:cTn id="51" fill="hold">
                      <p:stCondLst>
                        <p:cond delay="0"/>
                      </p:stCondLst>
                      <p:childTnLst>
                        <p:par>
                          <p:cTn id="52" fill="hold">
                            <p:stCondLst>
                              <p:cond delay="0"/>
                            </p:stCondLst>
                            <p:childTnLst>
                              <p:par>
                                <p:cTn id="53" presetID="14" presetClass="entr" presetSubtype="10" fill="hold" grpId="0" nodeType="clickEffect">
                                  <p:stCondLst>
                                    <p:cond delay="0"/>
                                  </p:stCondLst>
                                  <p:childTnLst>
                                    <p:set>
                                      <p:cBhvr>
                                        <p:cTn id="54" dur="1" fill="hold">
                                          <p:stCondLst>
                                            <p:cond delay="0"/>
                                          </p:stCondLst>
                                        </p:cTn>
                                        <p:tgtEl>
                                          <p:spTgt spid="30"/>
                                        </p:tgtEl>
                                        <p:attrNameLst>
                                          <p:attrName>style.visibility</p:attrName>
                                        </p:attrNameLst>
                                      </p:cBhvr>
                                      <p:to>
                                        <p:strVal val="visible"/>
                                      </p:to>
                                    </p:set>
                                    <p:animEffect transition="in" filter="randombar(horizontal)">
                                      <p:cBhvr>
                                        <p:cTn id="55" dur="500"/>
                                        <p:tgtEl>
                                          <p:spTgt spid="30"/>
                                        </p:tgtEl>
                                      </p:cBhvr>
                                    </p:animEffect>
                                  </p:childTnLst>
                                </p:cTn>
                              </p:par>
                            </p:childTnLst>
                          </p:cTn>
                        </p:par>
                      </p:childTnLst>
                    </p:cTn>
                  </p:par>
                </p:childTnLst>
              </p:cTn>
              <p:nextCondLst>
                <p:cond evt="onClick" delay="0">
                  <p:tgtEl>
                    <p:spTgt spid="29"/>
                  </p:tgtEl>
                </p:cond>
              </p:nextCondLst>
            </p:seq>
            <p:seq concurrent="1" nextAc="seek">
              <p:cTn id="56" restart="whenNotActive" fill="hold" evtFilter="cancelBubble" nodeType="interactiveSeq">
                <p:stCondLst>
                  <p:cond evt="onClick" delay="0">
                    <p:tgtEl>
                      <p:spTgt spid="31"/>
                    </p:tgtEl>
                  </p:cond>
                </p:stCondLst>
                <p:endSync evt="end" delay="0">
                  <p:rtn val="all"/>
                </p:endSync>
                <p:childTnLst>
                  <p:par>
                    <p:cTn id="57" fill="hold">
                      <p:stCondLst>
                        <p:cond delay="0"/>
                      </p:stCondLst>
                      <p:childTnLst>
                        <p:par>
                          <p:cTn id="58" fill="hold">
                            <p:stCondLst>
                              <p:cond delay="0"/>
                            </p:stCondLst>
                            <p:childTnLst>
                              <p:par>
                                <p:cTn id="59" presetID="14" presetClass="entr" presetSubtype="10" fill="hold" grpId="0" nodeType="clickEffect">
                                  <p:stCondLst>
                                    <p:cond delay="0"/>
                                  </p:stCondLst>
                                  <p:childTnLst>
                                    <p:set>
                                      <p:cBhvr>
                                        <p:cTn id="60" dur="1" fill="hold">
                                          <p:stCondLst>
                                            <p:cond delay="0"/>
                                          </p:stCondLst>
                                        </p:cTn>
                                        <p:tgtEl>
                                          <p:spTgt spid="32"/>
                                        </p:tgtEl>
                                        <p:attrNameLst>
                                          <p:attrName>style.visibility</p:attrName>
                                        </p:attrNameLst>
                                      </p:cBhvr>
                                      <p:to>
                                        <p:strVal val="visible"/>
                                      </p:to>
                                    </p:set>
                                    <p:animEffect transition="in" filter="randombar(horizontal)">
                                      <p:cBhvr>
                                        <p:cTn id="61" dur="500"/>
                                        <p:tgtEl>
                                          <p:spTgt spid="32"/>
                                        </p:tgtEl>
                                      </p:cBhvr>
                                    </p:animEffect>
                                  </p:childTnLst>
                                </p:cTn>
                              </p:par>
                            </p:childTnLst>
                          </p:cTn>
                        </p:par>
                      </p:childTnLst>
                    </p:cTn>
                  </p:par>
                </p:childTnLst>
              </p:cTn>
              <p:nextCondLst>
                <p:cond evt="onClick" delay="0">
                  <p:tgtEl>
                    <p:spTgt spid="31"/>
                  </p:tgtEl>
                </p:cond>
              </p:nextCondLst>
            </p:seq>
            <p:seq concurrent="1" nextAc="seek">
              <p:cTn id="62" restart="whenNotActive" fill="hold" evtFilter="cancelBubble" nodeType="interactiveSeq">
                <p:stCondLst>
                  <p:cond evt="onClick" delay="0">
                    <p:tgtEl>
                      <p:spTgt spid="32"/>
                    </p:tgtEl>
                  </p:cond>
                </p:stCondLst>
                <p:endSync evt="end" delay="0">
                  <p:rtn val="all"/>
                </p:endSync>
                <p:childTnLst>
                  <p:par>
                    <p:cTn id="63" fill="hold">
                      <p:stCondLst>
                        <p:cond delay="0"/>
                      </p:stCondLst>
                      <p:childTnLst>
                        <p:par>
                          <p:cTn id="64" fill="hold">
                            <p:stCondLst>
                              <p:cond delay="0"/>
                            </p:stCondLst>
                            <p:childTnLst>
                              <p:par>
                                <p:cTn id="65" presetID="14" presetClass="entr" presetSubtype="10" fill="hold" grpId="0" nodeType="clickEffect">
                                  <p:stCondLst>
                                    <p:cond delay="0"/>
                                  </p:stCondLst>
                                  <p:childTnLst>
                                    <p:set>
                                      <p:cBhvr>
                                        <p:cTn id="66" dur="1" fill="hold">
                                          <p:stCondLst>
                                            <p:cond delay="0"/>
                                          </p:stCondLst>
                                        </p:cTn>
                                        <p:tgtEl>
                                          <p:spTgt spid="33"/>
                                        </p:tgtEl>
                                        <p:attrNameLst>
                                          <p:attrName>style.visibility</p:attrName>
                                        </p:attrNameLst>
                                      </p:cBhvr>
                                      <p:to>
                                        <p:strVal val="visible"/>
                                      </p:to>
                                    </p:set>
                                    <p:animEffect transition="in" filter="randombar(horizontal)">
                                      <p:cBhvr>
                                        <p:cTn id="67" dur="500"/>
                                        <p:tgtEl>
                                          <p:spTgt spid="33"/>
                                        </p:tgtEl>
                                      </p:cBhvr>
                                    </p:animEffect>
                                  </p:childTnLst>
                                </p:cTn>
                              </p:par>
                            </p:childTnLst>
                          </p:cTn>
                        </p:par>
                      </p:childTnLst>
                    </p:cTn>
                  </p:par>
                </p:childTnLst>
              </p:cTn>
              <p:nextCondLst>
                <p:cond evt="onClick" delay="0">
                  <p:tgtEl>
                    <p:spTgt spid="32"/>
                  </p:tgtEl>
                </p:cond>
              </p:nextCondLst>
            </p:seq>
            <p:seq concurrent="1" nextAc="seek">
              <p:cTn id="68" restart="whenNotActive" fill="hold" evtFilter="cancelBubble" nodeType="interactiveSeq">
                <p:stCondLst>
                  <p:cond evt="onClick" delay="0">
                    <p:tgtEl>
                      <p:spTgt spid="33"/>
                    </p:tgtEl>
                  </p:cond>
                </p:stCondLst>
                <p:endSync evt="end" delay="0">
                  <p:rtn val="all"/>
                </p:endSync>
                <p:childTnLst>
                  <p:par>
                    <p:cTn id="69" fill="hold">
                      <p:stCondLst>
                        <p:cond delay="0"/>
                      </p:stCondLst>
                      <p:childTnLst>
                        <p:par>
                          <p:cTn id="70" fill="hold">
                            <p:stCondLst>
                              <p:cond delay="0"/>
                            </p:stCondLst>
                            <p:childTnLst>
                              <p:par>
                                <p:cTn id="71" presetID="14" presetClass="entr" presetSubtype="10" fill="hold" grpId="0" nodeType="clickEffect">
                                  <p:stCondLst>
                                    <p:cond delay="0"/>
                                  </p:stCondLst>
                                  <p:childTnLst>
                                    <p:set>
                                      <p:cBhvr>
                                        <p:cTn id="72" dur="1" fill="hold">
                                          <p:stCondLst>
                                            <p:cond delay="0"/>
                                          </p:stCondLst>
                                        </p:cTn>
                                        <p:tgtEl>
                                          <p:spTgt spid="34"/>
                                        </p:tgtEl>
                                        <p:attrNameLst>
                                          <p:attrName>style.visibility</p:attrName>
                                        </p:attrNameLst>
                                      </p:cBhvr>
                                      <p:to>
                                        <p:strVal val="visible"/>
                                      </p:to>
                                    </p:set>
                                    <p:animEffect transition="in" filter="randombar(horizontal)">
                                      <p:cBhvr>
                                        <p:cTn id="73" dur="500"/>
                                        <p:tgtEl>
                                          <p:spTgt spid="34"/>
                                        </p:tgtEl>
                                      </p:cBhvr>
                                    </p:animEffect>
                                  </p:childTnLst>
                                </p:cTn>
                              </p:par>
                            </p:childTnLst>
                          </p:cTn>
                        </p:par>
                      </p:childTnLst>
                    </p:cTn>
                  </p:par>
                </p:childTnLst>
              </p:cTn>
              <p:nextCondLst>
                <p:cond evt="onClick" delay="0">
                  <p:tgtEl>
                    <p:spTgt spid="33"/>
                  </p:tgtEl>
                </p:cond>
              </p:nextCondLst>
            </p:seq>
            <p:seq concurrent="1" nextAc="seek">
              <p:cTn id="74" restart="whenNotActive" fill="hold" evtFilter="cancelBubble" nodeType="interactiveSeq">
                <p:stCondLst>
                  <p:cond evt="onClick" delay="0">
                    <p:tgtEl>
                      <p:spTgt spid="35"/>
                    </p:tgtEl>
                  </p:cond>
                </p:stCondLst>
                <p:endSync evt="end" delay="0">
                  <p:rtn val="all"/>
                </p:endSync>
                <p:childTnLst>
                  <p:par>
                    <p:cTn id="75" fill="hold">
                      <p:stCondLst>
                        <p:cond delay="0"/>
                      </p:stCondLst>
                      <p:childTnLst>
                        <p:par>
                          <p:cTn id="76" fill="hold">
                            <p:stCondLst>
                              <p:cond delay="0"/>
                            </p:stCondLst>
                            <p:childTnLst>
                              <p:par>
                                <p:cTn id="77" presetID="14" presetClass="entr" presetSubtype="10" fill="hold" grpId="0" nodeType="clickEffect">
                                  <p:stCondLst>
                                    <p:cond delay="0"/>
                                  </p:stCondLst>
                                  <p:childTnLst>
                                    <p:set>
                                      <p:cBhvr>
                                        <p:cTn id="78" dur="1" fill="hold">
                                          <p:stCondLst>
                                            <p:cond delay="0"/>
                                          </p:stCondLst>
                                        </p:cTn>
                                        <p:tgtEl>
                                          <p:spTgt spid="36"/>
                                        </p:tgtEl>
                                        <p:attrNameLst>
                                          <p:attrName>style.visibility</p:attrName>
                                        </p:attrNameLst>
                                      </p:cBhvr>
                                      <p:to>
                                        <p:strVal val="visible"/>
                                      </p:to>
                                    </p:set>
                                    <p:animEffect transition="in" filter="randombar(horizontal)">
                                      <p:cBhvr>
                                        <p:cTn id="79" dur="500"/>
                                        <p:tgtEl>
                                          <p:spTgt spid="36"/>
                                        </p:tgtEl>
                                      </p:cBhvr>
                                    </p:animEffect>
                                  </p:childTnLst>
                                </p:cTn>
                              </p:par>
                            </p:childTnLst>
                          </p:cTn>
                        </p:par>
                      </p:childTnLst>
                    </p:cTn>
                  </p:par>
                </p:childTnLst>
              </p:cTn>
              <p:nextCondLst>
                <p:cond evt="onClick" delay="0">
                  <p:tgtEl>
                    <p:spTgt spid="35"/>
                  </p:tgtEl>
                </p:cond>
              </p:nextCondLst>
            </p:seq>
            <p:seq concurrent="1" nextAc="seek">
              <p:cTn id="80" restart="whenNotActive" fill="hold" evtFilter="cancelBubble" nodeType="interactiveSeq">
                <p:stCondLst>
                  <p:cond evt="onClick" delay="0">
                    <p:tgtEl>
                      <p:spTgt spid="36"/>
                    </p:tgtEl>
                  </p:cond>
                </p:stCondLst>
                <p:endSync evt="end" delay="0">
                  <p:rtn val="all"/>
                </p:endSync>
                <p:childTnLst>
                  <p:par>
                    <p:cTn id="81" fill="hold">
                      <p:stCondLst>
                        <p:cond delay="0"/>
                      </p:stCondLst>
                      <p:childTnLst>
                        <p:par>
                          <p:cTn id="82" fill="hold">
                            <p:stCondLst>
                              <p:cond delay="0"/>
                            </p:stCondLst>
                            <p:childTnLst>
                              <p:par>
                                <p:cTn id="83" presetID="14" presetClass="entr" presetSubtype="10" fill="hold" grpId="0" nodeType="clickEffect">
                                  <p:stCondLst>
                                    <p:cond delay="0"/>
                                  </p:stCondLst>
                                  <p:childTnLst>
                                    <p:set>
                                      <p:cBhvr>
                                        <p:cTn id="84" dur="1" fill="hold">
                                          <p:stCondLst>
                                            <p:cond delay="0"/>
                                          </p:stCondLst>
                                        </p:cTn>
                                        <p:tgtEl>
                                          <p:spTgt spid="37"/>
                                        </p:tgtEl>
                                        <p:attrNameLst>
                                          <p:attrName>style.visibility</p:attrName>
                                        </p:attrNameLst>
                                      </p:cBhvr>
                                      <p:to>
                                        <p:strVal val="visible"/>
                                      </p:to>
                                    </p:set>
                                    <p:animEffect transition="in" filter="randombar(horizontal)">
                                      <p:cBhvr>
                                        <p:cTn id="85" dur="500"/>
                                        <p:tgtEl>
                                          <p:spTgt spid="37"/>
                                        </p:tgtEl>
                                      </p:cBhvr>
                                    </p:animEffect>
                                  </p:childTnLst>
                                </p:cTn>
                              </p:par>
                            </p:childTnLst>
                          </p:cTn>
                        </p:par>
                      </p:childTnLst>
                    </p:cTn>
                  </p:par>
                </p:childTnLst>
              </p:cTn>
              <p:nextCondLst>
                <p:cond evt="onClick" delay="0">
                  <p:tgtEl>
                    <p:spTgt spid="36"/>
                  </p:tgtEl>
                </p:cond>
              </p:nextCondLst>
            </p:seq>
            <p:seq concurrent="1" nextAc="seek">
              <p:cTn id="86" restart="whenNotActive" fill="hold" evtFilter="cancelBubble" nodeType="interactiveSeq">
                <p:stCondLst>
                  <p:cond evt="onClick" delay="0">
                    <p:tgtEl>
                      <p:spTgt spid="37"/>
                    </p:tgtEl>
                  </p:cond>
                </p:stCondLst>
                <p:endSync evt="end" delay="0">
                  <p:rtn val="all"/>
                </p:endSync>
                <p:childTnLst>
                  <p:par>
                    <p:cTn id="87" fill="hold">
                      <p:stCondLst>
                        <p:cond delay="0"/>
                      </p:stCondLst>
                      <p:childTnLst>
                        <p:par>
                          <p:cTn id="88" fill="hold">
                            <p:stCondLst>
                              <p:cond delay="0"/>
                            </p:stCondLst>
                            <p:childTnLst>
                              <p:par>
                                <p:cTn id="89" presetID="14" presetClass="entr" presetSubtype="10" fill="hold" grpId="0" nodeType="clickEffect">
                                  <p:stCondLst>
                                    <p:cond delay="0"/>
                                  </p:stCondLst>
                                  <p:childTnLst>
                                    <p:set>
                                      <p:cBhvr>
                                        <p:cTn id="90" dur="1" fill="hold">
                                          <p:stCondLst>
                                            <p:cond delay="0"/>
                                          </p:stCondLst>
                                        </p:cTn>
                                        <p:tgtEl>
                                          <p:spTgt spid="38"/>
                                        </p:tgtEl>
                                        <p:attrNameLst>
                                          <p:attrName>style.visibility</p:attrName>
                                        </p:attrNameLst>
                                      </p:cBhvr>
                                      <p:to>
                                        <p:strVal val="visible"/>
                                      </p:to>
                                    </p:set>
                                    <p:animEffect transition="in" filter="randombar(horizontal)">
                                      <p:cBhvr>
                                        <p:cTn id="91" dur="500"/>
                                        <p:tgtEl>
                                          <p:spTgt spid="38"/>
                                        </p:tgtEl>
                                      </p:cBhvr>
                                    </p:animEffect>
                                  </p:childTnLst>
                                </p:cTn>
                              </p:par>
                            </p:childTnLst>
                          </p:cTn>
                        </p:par>
                      </p:childTnLst>
                    </p:cTn>
                  </p:par>
                </p:childTnLst>
              </p:cTn>
              <p:nextCondLst>
                <p:cond evt="onClick" delay="0">
                  <p:tgtEl>
                    <p:spTgt spid="37"/>
                  </p:tgtEl>
                </p:cond>
              </p:nextCondLst>
            </p:seq>
            <p:seq concurrent="1" nextAc="seek">
              <p:cTn id="92" restart="whenNotActive" fill="hold" evtFilter="cancelBubble" nodeType="interactiveSeq">
                <p:stCondLst>
                  <p:cond evt="onClick" delay="0">
                    <p:tgtEl>
                      <p:spTgt spid="39"/>
                    </p:tgtEl>
                  </p:cond>
                </p:stCondLst>
                <p:endSync evt="end" delay="0">
                  <p:rtn val="all"/>
                </p:endSync>
                <p:childTnLst>
                  <p:par>
                    <p:cTn id="93" fill="hold">
                      <p:stCondLst>
                        <p:cond delay="0"/>
                      </p:stCondLst>
                      <p:childTnLst>
                        <p:par>
                          <p:cTn id="94" fill="hold">
                            <p:stCondLst>
                              <p:cond delay="0"/>
                            </p:stCondLst>
                            <p:childTnLst>
                              <p:par>
                                <p:cTn id="95" presetID="14" presetClass="entr" presetSubtype="10" fill="hold" grpId="0" nodeType="clickEffect">
                                  <p:stCondLst>
                                    <p:cond delay="0"/>
                                  </p:stCondLst>
                                  <p:childTnLst>
                                    <p:set>
                                      <p:cBhvr>
                                        <p:cTn id="96" dur="1" fill="hold">
                                          <p:stCondLst>
                                            <p:cond delay="0"/>
                                          </p:stCondLst>
                                        </p:cTn>
                                        <p:tgtEl>
                                          <p:spTgt spid="40"/>
                                        </p:tgtEl>
                                        <p:attrNameLst>
                                          <p:attrName>style.visibility</p:attrName>
                                        </p:attrNameLst>
                                      </p:cBhvr>
                                      <p:to>
                                        <p:strVal val="visible"/>
                                      </p:to>
                                    </p:set>
                                    <p:animEffect transition="in" filter="randombar(horizontal)">
                                      <p:cBhvr>
                                        <p:cTn id="97" dur="500"/>
                                        <p:tgtEl>
                                          <p:spTgt spid="40"/>
                                        </p:tgtEl>
                                      </p:cBhvr>
                                    </p:animEffect>
                                  </p:childTnLst>
                                </p:cTn>
                              </p:par>
                            </p:childTnLst>
                          </p:cTn>
                        </p:par>
                      </p:childTnLst>
                    </p:cTn>
                  </p:par>
                </p:childTnLst>
              </p:cTn>
              <p:nextCondLst>
                <p:cond evt="onClick" delay="0">
                  <p:tgtEl>
                    <p:spTgt spid="39"/>
                  </p:tgtEl>
                </p:cond>
              </p:nextCondLst>
            </p:seq>
            <p:seq concurrent="1" nextAc="seek">
              <p:cTn id="98" restart="whenNotActive" fill="hold" evtFilter="cancelBubble" nodeType="interactiveSeq">
                <p:stCondLst>
                  <p:cond evt="onClick" delay="0">
                    <p:tgtEl>
                      <p:spTgt spid="40"/>
                    </p:tgtEl>
                  </p:cond>
                </p:stCondLst>
                <p:endSync evt="end" delay="0">
                  <p:rtn val="all"/>
                </p:endSync>
                <p:childTnLst>
                  <p:par>
                    <p:cTn id="99" fill="hold">
                      <p:stCondLst>
                        <p:cond delay="0"/>
                      </p:stCondLst>
                      <p:childTnLst>
                        <p:par>
                          <p:cTn id="100" fill="hold">
                            <p:stCondLst>
                              <p:cond delay="0"/>
                            </p:stCondLst>
                            <p:childTnLst>
                              <p:par>
                                <p:cTn id="101" presetID="14" presetClass="entr" presetSubtype="10" fill="hold" grpId="0" nodeType="clickEffect">
                                  <p:stCondLst>
                                    <p:cond delay="0"/>
                                  </p:stCondLst>
                                  <p:childTnLst>
                                    <p:set>
                                      <p:cBhvr>
                                        <p:cTn id="102" dur="1" fill="hold">
                                          <p:stCondLst>
                                            <p:cond delay="0"/>
                                          </p:stCondLst>
                                        </p:cTn>
                                        <p:tgtEl>
                                          <p:spTgt spid="41"/>
                                        </p:tgtEl>
                                        <p:attrNameLst>
                                          <p:attrName>style.visibility</p:attrName>
                                        </p:attrNameLst>
                                      </p:cBhvr>
                                      <p:to>
                                        <p:strVal val="visible"/>
                                      </p:to>
                                    </p:set>
                                    <p:animEffect transition="in" filter="randombar(horizontal)">
                                      <p:cBhvr>
                                        <p:cTn id="103" dur="500"/>
                                        <p:tgtEl>
                                          <p:spTgt spid="41"/>
                                        </p:tgtEl>
                                      </p:cBhvr>
                                    </p:animEffect>
                                  </p:childTnLst>
                                </p:cTn>
                              </p:par>
                            </p:childTnLst>
                          </p:cTn>
                        </p:par>
                      </p:childTnLst>
                    </p:cTn>
                  </p:par>
                </p:childTnLst>
              </p:cTn>
              <p:nextCondLst>
                <p:cond evt="onClick" delay="0">
                  <p:tgtEl>
                    <p:spTgt spid="40"/>
                  </p:tgtEl>
                </p:cond>
              </p:nextCondLst>
            </p:seq>
            <p:seq concurrent="1" nextAc="seek">
              <p:cTn id="104" restart="whenNotActive" fill="hold" evtFilter="cancelBubble" nodeType="interactiveSeq">
                <p:stCondLst>
                  <p:cond evt="onClick" delay="0">
                    <p:tgtEl>
                      <p:spTgt spid="41"/>
                    </p:tgtEl>
                  </p:cond>
                </p:stCondLst>
                <p:endSync evt="end" delay="0">
                  <p:rtn val="all"/>
                </p:endSync>
                <p:childTnLst>
                  <p:par>
                    <p:cTn id="105" fill="hold">
                      <p:stCondLst>
                        <p:cond delay="0"/>
                      </p:stCondLst>
                      <p:childTnLst>
                        <p:par>
                          <p:cTn id="106" fill="hold">
                            <p:stCondLst>
                              <p:cond delay="0"/>
                            </p:stCondLst>
                            <p:childTnLst>
                              <p:par>
                                <p:cTn id="107" presetID="14" presetClass="entr" presetSubtype="10" fill="hold" grpId="0" nodeType="clickEffect">
                                  <p:stCondLst>
                                    <p:cond delay="0"/>
                                  </p:stCondLst>
                                  <p:childTnLst>
                                    <p:set>
                                      <p:cBhvr>
                                        <p:cTn id="108" dur="1" fill="hold">
                                          <p:stCondLst>
                                            <p:cond delay="0"/>
                                          </p:stCondLst>
                                        </p:cTn>
                                        <p:tgtEl>
                                          <p:spTgt spid="42"/>
                                        </p:tgtEl>
                                        <p:attrNameLst>
                                          <p:attrName>style.visibility</p:attrName>
                                        </p:attrNameLst>
                                      </p:cBhvr>
                                      <p:to>
                                        <p:strVal val="visible"/>
                                      </p:to>
                                    </p:set>
                                    <p:animEffect transition="in" filter="randombar(horizontal)">
                                      <p:cBhvr>
                                        <p:cTn id="109" dur="500"/>
                                        <p:tgtEl>
                                          <p:spTgt spid="42"/>
                                        </p:tgtEl>
                                      </p:cBhvr>
                                    </p:animEffect>
                                  </p:childTnLst>
                                </p:cTn>
                              </p:par>
                            </p:childTnLst>
                          </p:cTn>
                        </p:par>
                      </p:childTnLst>
                    </p:cTn>
                  </p:par>
                </p:childTnLst>
              </p:cTn>
              <p:nextCondLst>
                <p:cond evt="onClick" delay="0">
                  <p:tgtEl>
                    <p:spTgt spid="41"/>
                  </p:tgtEl>
                </p:cond>
              </p:nextCondLst>
            </p:seq>
            <p:seq concurrent="1" nextAc="seek">
              <p:cTn id="110" restart="whenNotActive" fill="hold" evtFilter="cancelBubble" nodeType="interactiveSeq">
                <p:stCondLst>
                  <p:cond evt="onClick" delay="0">
                    <p:tgtEl>
                      <p:spTgt spid="43"/>
                    </p:tgtEl>
                  </p:cond>
                </p:stCondLst>
                <p:endSync evt="end" delay="0">
                  <p:rtn val="all"/>
                </p:endSync>
                <p:childTnLst>
                  <p:par>
                    <p:cTn id="111" fill="hold">
                      <p:stCondLst>
                        <p:cond delay="0"/>
                      </p:stCondLst>
                      <p:childTnLst>
                        <p:par>
                          <p:cTn id="112" fill="hold">
                            <p:stCondLst>
                              <p:cond delay="0"/>
                            </p:stCondLst>
                            <p:childTnLst>
                              <p:par>
                                <p:cTn id="113" presetID="14" presetClass="entr" presetSubtype="10" fill="hold" grpId="0" nodeType="clickEffect">
                                  <p:stCondLst>
                                    <p:cond delay="0"/>
                                  </p:stCondLst>
                                  <p:childTnLst>
                                    <p:set>
                                      <p:cBhvr>
                                        <p:cTn id="114" dur="1" fill="hold">
                                          <p:stCondLst>
                                            <p:cond delay="0"/>
                                          </p:stCondLst>
                                        </p:cTn>
                                        <p:tgtEl>
                                          <p:spTgt spid="44"/>
                                        </p:tgtEl>
                                        <p:attrNameLst>
                                          <p:attrName>style.visibility</p:attrName>
                                        </p:attrNameLst>
                                      </p:cBhvr>
                                      <p:to>
                                        <p:strVal val="visible"/>
                                      </p:to>
                                    </p:set>
                                    <p:animEffect transition="in" filter="randombar(horizontal)">
                                      <p:cBhvr>
                                        <p:cTn id="115" dur="500"/>
                                        <p:tgtEl>
                                          <p:spTgt spid="44"/>
                                        </p:tgtEl>
                                      </p:cBhvr>
                                    </p:animEffect>
                                  </p:childTnLst>
                                </p:cTn>
                              </p:par>
                            </p:childTnLst>
                          </p:cTn>
                        </p:par>
                      </p:childTnLst>
                    </p:cTn>
                  </p:par>
                </p:childTnLst>
              </p:cTn>
              <p:nextCondLst>
                <p:cond evt="onClick" delay="0">
                  <p:tgtEl>
                    <p:spTgt spid="43"/>
                  </p:tgtEl>
                </p:cond>
              </p:nextCondLst>
            </p:seq>
            <p:seq concurrent="1" nextAc="seek">
              <p:cTn id="116" restart="whenNotActive" fill="hold" evtFilter="cancelBubble" nodeType="interactiveSeq">
                <p:stCondLst>
                  <p:cond evt="onClick" delay="0">
                    <p:tgtEl>
                      <p:spTgt spid="44"/>
                    </p:tgtEl>
                  </p:cond>
                </p:stCondLst>
                <p:endSync evt="end" delay="0">
                  <p:rtn val="all"/>
                </p:endSync>
                <p:childTnLst>
                  <p:par>
                    <p:cTn id="117" fill="hold">
                      <p:stCondLst>
                        <p:cond delay="0"/>
                      </p:stCondLst>
                      <p:childTnLst>
                        <p:par>
                          <p:cTn id="118" fill="hold">
                            <p:stCondLst>
                              <p:cond delay="0"/>
                            </p:stCondLst>
                            <p:childTnLst>
                              <p:par>
                                <p:cTn id="119" presetID="14" presetClass="entr" presetSubtype="10" fill="hold" grpId="0" nodeType="clickEffect">
                                  <p:stCondLst>
                                    <p:cond delay="0"/>
                                  </p:stCondLst>
                                  <p:childTnLst>
                                    <p:set>
                                      <p:cBhvr>
                                        <p:cTn id="120" dur="1" fill="hold">
                                          <p:stCondLst>
                                            <p:cond delay="0"/>
                                          </p:stCondLst>
                                        </p:cTn>
                                        <p:tgtEl>
                                          <p:spTgt spid="45"/>
                                        </p:tgtEl>
                                        <p:attrNameLst>
                                          <p:attrName>style.visibility</p:attrName>
                                        </p:attrNameLst>
                                      </p:cBhvr>
                                      <p:to>
                                        <p:strVal val="visible"/>
                                      </p:to>
                                    </p:set>
                                    <p:animEffect transition="in" filter="randombar(horizontal)">
                                      <p:cBhvr>
                                        <p:cTn id="121" dur="500"/>
                                        <p:tgtEl>
                                          <p:spTgt spid="45"/>
                                        </p:tgtEl>
                                      </p:cBhvr>
                                    </p:animEffect>
                                  </p:childTnLst>
                                </p:cTn>
                              </p:par>
                            </p:childTnLst>
                          </p:cTn>
                        </p:par>
                      </p:childTnLst>
                    </p:cTn>
                  </p:par>
                </p:childTnLst>
              </p:cTn>
              <p:nextCondLst>
                <p:cond evt="onClick" delay="0">
                  <p:tgtEl>
                    <p:spTgt spid="44"/>
                  </p:tgtEl>
                </p:cond>
              </p:nextCondLst>
            </p:seq>
            <p:seq concurrent="1" nextAc="seek">
              <p:cTn id="122" restart="whenNotActive" fill="hold" evtFilter="cancelBubble" nodeType="interactiveSeq">
                <p:stCondLst>
                  <p:cond evt="onClick" delay="0">
                    <p:tgtEl>
                      <p:spTgt spid="45"/>
                    </p:tgtEl>
                  </p:cond>
                </p:stCondLst>
                <p:endSync evt="end" delay="0">
                  <p:rtn val="all"/>
                </p:endSync>
                <p:childTnLst>
                  <p:par>
                    <p:cTn id="123" fill="hold">
                      <p:stCondLst>
                        <p:cond delay="0"/>
                      </p:stCondLst>
                      <p:childTnLst>
                        <p:par>
                          <p:cTn id="124" fill="hold">
                            <p:stCondLst>
                              <p:cond delay="0"/>
                            </p:stCondLst>
                            <p:childTnLst>
                              <p:par>
                                <p:cTn id="125" presetID="14" presetClass="entr" presetSubtype="10" fill="hold" grpId="0" nodeType="clickEffect">
                                  <p:stCondLst>
                                    <p:cond delay="0"/>
                                  </p:stCondLst>
                                  <p:childTnLst>
                                    <p:set>
                                      <p:cBhvr>
                                        <p:cTn id="126" dur="1" fill="hold">
                                          <p:stCondLst>
                                            <p:cond delay="0"/>
                                          </p:stCondLst>
                                        </p:cTn>
                                        <p:tgtEl>
                                          <p:spTgt spid="46"/>
                                        </p:tgtEl>
                                        <p:attrNameLst>
                                          <p:attrName>style.visibility</p:attrName>
                                        </p:attrNameLst>
                                      </p:cBhvr>
                                      <p:to>
                                        <p:strVal val="visible"/>
                                      </p:to>
                                    </p:set>
                                    <p:animEffect transition="in" filter="randombar(horizontal)">
                                      <p:cBhvr>
                                        <p:cTn id="127" dur="500"/>
                                        <p:tgtEl>
                                          <p:spTgt spid="46"/>
                                        </p:tgtEl>
                                      </p:cBhvr>
                                    </p:animEffect>
                                  </p:childTnLst>
                                </p:cTn>
                              </p:par>
                            </p:childTnLst>
                          </p:cTn>
                        </p:par>
                      </p:childTnLst>
                    </p:cTn>
                  </p:par>
                </p:childTnLst>
              </p:cTn>
              <p:nextCondLst>
                <p:cond evt="onClick" delay="0">
                  <p:tgtEl>
                    <p:spTgt spid="45"/>
                  </p:tgtEl>
                </p:cond>
              </p:nextCondLst>
            </p:seq>
            <p:seq concurrent="1" nextAc="seek">
              <p:cTn id="128" restart="whenNotActive" fill="hold" evtFilter="cancelBubble" nodeType="interactiveSeq">
                <p:stCondLst>
                  <p:cond evt="onClick" delay="0">
                    <p:tgtEl>
                      <p:spTgt spid="47"/>
                    </p:tgtEl>
                  </p:cond>
                </p:stCondLst>
                <p:endSync evt="end" delay="0">
                  <p:rtn val="all"/>
                </p:endSync>
                <p:childTnLst>
                  <p:par>
                    <p:cTn id="129" fill="hold">
                      <p:stCondLst>
                        <p:cond delay="0"/>
                      </p:stCondLst>
                      <p:childTnLst>
                        <p:par>
                          <p:cTn id="130" fill="hold">
                            <p:stCondLst>
                              <p:cond delay="0"/>
                            </p:stCondLst>
                            <p:childTnLst>
                              <p:par>
                                <p:cTn id="131" presetID="14" presetClass="entr" presetSubtype="10" fill="hold" grpId="0" nodeType="clickEffect">
                                  <p:stCondLst>
                                    <p:cond delay="0"/>
                                  </p:stCondLst>
                                  <p:childTnLst>
                                    <p:set>
                                      <p:cBhvr>
                                        <p:cTn id="132" dur="1" fill="hold">
                                          <p:stCondLst>
                                            <p:cond delay="0"/>
                                          </p:stCondLst>
                                        </p:cTn>
                                        <p:tgtEl>
                                          <p:spTgt spid="48"/>
                                        </p:tgtEl>
                                        <p:attrNameLst>
                                          <p:attrName>style.visibility</p:attrName>
                                        </p:attrNameLst>
                                      </p:cBhvr>
                                      <p:to>
                                        <p:strVal val="visible"/>
                                      </p:to>
                                    </p:set>
                                    <p:animEffect transition="in" filter="randombar(horizontal)">
                                      <p:cBhvr>
                                        <p:cTn id="133" dur="500"/>
                                        <p:tgtEl>
                                          <p:spTgt spid="48"/>
                                        </p:tgtEl>
                                      </p:cBhvr>
                                    </p:animEffect>
                                  </p:childTnLst>
                                </p:cTn>
                              </p:par>
                            </p:childTnLst>
                          </p:cTn>
                        </p:par>
                      </p:childTnLst>
                    </p:cTn>
                  </p:par>
                </p:childTnLst>
              </p:cTn>
              <p:nextCondLst>
                <p:cond evt="onClick" delay="0">
                  <p:tgtEl>
                    <p:spTgt spid="47"/>
                  </p:tgtEl>
                </p:cond>
              </p:nextCondLst>
            </p:seq>
            <p:seq concurrent="1" nextAc="seek">
              <p:cTn id="134" restart="whenNotActive" fill="hold" evtFilter="cancelBubble" nodeType="interactiveSeq">
                <p:stCondLst>
                  <p:cond evt="onClick" delay="0">
                    <p:tgtEl>
                      <p:spTgt spid="48"/>
                    </p:tgtEl>
                  </p:cond>
                </p:stCondLst>
                <p:endSync evt="end" delay="0">
                  <p:rtn val="all"/>
                </p:endSync>
                <p:childTnLst>
                  <p:par>
                    <p:cTn id="135" fill="hold">
                      <p:stCondLst>
                        <p:cond delay="0"/>
                      </p:stCondLst>
                      <p:childTnLst>
                        <p:par>
                          <p:cTn id="136" fill="hold">
                            <p:stCondLst>
                              <p:cond delay="0"/>
                            </p:stCondLst>
                            <p:childTnLst>
                              <p:par>
                                <p:cTn id="137" presetID="14" presetClass="entr" presetSubtype="10" fill="hold" grpId="0" nodeType="clickEffect">
                                  <p:stCondLst>
                                    <p:cond delay="0"/>
                                  </p:stCondLst>
                                  <p:childTnLst>
                                    <p:set>
                                      <p:cBhvr>
                                        <p:cTn id="138" dur="1" fill="hold">
                                          <p:stCondLst>
                                            <p:cond delay="0"/>
                                          </p:stCondLst>
                                        </p:cTn>
                                        <p:tgtEl>
                                          <p:spTgt spid="49"/>
                                        </p:tgtEl>
                                        <p:attrNameLst>
                                          <p:attrName>style.visibility</p:attrName>
                                        </p:attrNameLst>
                                      </p:cBhvr>
                                      <p:to>
                                        <p:strVal val="visible"/>
                                      </p:to>
                                    </p:set>
                                    <p:animEffect transition="in" filter="randombar(horizontal)">
                                      <p:cBhvr>
                                        <p:cTn id="139" dur="500"/>
                                        <p:tgtEl>
                                          <p:spTgt spid="49"/>
                                        </p:tgtEl>
                                      </p:cBhvr>
                                    </p:animEffect>
                                  </p:childTnLst>
                                </p:cTn>
                              </p:par>
                            </p:childTnLst>
                          </p:cTn>
                        </p:par>
                      </p:childTnLst>
                    </p:cTn>
                  </p:par>
                </p:childTnLst>
              </p:cTn>
              <p:nextCondLst>
                <p:cond evt="onClick" delay="0">
                  <p:tgtEl>
                    <p:spTgt spid="48"/>
                  </p:tgtEl>
                </p:cond>
              </p:nextCondLst>
            </p:seq>
            <p:seq concurrent="1" nextAc="seek">
              <p:cTn id="140" restart="whenNotActive" fill="hold" evtFilter="cancelBubble" nodeType="interactiveSeq">
                <p:stCondLst>
                  <p:cond evt="onClick" delay="0">
                    <p:tgtEl>
                      <p:spTgt spid="49"/>
                    </p:tgtEl>
                  </p:cond>
                </p:stCondLst>
                <p:endSync evt="end" delay="0">
                  <p:rtn val="all"/>
                </p:endSync>
                <p:childTnLst>
                  <p:par>
                    <p:cTn id="141" fill="hold">
                      <p:stCondLst>
                        <p:cond delay="0"/>
                      </p:stCondLst>
                      <p:childTnLst>
                        <p:par>
                          <p:cTn id="142" fill="hold">
                            <p:stCondLst>
                              <p:cond delay="0"/>
                            </p:stCondLst>
                            <p:childTnLst>
                              <p:par>
                                <p:cTn id="143" presetID="14" presetClass="entr" presetSubtype="10" fill="hold" grpId="0" nodeType="clickEffect">
                                  <p:stCondLst>
                                    <p:cond delay="0"/>
                                  </p:stCondLst>
                                  <p:childTnLst>
                                    <p:set>
                                      <p:cBhvr>
                                        <p:cTn id="144" dur="1" fill="hold">
                                          <p:stCondLst>
                                            <p:cond delay="0"/>
                                          </p:stCondLst>
                                        </p:cTn>
                                        <p:tgtEl>
                                          <p:spTgt spid="50"/>
                                        </p:tgtEl>
                                        <p:attrNameLst>
                                          <p:attrName>style.visibility</p:attrName>
                                        </p:attrNameLst>
                                      </p:cBhvr>
                                      <p:to>
                                        <p:strVal val="visible"/>
                                      </p:to>
                                    </p:set>
                                    <p:animEffect transition="in" filter="randombar(horizontal)">
                                      <p:cBhvr>
                                        <p:cTn id="145" dur="500"/>
                                        <p:tgtEl>
                                          <p:spTgt spid="50"/>
                                        </p:tgtEl>
                                      </p:cBhvr>
                                    </p:animEffect>
                                  </p:childTnLst>
                                </p:cTn>
                              </p:par>
                            </p:childTnLst>
                          </p:cTn>
                        </p:par>
                      </p:childTnLst>
                    </p:cTn>
                  </p:par>
                </p:childTnLst>
              </p:cTn>
              <p:nextCondLst>
                <p:cond evt="onClick" delay="0">
                  <p:tgtEl>
                    <p:spTgt spid="49"/>
                  </p:tgtEl>
                </p:cond>
              </p:nextCondLst>
            </p:seq>
            <p:seq concurrent="1" nextAc="seek">
              <p:cTn id="146" restart="whenNotActive" fill="hold" evtFilter="cancelBubble" nodeType="interactiveSeq">
                <p:stCondLst>
                  <p:cond evt="onClick" delay="0">
                    <p:tgtEl>
                      <p:spTgt spid="51"/>
                    </p:tgtEl>
                  </p:cond>
                </p:stCondLst>
                <p:endSync evt="end" delay="0">
                  <p:rtn val="all"/>
                </p:endSync>
                <p:childTnLst>
                  <p:par>
                    <p:cTn id="147" fill="hold">
                      <p:stCondLst>
                        <p:cond delay="0"/>
                      </p:stCondLst>
                      <p:childTnLst>
                        <p:par>
                          <p:cTn id="148" fill="hold">
                            <p:stCondLst>
                              <p:cond delay="0"/>
                            </p:stCondLst>
                            <p:childTnLst>
                              <p:par>
                                <p:cTn id="149" presetID="14" presetClass="entr" presetSubtype="10" fill="hold" grpId="0" nodeType="clickEffect">
                                  <p:stCondLst>
                                    <p:cond delay="0"/>
                                  </p:stCondLst>
                                  <p:childTnLst>
                                    <p:set>
                                      <p:cBhvr>
                                        <p:cTn id="150" dur="1" fill="hold">
                                          <p:stCondLst>
                                            <p:cond delay="0"/>
                                          </p:stCondLst>
                                        </p:cTn>
                                        <p:tgtEl>
                                          <p:spTgt spid="52"/>
                                        </p:tgtEl>
                                        <p:attrNameLst>
                                          <p:attrName>style.visibility</p:attrName>
                                        </p:attrNameLst>
                                      </p:cBhvr>
                                      <p:to>
                                        <p:strVal val="visible"/>
                                      </p:to>
                                    </p:set>
                                    <p:animEffect transition="in" filter="randombar(horizontal)">
                                      <p:cBhvr>
                                        <p:cTn id="151" dur="500"/>
                                        <p:tgtEl>
                                          <p:spTgt spid="52"/>
                                        </p:tgtEl>
                                      </p:cBhvr>
                                    </p:animEffect>
                                  </p:childTnLst>
                                </p:cTn>
                              </p:par>
                            </p:childTnLst>
                          </p:cTn>
                        </p:par>
                      </p:childTnLst>
                    </p:cTn>
                  </p:par>
                </p:childTnLst>
              </p:cTn>
              <p:nextCondLst>
                <p:cond evt="onClick" delay="0">
                  <p:tgtEl>
                    <p:spTgt spid="51"/>
                  </p:tgtEl>
                </p:cond>
              </p:nextCondLst>
            </p:seq>
            <p:seq concurrent="1" nextAc="seek">
              <p:cTn id="152" restart="whenNotActive" fill="hold" evtFilter="cancelBubble" nodeType="interactiveSeq">
                <p:stCondLst>
                  <p:cond evt="onClick" delay="0">
                    <p:tgtEl>
                      <p:spTgt spid="52"/>
                    </p:tgtEl>
                  </p:cond>
                </p:stCondLst>
                <p:endSync evt="end" delay="0">
                  <p:rtn val="all"/>
                </p:endSync>
                <p:childTnLst>
                  <p:par>
                    <p:cTn id="153" fill="hold">
                      <p:stCondLst>
                        <p:cond delay="0"/>
                      </p:stCondLst>
                      <p:childTnLst>
                        <p:par>
                          <p:cTn id="154" fill="hold">
                            <p:stCondLst>
                              <p:cond delay="0"/>
                            </p:stCondLst>
                            <p:childTnLst>
                              <p:par>
                                <p:cTn id="155" presetID="14" presetClass="entr" presetSubtype="10" fill="hold" grpId="0" nodeType="clickEffect">
                                  <p:stCondLst>
                                    <p:cond delay="0"/>
                                  </p:stCondLst>
                                  <p:childTnLst>
                                    <p:set>
                                      <p:cBhvr>
                                        <p:cTn id="156" dur="1" fill="hold">
                                          <p:stCondLst>
                                            <p:cond delay="0"/>
                                          </p:stCondLst>
                                        </p:cTn>
                                        <p:tgtEl>
                                          <p:spTgt spid="53"/>
                                        </p:tgtEl>
                                        <p:attrNameLst>
                                          <p:attrName>style.visibility</p:attrName>
                                        </p:attrNameLst>
                                      </p:cBhvr>
                                      <p:to>
                                        <p:strVal val="visible"/>
                                      </p:to>
                                    </p:set>
                                    <p:animEffect transition="in" filter="randombar(horizontal)">
                                      <p:cBhvr>
                                        <p:cTn id="157" dur="500"/>
                                        <p:tgtEl>
                                          <p:spTgt spid="53"/>
                                        </p:tgtEl>
                                      </p:cBhvr>
                                    </p:animEffect>
                                  </p:childTnLst>
                                </p:cTn>
                              </p:par>
                            </p:childTnLst>
                          </p:cTn>
                        </p:par>
                      </p:childTnLst>
                    </p:cTn>
                  </p:par>
                </p:childTnLst>
              </p:cTn>
              <p:nextCondLst>
                <p:cond evt="onClick" delay="0">
                  <p:tgtEl>
                    <p:spTgt spid="52"/>
                  </p:tgtEl>
                </p:cond>
              </p:nextCondLst>
            </p:seq>
            <p:seq concurrent="1" nextAc="seek">
              <p:cTn id="158" restart="whenNotActive" fill="hold" evtFilter="cancelBubble" nodeType="interactiveSeq">
                <p:stCondLst>
                  <p:cond evt="onClick" delay="0">
                    <p:tgtEl>
                      <p:spTgt spid="53"/>
                    </p:tgtEl>
                  </p:cond>
                </p:stCondLst>
                <p:endSync evt="end" delay="0">
                  <p:rtn val="all"/>
                </p:endSync>
                <p:childTnLst>
                  <p:par>
                    <p:cTn id="159" fill="hold">
                      <p:stCondLst>
                        <p:cond delay="0"/>
                      </p:stCondLst>
                      <p:childTnLst>
                        <p:par>
                          <p:cTn id="160" fill="hold">
                            <p:stCondLst>
                              <p:cond delay="0"/>
                            </p:stCondLst>
                            <p:childTnLst>
                              <p:par>
                                <p:cTn id="161" presetID="14" presetClass="entr" presetSubtype="10" fill="hold" grpId="0" nodeType="clickEffect">
                                  <p:stCondLst>
                                    <p:cond delay="0"/>
                                  </p:stCondLst>
                                  <p:childTnLst>
                                    <p:set>
                                      <p:cBhvr>
                                        <p:cTn id="162" dur="1" fill="hold">
                                          <p:stCondLst>
                                            <p:cond delay="0"/>
                                          </p:stCondLst>
                                        </p:cTn>
                                        <p:tgtEl>
                                          <p:spTgt spid="54"/>
                                        </p:tgtEl>
                                        <p:attrNameLst>
                                          <p:attrName>style.visibility</p:attrName>
                                        </p:attrNameLst>
                                      </p:cBhvr>
                                      <p:to>
                                        <p:strVal val="visible"/>
                                      </p:to>
                                    </p:set>
                                    <p:animEffect transition="in" filter="randombar(horizontal)">
                                      <p:cBhvr>
                                        <p:cTn id="163" dur="500"/>
                                        <p:tgtEl>
                                          <p:spTgt spid="54"/>
                                        </p:tgtEl>
                                      </p:cBhvr>
                                    </p:animEffect>
                                  </p:childTnLst>
                                </p:cTn>
                              </p:par>
                            </p:childTnLst>
                          </p:cTn>
                        </p:par>
                      </p:childTnLst>
                    </p:cTn>
                  </p:par>
                </p:childTnLst>
              </p:cTn>
              <p:nextCondLst>
                <p:cond evt="onClick" delay="0">
                  <p:tgtEl>
                    <p:spTgt spid="53"/>
                  </p:tgtEl>
                </p:cond>
              </p:nextCondLst>
            </p:seq>
            <p:seq concurrent="1" nextAc="seek">
              <p:cTn id="164" restart="whenNotActive" fill="hold" evtFilter="cancelBubble" nodeType="interactiveSeq">
                <p:stCondLst>
                  <p:cond evt="onClick" delay="0">
                    <p:tgtEl>
                      <p:spTgt spid="55"/>
                    </p:tgtEl>
                  </p:cond>
                </p:stCondLst>
                <p:endSync evt="end" delay="0">
                  <p:rtn val="all"/>
                </p:endSync>
                <p:childTnLst>
                  <p:par>
                    <p:cTn id="165" fill="hold">
                      <p:stCondLst>
                        <p:cond delay="0"/>
                      </p:stCondLst>
                      <p:childTnLst>
                        <p:par>
                          <p:cTn id="166" fill="hold">
                            <p:stCondLst>
                              <p:cond delay="0"/>
                            </p:stCondLst>
                            <p:childTnLst>
                              <p:par>
                                <p:cTn id="167" presetID="14" presetClass="entr" presetSubtype="10" fill="hold" grpId="0" nodeType="clickEffect">
                                  <p:stCondLst>
                                    <p:cond delay="0"/>
                                  </p:stCondLst>
                                  <p:childTnLst>
                                    <p:set>
                                      <p:cBhvr>
                                        <p:cTn id="168" dur="1" fill="hold">
                                          <p:stCondLst>
                                            <p:cond delay="0"/>
                                          </p:stCondLst>
                                        </p:cTn>
                                        <p:tgtEl>
                                          <p:spTgt spid="56"/>
                                        </p:tgtEl>
                                        <p:attrNameLst>
                                          <p:attrName>style.visibility</p:attrName>
                                        </p:attrNameLst>
                                      </p:cBhvr>
                                      <p:to>
                                        <p:strVal val="visible"/>
                                      </p:to>
                                    </p:set>
                                    <p:animEffect transition="in" filter="randombar(horizontal)">
                                      <p:cBhvr>
                                        <p:cTn id="169" dur="500"/>
                                        <p:tgtEl>
                                          <p:spTgt spid="56"/>
                                        </p:tgtEl>
                                      </p:cBhvr>
                                    </p:animEffect>
                                  </p:childTnLst>
                                </p:cTn>
                              </p:par>
                            </p:childTnLst>
                          </p:cTn>
                        </p:par>
                      </p:childTnLst>
                    </p:cTn>
                  </p:par>
                </p:childTnLst>
              </p:cTn>
              <p:nextCondLst>
                <p:cond evt="onClick" delay="0">
                  <p:tgtEl>
                    <p:spTgt spid="55"/>
                  </p:tgtEl>
                </p:cond>
              </p:nextCondLst>
            </p:seq>
            <p:seq concurrent="1" nextAc="seek">
              <p:cTn id="170" restart="whenNotActive" fill="hold" evtFilter="cancelBubble" nodeType="interactiveSeq">
                <p:stCondLst>
                  <p:cond evt="onClick" delay="0">
                    <p:tgtEl>
                      <p:spTgt spid="56"/>
                    </p:tgtEl>
                  </p:cond>
                </p:stCondLst>
                <p:endSync evt="end" delay="0">
                  <p:rtn val="all"/>
                </p:endSync>
                <p:childTnLst>
                  <p:par>
                    <p:cTn id="171" fill="hold">
                      <p:stCondLst>
                        <p:cond delay="0"/>
                      </p:stCondLst>
                      <p:childTnLst>
                        <p:par>
                          <p:cTn id="172" fill="hold">
                            <p:stCondLst>
                              <p:cond delay="0"/>
                            </p:stCondLst>
                            <p:childTnLst>
                              <p:par>
                                <p:cTn id="173" presetID="14" presetClass="entr" presetSubtype="10" fill="hold" grpId="0" nodeType="clickEffect">
                                  <p:stCondLst>
                                    <p:cond delay="0"/>
                                  </p:stCondLst>
                                  <p:childTnLst>
                                    <p:set>
                                      <p:cBhvr>
                                        <p:cTn id="174" dur="1" fill="hold">
                                          <p:stCondLst>
                                            <p:cond delay="0"/>
                                          </p:stCondLst>
                                        </p:cTn>
                                        <p:tgtEl>
                                          <p:spTgt spid="57"/>
                                        </p:tgtEl>
                                        <p:attrNameLst>
                                          <p:attrName>style.visibility</p:attrName>
                                        </p:attrNameLst>
                                      </p:cBhvr>
                                      <p:to>
                                        <p:strVal val="visible"/>
                                      </p:to>
                                    </p:set>
                                    <p:animEffect transition="in" filter="randombar(horizontal)">
                                      <p:cBhvr>
                                        <p:cTn id="175" dur="500"/>
                                        <p:tgtEl>
                                          <p:spTgt spid="57"/>
                                        </p:tgtEl>
                                      </p:cBhvr>
                                    </p:animEffect>
                                  </p:childTnLst>
                                </p:cTn>
                              </p:par>
                            </p:childTnLst>
                          </p:cTn>
                        </p:par>
                      </p:childTnLst>
                    </p:cTn>
                  </p:par>
                </p:childTnLst>
              </p:cTn>
              <p:nextCondLst>
                <p:cond evt="onClick" delay="0">
                  <p:tgtEl>
                    <p:spTgt spid="56"/>
                  </p:tgtEl>
                </p:cond>
              </p:nextCondLst>
            </p:seq>
            <p:seq concurrent="1" nextAc="seek">
              <p:cTn id="176" restart="whenNotActive" fill="hold" evtFilter="cancelBubble" nodeType="interactiveSeq">
                <p:stCondLst>
                  <p:cond evt="onClick" delay="0">
                    <p:tgtEl>
                      <p:spTgt spid="57"/>
                    </p:tgtEl>
                  </p:cond>
                </p:stCondLst>
                <p:endSync evt="end" delay="0">
                  <p:rtn val="all"/>
                </p:endSync>
                <p:childTnLst>
                  <p:par>
                    <p:cTn id="177" fill="hold">
                      <p:stCondLst>
                        <p:cond delay="0"/>
                      </p:stCondLst>
                      <p:childTnLst>
                        <p:par>
                          <p:cTn id="178" fill="hold">
                            <p:stCondLst>
                              <p:cond delay="0"/>
                            </p:stCondLst>
                            <p:childTnLst>
                              <p:par>
                                <p:cTn id="179" presetID="14" presetClass="entr" presetSubtype="10" fill="hold" grpId="0" nodeType="clickEffect">
                                  <p:stCondLst>
                                    <p:cond delay="0"/>
                                  </p:stCondLst>
                                  <p:childTnLst>
                                    <p:set>
                                      <p:cBhvr>
                                        <p:cTn id="180" dur="1" fill="hold">
                                          <p:stCondLst>
                                            <p:cond delay="0"/>
                                          </p:stCondLst>
                                        </p:cTn>
                                        <p:tgtEl>
                                          <p:spTgt spid="58"/>
                                        </p:tgtEl>
                                        <p:attrNameLst>
                                          <p:attrName>style.visibility</p:attrName>
                                        </p:attrNameLst>
                                      </p:cBhvr>
                                      <p:to>
                                        <p:strVal val="visible"/>
                                      </p:to>
                                    </p:set>
                                    <p:animEffect transition="in" filter="randombar(horizontal)">
                                      <p:cBhvr>
                                        <p:cTn id="181" dur="500"/>
                                        <p:tgtEl>
                                          <p:spTgt spid="58"/>
                                        </p:tgtEl>
                                      </p:cBhvr>
                                    </p:animEffect>
                                  </p:childTnLst>
                                </p:cTn>
                              </p:par>
                            </p:childTnLst>
                          </p:cTn>
                        </p:par>
                      </p:childTnLst>
                    </p:cTn>
                  </p:par>
                </p:childTnLst>
              </p:cTn>
              <p:nextCondLst>
                <p:cond evt="onClick" delay="0">
                  <p:tgtEl>
                    <p:spTgt spid="57"/>
                  </p:tgtEl>
                </p:cond>
              </p:nextCondLst>
            </p:seq>
            <p:seq concurrent="1" nextAc="seek">
              <p:cTn id="182" restart="whenNotActive" fill="hold" evtFilter="cancelBubble" nodeType="interactiveSeq">
                <p:stCondLst>
                  <p:cond evt="onClick" delay="0">
                    <p:tgtEl>
                      <p:spTgt spid="59"/>
                    </p:tgtEl>
                  </p:cond>
                </p:stCondLst>
                <p:endSync evt="end" delay="0">
                  <p:rtn val="all"/>
                </p:endSync>
                <p:childTnLst>
                  <p:par>
                    <p:cTn id="183" fill="hold">
                      <p:stCondLst>
                        <p:cond delay="0"/>
                      </p:stCondLst>
                      <p:childTnLst>
                        <p:par>
                          <p:cTn id="184" fill="hold">
                            <p:stCondLst>
                              <p:cond delay="0"/>
                            </p:stCondLst>
                            <p:childTnLst>
                              <p:par>
                                <p:cTn id="185" presetID="14" presetClass="entr" presetSubtype="10" fill="hold" grpId="0" nodeType="clickEffect">
                                  <p:stCondLst>
                                    <p:cond delay="0"/>
                                  </p:stCondLst>
                                  <p:childTnLst>
                                    <p:set>
                                      <p:cBhvr>
                                        <p:cTn id="186" dur="1" fill="hold">
                                          <p:stCondLst>
                                            <p:cond delay="0"/>
                                          </p:stCondLst>
                                        </p:cTn>
                                        <p:tgtEl>
                                          <p:spTgt spid="60"/>
                                        </p:tgtEl>
                                        <p:attrNameLst>
                                          <p:attrName>style.visibility</p:attrName>
                                        </p:attrNameLst>
                                      </p:cBhvr>
                                      <p:to>
                                        <p:strVal val="visible"/>
                                      </p:to>
                                    </p:set>
                                    <p:animEffect transition="in" filter="randombar(horizontal)">
                                      <p:cBhvr>
                                        <p:cTn id="187" dur="500"/>
                                        <p:tgtEl>
                                          <p:spTgt spid="60"/>
                                        </p:tgtEl>
                                      </p:cBhvr>
                                    </p:animEffect>
                                  </p:childTnLst>
                                </p:cTn>
                              </p:par>
                            </p:childTnLst>
                          </p:cTn>
                        </p:par>
                      </p:childTnLst>
                    </p:cTn>
                  </p:par>
                </p:childTnLst>
              </p:cTn>
              <p:nextCondLst>
                <p:cond evt="onClick" delay="0">
                  <p:tgtEl>
                    <p:spTgt spid="59"/>
                  </p:tgtEl>
                </p:cond>
              </p:nextCondLst>
            </p:seq>
            <p:seq concurrent="1" nextAc="seek">
              <p:cTn id="188" restart="whenNotActive" fill="hold" evtFilter="cancelBubble" nodeType="interactiveSeq">
                <p:stCondLst>
                  <p:cond evt="onClick" delay="0">
                    <p:tgtEl>
                      <p:spTgt spid="60"/>
                    </p:tgtEl>
                  </p:cond>
                </p:stCondLst>
                <p:endSync evt="end" delay="0">
                  <p:rtn val="all"/>
                </p:endSync>
                <p:childTnLst>
                  <p:par>
                    <p:cTn id="189" fill="hold">
                      <p:stCondLst>
                        <p:cond delay="0"/>
                      </p:stCondLst>
                      <p:childTnLst>
                        <p:par>
                          <p:cTn id="190" fill="hold">
                            <p:stCondLst>
                              <p:cond delay="0"/>
                            </p:stCondLst>
                            <p:childTnLst>
                              <p:par>
                                <p:cTn id="191" presetID="14" presetClass="entr" presetSubtype="10" fill="hold" grpId="0" nodeType="clickEffect">
                                  <p:stCondLst>
                                    <p:cond delay="0"/>
                                  </p:stCondLst>
                                  <p:childTnLst>
                                    <p:set>
                                      <p:cBhvr>
                                        <p:cTn id="192" dur="1" fill="hold">
                                          <p:stCondLst>
                                            <p:cond delay="0"/>
                                          </p:stCondLst>
                                        </p:cTn>
                                        <p:tgtEl>
                                          <p:spTgt spid="61"/>
                                        </p:tgtEl>
                                        <p:attrNameLst>
                                          <p:attrName>style.visibility</p:attrName>
                                        </p:attrNameLst>
                                      </p:cBhvr>
                                      <p:to>
                                        <p:strVal val="visible"/>
                                      </p:to>
                                    </p:set>
                                    <p:animEffect transition="in" filter="randombar(horizontal)">
                                      <p:cBhvr>
                                        <p:cTn id="193" dur="500"/>
                                        <p:tgtEl>
                                          <p:spTgt spid="61"/>
                                        </p:tgtEl>
                                      </p:cBhvr>
                                    </p:animEffect>
                                  </p:childTnLst>
                                </p:cTn>
                              </p:par>
                            </p:childTnLst>
                          </p:cTn>
                        </p:par>
                      </p:childTnLst>
                    </p:cTn>
                  </p:par>
                </p:childTnLst>
              </p:cTn>
              <p:nextCondLst>
                <p:cond evt="onClick" delay="0">
                  <p:tgtEl>
                    <p:spTgt spid="60"/>
                  </p:tgtEl>
                </p:cond>
              </p:nextCondLst>
            </p:seq>
            <p:seq concurrent="1" nextAc="seek">
              <p:cTn id="194" restart="whenNotActive" fill="hold" evtFilter="cancelBubble" nodeType="interactiveSeq">
                <p:stCondLst>
                  <p:cond evt="onClick" delay="0">
                    <p:tgtEl>
                      <p:spTgt spid="61"/>
                    </p:tgtEl>
                  </p:cond>
                </p:stCondLst>
                <p:endSync evt="end" delay="0">
                  <p:rtn val="all"/>
                </p:endSync>
                <p:childTnLst>
                  <p:par>
                    <p:cTn id="195" fill="hold">
                      <p:stCondLst>
                        <p:cond delay="0"/>
                      </p:stCondLst>
                      <p:childTnLst>
                        <p:par>
                          <p:cTn id="196" fill="hold">
                            <p:stCondLst>
                              <p:cond delay="0"/>
                            </p:stCondLst>
                            <p:childTnLst>
                              <p:par>
                                <p:cTn id="197" presetID="14" presetClass="entr" presetSubtype="10" fill="hold" grpId="0" nodeType="clickEffect">
                                  <p:stCondLst>
                                    <p:cond delay="0"/>
                                  </p:stCondLst>
                                  <p:childTnLst>
                                    <p:set>
                                      <p:cBhvr>
                                        <p:cTn id="198" dur="1" fill="hold">
                                          <p:stCondLst>
                                            <p:cond delay="0"/>
                                          </p:stCondLst>
                                        </p:cTn>
                                        <p:tgtEl>
                                          <p:spTgt spid="62"/>
                                        </p:tgtEl>
                                        <p:attrNameLst>
                                          <p:attrName>style.visibility</p:attrName>
                                        </p:attrNameLst>
                                      </p:cBhvr>
                                      <p:to>
                                        <p:strVal val="visible"/>
                                      </p:to>
                                    </p:set>
                                    <p:animEffect transition="in" filter="randombar(horizontal)">
                                      <p:cBhvr>
                                        <p:cTn id="199" dur="500"/>
                                        <p:tgtEl>
                                          <p:spTgt spid="62"/>
                                        </p:tgtEl>
                                      </p:cBhvr>
                                    </p:animEffect>
                                  </p:childTnLst>
                                </p:cTn>
                              </p:par>
                            </p:childTnLst>
                          </p:cTn>
                        </p:par>
                      </p:childTnLst>
                    </p:cTn>
                  </p:par>
                </p:childTnLst>
              </p:cTn>
              <p:nextCondLst>
                <p:cond evt="onClick" delay="0">
                  <p:tgtEl>
                    <p:spTgt spid="61"/>
                  </p:tgtEl>
                </p:cond>
              </p:nextCondLst>
            </p:seq>
            <p:seq concurrent="1" nextAc="seek">
              <p:cTn id="200" restart="whenNotActive" fill="hold" evtFilter="cancelBubble" nodeType="interactiveSeq">
                <p:stCondLst>
                  <p:cond evt="onClick" delay="0">
                    <p:tgtEl>
                      <p:spTgt spid="63"/>
                    </p:tgtEl>
                  </p:cond>
                </p:stCondLst>
                <p:endSync evt="end" delay="0">
                  <p:rtn val="all"/>
                </p:endSync>
                <p:childTnLst>
                  <p:par>
                    <p:cTn id="201" fill="hold">
                      <p:stCondLst>
                        <p:cond delay="0"/>
                      </p:stCondLst>
                      <p:childTnLst>
                        <p:par>
                          <p:cTn id="202" fill="hold">
                            <p:stCondLst>
                              <p:cond delay="0"/>
                            </p:stCondLst>
                            <p:childTnLst>
                              <p:par>
                                <p:cTn id="203" presetID="14" presetClass="entr" presetSubtype="10" fill="hold" grpId="0" nodeType="clickEffect">
                                  <p:stCondLst>
                                    <p:cond delay="0"/>
                                  </p:stCondLst>
                                  <p:childTnLst>
                                    <p:set>
                                      <p:cBhvr>
                                        <p:cTn id="204" dur="1" fill="hold">
                                          <p:stCondLst>
                                            <p:cond delay="0"/>
                                          </p:stCondLst>
                                        </p:cTn>
                                        <p:tgtEl>
                                          <p:spTgt spid="64"/>
                                        </p:tgtEl>
                                        <p:attrNameLst>
                                          <p:attrName>style.visibility</p:attrName>
                                        </p:attrNameLst>
                                      </p:cBhvr>
                                      <p:to>
                                        <p:strVal val="visible"/>
                                      </p:to>
                                    </p:set>
                                    <p:animEffect transition="in" filter="randombar(horizontal)">
                                      <p:cBhvr>
                                        <p:cTn id="205" dur="500"/>
                                        <p:tgtEl>
                                          <p:spTgt spid="64"/>
                                        </p:tgtEl>
                                      </p:cBhvr>
                                    </p:animEffect>
                                  </p:childTnLst>
                                </p:cTn>
                              </p:par>
                            </p:childTnLst>
                          </p:cTn>
                        </p:par>
                      </p:childTnLst>
                    </p:cTn>
                  </p:par>
                </p:childTnLst>
              </p:cTn>
              <p:nextCondLst>
                <p:cond evt="onClick" delay="0">
                  <p:tgtEl>
                    <p:spTgt spid="63"/>
                  </p:tgtEl>
                </p:cond>
              </p:nextCondLst>
            </p:seq>
            <p:seq concurrent="1" nextAc="seek">
              <p:cTn id="206" restart="whenNotActive" fill="hold" evtFilter="cancelBubble" nodeType="interactiveSeq">
                <p:stCondLst>
                  <p:cond evt="onClick" delay="0">
                    <p:tgtEl>
                      <p:spTgt spid="64"/>
                    </p:tgtEl>
                  </p:cond>
                </p:stCondLst>
                <p:endSync evt="end" delay="0">
                  <p:rtn val="all"/>
                </p:endSync>
                <p:childTnLst>
                  <p:par>
                    <p:cTn id="207" fill="hold">
                      <p:stCondLst>
                        <p:cond delay="0"/>
                      </p:stCondLst>
                      <p:childTnLst>
                        <p:par>
                          <p:cTn id="208" fill="hold">
                            <p:stCondLst>
                              <p:cond delay="0"/>
                            </p:stCondLst>
                            <p:childTnLst>
                              <p:par>
                                <p:cTn id="209" presetID="14" presetClass="entr" presetSubtype="10" fill="hold" grpId="0" nodeType="clickEffect">
                                  <p:stCondLst>
                                    <p:cond delay="0"/>
                                  </p:stCondLst>
                                  <p:childTnLst>
                                    <p:set>
                                      <p:cBhvr>
                                        <p:cTn id="210" dur="1" fill="hold">
                                          <p:stCondLst>
                                            <p:cond delay="0"/>
                                          </p:stCondLst>
                                        </p:cTn>
                                        <p:tgtEl>
                                          <p:spTgt spid="65"/>
                                        </p:tgtEl>
                                        <p:attrNameLst>
                                          <p:attrName>style.visibility</p:attrName>
                                        </p:attrNameLst>
                                      </p:cBhvr>
                                      <p:to>
                                        <p:strVal val="visible"/>
                                      </p:to>
                                    </p:set>
                                    <p:animEffect transition="in" filter="randombar(horizontal)">
                                      <p:cBhvr>
                                        <p:cTn id="211" dur="500"/>
                                        <p:tgtEl>
                                          <p:spTgt spid="65"/>
                                        </p:tgtEl>
                                      </p:cBhvr>
                                    </p:animEffect>
                                  </p:childTnLst>
                                </p:cTn>
                              </p:par>
                            </p:childTnLst>
                          </p:cTn>
                        </p:par>
                      </p:childTnLst>
                    </p:cTn>
                  </p:par>
                </p:childTnLst>
              </p:cTn>
              <p:nextCondLst>
                <p:cond evt="onClick" delay="0">
                  <p:tgtEl>
                    <p:spTgt spid="64"/>
                  </p:tgtEl>
                </p:cond>
              </p:nextCondLst>
            </p:seq>
            <p:seq concurrent="1" nextAc="seek">
              <p:cTn id="212" restart="whenNotActive" fill="hold" evtFilter="cancelBubble" nodeType="interactiveSeq">
                <p:stCondLst>
                  <p:cond evt="onClick" delay="0">
                    <p:tgtEl>
                      <p:spTgt spid="65"/>
                    </p:tgtEl>
                  </p:cond>
                </p:stCondLst>
                <p:endSync evt="end" delay="0">
                  <p:rtn val="all"/>
                </p:endSync>
                <p:childTnLst>
                  <p:par>
                    <p:cTn id="213" fill="hold">
                      <p:stCondLst>
                        <p:cond delay="0"/>
                      </p:stCondLst>
                      <p:childTnLst>
                        <p:par>
                          <p:cTn id="214" fill="hold">
                            <p:stCondLst>
                              <p:cond delay="0"/>
                            </p:stCondLst>
                            <p:childTnLst>
                              <p:par>
                                <p:cTn id="215" presetID="14" presetClass="entr" presetSubtype="10" fill="hold" grpId="0" nodeType="clickEffect">
                                  <p:stCondLst>
                                    <p:cond delay="0"/>
                                  </p:stCondLst>
                                  <p:childTnLst>
                                    <p:set>
                                      <p:cBhvr>
                                        <p:cTn id="216" dur="1" fill="hold">
                                          <p:stCondLst>
                                            <p:cond delay="0"/>
                                          </p:stCondLst>
                                        </p:cTn>
                                        <p:tgtEl>
                                          <p:spTgt spid="66"/>
                                        </p:tgtEl>
                                        <p:attrNameLst>
                                          <p:attrName>style.visibility</p:attrName>
                                        </p:attrNameLst>
                                      </p:cBhvr>
                                      <p:to>
                                        <p:strVal val="visible"/>
                                      </p:to>
                                    </p:set>
                                    <p:animEffect transition="in" filter="randombar(horizontal)">
                                      <p:cBhvr>
                                        <p:cTn id="217" dur="500"/>
                                        <p:tgtEl>
                                          <p:spTgt spid="66"/>
                                        </p:tgtEl>
                                      </p:cBhvr>
                                    </p:animEffect>
                                  </p:childTnLst>
                                </p:cTn>
                              </p:par>
                            </p:childTnLst>
                          </p:cTn>
                        </p:par>
                      </p:childTnLst>
                    </p:cTn>
                  </p:par>
                </p:childTnLst>
              </p:cTn>
              <p:nextCondLst>
                <p:cond evt="onClick" delay="0">
                  <p:tgtEl>
                    <p:spTgt spid="65"/>
                  </p:tgtEl>
                </p:cond>
              </p:nextCondLst>
            </p:seq>
            <p:seq concurrent="1" nextAc="seek">
              <p:cTn id="218" restart="whenNotActive" fill="hold" evtFilter="cancelBubble" nodeType="interactiveSeq">
                <p:stCondLst>
                  <p:cond evt="onClick" delay="0">
                    <p:tgtEl>
                      <p:spTgt spid="67"/>
                    </p:tgtEl>
                  </p:cond>
                </p:stCondLst>
                <p:endSync evt="end" delay="0">
                  <p:rtn val="all"/>
                </p:endSync>
                <p:childTnLst>
                  <p:par>
                    <p:cTn id="219" fill="hold">
                      <p:stCondLst>
                        <p:cond delay="0"/>
                      </p:stCondLst>
                      <p:childTnLst>
                        <p:par>
                          <p:cTn id="220" fill="hold">
                            <p:stCondLst>
                              <p:cond delay="0"/>
                            </p:stCondLst>
                            <p:childTnLst>
                              <p:par>
                                <p:cTn id="221" presetID="14" presetClass="entr" presetSubtype="10" fill="hold" grpId="0" nodeType="clickEffect">
                                  <p:stCondLst>
                                    <p:cond delay="0"/>
                                  </p:stCondLst>
                                  <p:childTnLst>
                                    <p:set>
                                      <p:cBhvr>
                                        <p:cTn id="222" dur="1" fill="hold">
                                          <p:stCondLst>
                                            <p:cond delay="0"/>
                                          </p:stCondLst>
                                        </p:cTn>
                                        <p:tgtEl>
                                          <p:spTgt spid="68"/>
                                        </p:tgtEl>
                                        <p:attrNameLst>
                                          <p:attrName>style.visibility</p:attrName>
                                        </p:attrNameLst>
                                      </p:cBhvr>
                                      <p:to>
                                        <p:strVal val="visible"/>
                                      </p:to>
                                    </p:set>
                                    <p:animEffect transition="in" filter="randombar(horizontal)">
                                      <p:cBhvr>
                                        <p:cTn id="223" dur="500"/>
                                        <p:tgtEl>
                                          <p:spTgt spid="68"/>
                                        </p:tgtEl>
                                      </p:cBhvr>
                                    </p:animEffect>
                                  </p:childTnLst>
                                </p:cTn>
                              </p:par>
                            </p:childTnLst>
                          </p:cTn>
                        </p:par>
                      </p:childTnLst>
                    </p:cTn>
                  </p:par>
                </p:childTnLst>
              </p:cTn>
              <p:nextCondLst>
                <p:cond evt="onClick" delay="0">
                  <p:tgtEl>
                    <p:spTgt spid="67"/>
                  </p:tgtEl>
                </p:cond>
              </p:nextCondLst>
            </p:seq>
            <p:seq concurrent="1" nextAc="seek">
              <p:cTn id="224" restart="whenNotActive" fill="hold" evtFilter="cancelBubble" nodeType="interactiveSeq">
                <p:stCondLst>
                  <p:cond evt="onClick" delay="0">
                    <p:tgtEl>
                      <p:spTgt spid="68"/>
                    </p:tgtEl>
                  </p:cond>
                </p:stCondLst>
                <p:endSync evt="end" delay="0">
                  <p:rtn val="all"/>
                </p:endSync>
                <p:childTnLst>
                  <p:par>
                    <p:cTn id="225" fill="hold">
                      <p:stCondLst>
                        <p:cond delay="0"/>
                      </p:stCondLst>
                      <p:childTnLst>
                        <p:par>
                          <p:cTn id="226" fill="hold">
                            <p:stCondLst>
                              <p:cond delay="0"/>
                            </p:stCondLst>
                            <p:childTnLst>
                              <p:par>
                                <p:cTn id="227" presetID="14" presetClass="entr" presetSubtype="10" fill="hold" grpId="0" nodeType="clickEffect">
                                  <p:stCondLst>
                                    <p:cond delay="0"/>
                                  </p:stCondLst>
                                  <p:childTnLst>
                                    <p:set>
                                      <p:cBhvr>
                                        <p:cTn id="228" dur="1" fill="hold">
                                          <p:stCondLst>
                                            <p:cond delay="0"/>
                                          </p:stCondLst>
                                        </p:cTn>
                                        <p:tgtEl>
                                          <p:spTgt spid="69"/>
                                        </p:tgtEl>
                                        <p:attrNameLst>
                                          <p:attrName>style.visibility</p:attrName>
                                        </p:attrNameLst>
                                      </p:cBhvr>
                                      <p:to>
                                        <p:strVal val="visible"/>
                                      </p:to>
                                    </p:set>
                                    <p:animEffect transition="in" filter="randombar(horizontal)">
                                      <p:cBhvr>
                                        <p:cTn id="229" dur="500"/>
                                        <p:tgtEl>
                                          <p:spTgt spid="69"/>
                                        </p:tgtEl>
                                      </p:cBhvr>
                                    </p:animEffect>
                                  </p:childTnLst>
                                </p:cTn>
                              </p:par>
                            </p:childTnLst>
                          </p:cTn>
                        </p:par>
                      </p:childTnLst>
                    </p:cTn>
                  </p:par>
                </p:childTnLst>
              </p:cTn>
              <p:nextCondLst>
                <p:cond evt="onClick" delay="0">
                  <p:tgtEl>
                    <p:spTgt spid="68"/>
                  </p:tgtEl>
                </p:cond>
              </p:nextCondLst>
            </p:seq>
            <p:seq concurrent="1" nextAc="seek">
              <p:cTn id="230" restart="whenNotActive" fill="hold" evtFilter="cancelBubble" nodeType="interactiveSeq">
                <p:stCondLst>
                  <p:cond evt="onClick" delay="0">
                    <p:tgtEl>
                      <p:spTgt spid="69"/>
                    </p:tgtEl>
                  </p:cond>
                </p:stCondLst>
                <p:endSync evt="end" delay="0">
                  <p:rtn val="all"/>
                </p:endSync>
                <p:childTnLst>
                  <p:par>
                    <p:cTn id="231" fill="hold">
                      <p:stCondLst>
                        <p:cond delay="0"/>
                      </p:stCondLst>
                      <p:childTnLst>
                        <p:par>
                          <p:cTn id="232" fill="hold">
                            <p:stCondLst>
                              <p:cond delay="0"/>
                            </p:stCondLst>
                            <p:childTnLst>
                              <p:par>
                                <p:cTn id="233" presetID="14" presetClass="entr" presetSubtype="10" fill="hold" grpId="0" nodeType="clickEffect">
                                  <p:stCondLst>
                                    <p:cond delay="0"/>
                                  </p:stCondLst>
                                  <p:childTnLst>
                                    <p:set>
                                      <p:cBhvr>
                                        <p:cTn id="234" dur="1" fill="hold">
                                          <p:stCondLst>
                                            <p:cond delay="0"/>
                                          </p:stCondLst>
                                        </p:cTn>
                                        <p:tgtEl>
                                          <p:spTgt spid="70"/>
                                        </p:tgtEl>
                                        <p:attrNameLst>
                                          <p:attrName>style.visibility</p:attrName>
                                        </p:attrNameLst>
                                      </p:cBhvr>
                                      <p:to>
                                        <p:strVal val="visible"/>
                                      </p:to>
                                    </p:set>
                                    <p:animEffect transition="in" filter="randombar(horizontal)">
                                      <p:cBhvr>
                                        <p:cTn id="235" dur="500"/>
                                        <p:tgtEl>
                                          <p:spTgt spid="70"/>
                                        </p:tgtEl>
                                      </p:cBhvr>
                                    </p:animEffect>
                                  </p:childTnLst>
                                </p:cTn>
                              </p:par>
                            </p:childTnLst>
                          </p:cTn>
                        </p:par>
                      </p:childTnLst>
                    </p:cTn>
                  </p:par>
                </p:childTnLst>
              </p:cTn>
              <p:nextCondLst>
                <p:cond evt="onClick" delay="0">
                  <p:tgtEl>
                    <p:spTgt spid="69"/>
                  </p:tgtEl>
                </p:cond>
              </p:nextCondLst>
            </p:seq>
            <p:seq concurrent="1" nextAc="seek">
              <p:cTn id="236" restart="whenNotActive" fill="hold" evtFilter="cancelBubble" nodeType="interactiveSeq">
                <p:stCondLst>
                  <p:cond evt="onClick" delay="0">
                    <p:tgtEl>
                      <p:spTgt spid="71"/>
                    </p:tgtEl>
                  </p:cond>
                </p:stCondLst>
                <p:endSync evt="end" delay="0">
                  <p:rtn val="all"/>
                </p:endSync>
                <p:childTnLst>
                  <p:par>
                    <p:cTn id="237" fill="hold">
                      <p:stCondLst>
                        <p:cond delay="0"/>
                      </p:stCondLst>
                      <p:childTnLst>
                        <p:par>
                          <p:cTn id="238" fill="hold">
                            <p:stCondLst>
                              <p:cond delay="0"/>
                            </p:stCondLst>
                            <p:childTnLst>
                              <p:par>
                                <p:cTn id="239" presetID="14" presetClass="entr" presetSubtype="10" fill="hold" grpId="0" nodeType="clickEffect">
                                  <p:stCondLst>
                                    <p:cond delay="0"/>
                                  </p:stCondLst>
                                  <p:childTnLst>
                                    <p:set>
                                      <p:cBhvr>
                                        <p:cTn id="240" dur="1" fill="hold">
                                          <p:stCondLst>
                                            <p:cond delay="0"/>
                                          </p:stCondLst>
                                        </p:cTn>
                                        <p:tgtEl>
                                          <p:spTgt spid="72"/>
                                        </p:tgtEl>
                                        <p:attrNameLst>
                                          <p:attrName>style.visibility</p:attrName>
                                        </p:attrNameLst>
                                      </p:cBhvr>
                                      <p:to>
                                        <p:strVal val="visible"/>
                                      </p:to>
                                    </p:set>
                                    <p:animEffect transition="in" filter="randombar(horizontal)">
                                      <p:cBhvr>
                                        <p:cTn id="241" dur="500"/>
                                        <p:tgtEl>
                                          <p:spTgt spid="72"/>
                                        </p:tgtEl>
                                      </p:cBhvr>
                                    </p:animEffect>
                                  </p:childTnLst>
                                </p:cTn>
                              </p:par>
                            </p:childTnLst>
                          </p:cTn>
                        </p:par>
                      </p:childTnLst>
                    </p:cTn>
                  </p:par>
                </p:childTnLst>
              </p:cTn>
              <p:nextCondLst>
                <p:cond evt="onClick" delay="0">
                  <p:tgtEl>
                    <p:spTgt spid="71"/>
                  </p:tgtEl>
                </p:cond>
              </p:nextCondLst>
            </p:seq>
            <p:seq concurrent="1" nextAc="seek">
              <p:cTn id="242" restart="whenNotActive" fill="hold" evtFilter="cancelBubble" nodeType="interactiveSeq">
                <p:stCondLst>
                  <p:cond evt="onClick" delay="0">
                    <p:tgtEl>
                      <p:spTgt spid="72"/>
                    </p:tgtEl>
                  </p:cond>
                </p:stCondLst>
                <p:endSync evt="end" delay="0">
                  <p:rtn val="all"/>
                </p:endSync>
                <p:childTnLst>
                  <p:par>
                    <p:cTn id="243" fill="hold">
                      <p:stCondLst>
                        <p:cond delay="0"/>
                      </p:stCondLst>
                      <p:childTnLst>
                        <p:par>
                          <p:cTn id="244" fill="hold">
                            <p:stCondLst>
                              <p:cond delay="0"/>
                            </p:stCondLst>
                            <p:childTnLst>
                              <p:par>
                                <p:cTn id="245" presetID="14" presetClass="entr" presetSubtype="10" fill="hold" grpId="0" nodeType="clickEffect">
                                  <p:stCondLst>
                                    <p:cond delay="0"/>
                                  </p:stCondLst>
                                  <p:childTnLst>
                                    <p:set>
                                      <p:cBhvr>
                                        <p:cTn id="246" dur="1" fill="hold">
                                          <p:stCondLst>
                                            <p:cond delay="0"/>
                                          </p:stCondLst>
                                        </p:cTn>
                                        <p:tgtEl>
                                          <p:spTgt spid="73"/>
                                        </p:tgtEl>
                                        <p:attrNameLst>
                                          <p:attrName>style.visibility</p:attrName>
                                        </p:attrNameLst>
                                      </p:cBhvr>
                                      <p:to>
                                        <p:strVal val="visible"/>
                                      </p:to>
                                    </p:set>
                                    <p:animEffect transition="in" filter="randombar(horizontal)">
                                      <p:cBhvr>
                                        <p:cTn id="247" dur="500"/>
                                        <p:tgtEl>
                                          <p:spTgt spid="73"/>
                                        </p:tgtEl>
                                      </p:cBhvr>
                                    </p:animEffect>
                                  </p:childTnLst>
                                </p:cTn>
                              </p:par>
                            </p:childTnLst>
                          </p:cTn>
                        </p:par>
                      </p:childTnLst>
                    </p:cTn>
                  </p:par>
                </p:childTnLst>
              </p:cTn>
              <p:nextCondLst>
                <p:cond evt="onClick" delay="0">
                  <p:tgtEl>
                    <p:spTgt spid="72"/>
                  </p:tgtEl>
                </p:cond>
              </p:nextCondLst>
            </p:seq>
            <p:seq concurrent="1" nextAc="seek">
              <p:cTn id="248" restart="whenNotActive" fill="hold" evtFilter="cancelBubble" nodeType="interactiveSeq">
                <p:stCondLst>
                  <p:cond evt="onClick" delay="0">
                    <p:tgtEl>
                      <p:spTgt spid="73"/>
                    </p:tgtEl>
                  </p:cond>
                </p:stCondLst>
                <p:endSync evt="end" delay="0">
                  <p:rtn val="all"/>
                </p:endSync>
                <p:childTnLst>
                  <p:par>
                    <p:cTn id="249" fill="hold">
                      <p:stCondLst>
                        <p:cond delay="0"/>
                      </p:stCondLst>
                      <p:childTnLst>
                        <p:par>
                          <p:cTn id="250" fill="hold">
                            <p:stCondLst>
                              <p:cond delay="0"/>
                            </p:stCondLst>
                            <p:childTnLst>
                              <p:par>
                                <p:cTn id="251" presetID="14" presetClass="entr" presetSubtype="10" fill="hold" grpId="0" nodeType="clickEffect">
                                  <p:stCondLst>
                                    <p:cond delay="0"/>
                                  </p:stCondLst>
                                  <p:childTnLst>
                                    <p:set>
                                      <p:cBhvr>
                                        <p:cTn id="252" dur="1" fill="hold">
                                          <p:stCondLst>
                                            <p:cond delay="0"/>
                                          </p:stCondLst>
                                        </p:cTn>
                                        <p:tgtEl>
                                          <p:spTgt spid="74"/>
                                        </p:tgtEl>
                                        <p:attrNameLst>
                                          <p:attrName>style.visibility</p:attrName>
                                        </p:attrNameLst>
                                      </p:cBhvr>
                                      <p:to>
                                        <p:strVal val="visible"/>
                                      </p:to>
                                    </p:set>
                                    <p:animEffect transition="in" filter="randombar(horizontal)">
                                      <p:cBhvr>
                                        <p:cTn id="253" dur="500"/>
                                        <p:tgtEl>
                                          <p:spTgt spid="74"/>
                                        </p:tgtEl>
                                      </p:cBhvr>
                                    </p:animEffect>
                                  </p:childTnLst>
                                </p:cTn>
                              </p:par>
                            </p:childTnLst>
                          </p:cTn>
                        </p:par>
                      </p:childTnLst>
                    </p:cTn>
                  </p:par>
                </p:childTnLst>
              </p:cTn>
              <p:nextCondLst>
                <p:cond evt="onClick" delay="0">
                  <p:tgtEl>
                    <p:spTgt spid="73"/>
                  </p:tgtEl>
                </p:cond>
              </p:nextCondLst>
            </p:seq>
            <p:seq concurrent="1" nextAc="seek">
              <p:cTn id="254" restart="whenNotActive" fill="hold" evtFilter="cancelBubble" nodeType="interactiveSeq">
                <p:stCondLst>
                  <p:cond evt="onClick" delay="0">
                    <p:tgtEl>
                      <p:spTgt spid="75"/>
                    </p:tgtEl>
                  </p:cond>
                </p:stCondLst>
                <p:endSync evt="end" delay="0">
                  <p:rtn val="all"/>
                </p:endSync>
                <p:childTnLst>
                  <p:par>
                    <p:cTn id="255" fill="hold">
                      <p:stCondLst>
                        <p:cond delay="0"/>
                      </p:stCondLst>
                      <p:childTnLst>
                        <p:par>
                          <p:cTn id="256" fill="hold">
                            <p:stCondLst>
                              <p:cond delay="0"/>
                            </p:stCondLst>
                            <p:childTnLst>
                              <p:par>
                                <p:cTn id="257" presetID="14" presetClass="entr" presetSubtype="10" fill="hold" grpId="0" nodeType="clickEffect">
                                  <p:stCondLst>
                                    <p:cond delay="0"/>
                                  </p:stCondLst>
                                  <p:childTnLst>
                                    <p:set>
                                      <p:cBhvr>
                                        <p:cTn id="258" dur="1" fill="hold">
                                          <p:stCondLst>
                                            <p:cond delay="0"/>
                                          </p:stCondLst>
                                        </p:cTn>
                                        <p:tgtEl>
                                          <p:spTgt spid="76"/>
                                        </p:tgtEl>
                                        <p:attrNameLst>
                                          <p:attrName>style.visibility</p:attrName>
                                        </p:attrNameLst>
                                      </p:cBhvr>
                                      <p:to>
                                        <p:strVal val="visible"/>
                                      </p:to>
                                    </p:set>
                                    <p:animEffect transition="in" filter="randombar(horizontal)">
                                      <p:cBhvr>
                                        <p:cTn id="259" dur="500"/>
                                        <p:tgtEl>
                                          <p:spTgt spid="76"/>
                                        </p:tgtEl>
                                      </p:cBhvr>
                                    </p:animEffect>
                                  </p:childTnLst>
                                </p:cTn>
                              </p:par>
                            </p:childTnLst>
                          </p:cTn>
                        </p:par>
                      </p:childTnLst>
                    </p:cTn>
                  </p:par>
                </p:childTnLst>
              </p:cTn>
              <p:nextCondLst>
                <p:cond evt="onClick" delay="0">
                  <p:tgtEl>
                    <p:spTgt spid="75"/>
                  </p:tgtEl>
                </p:cond>
              </p:nextCondLst>
            </p:seq>
            <p:seq concurrent="1" nextAc="seek">
              <p:cTn id="260" restart="whenNotActive" fill="hold" evtFilter="cancelBubble" nodeType="interactiveSeq">
                <p:stCondLst>
                  <p:cond evt="onClick" delay="0">
                    <p:tgtEl>
                      <p:spTgt spid="76"/>
                    </p:tgtEl>
                  </p:cond>
                </p:stCondLst>
                <p:endSync evt="end" delay="0">
                  <p:rtn val="all"/>
                </p:endSync>
                <p:childTnLst>
                  <p:par>
                    <p:cTn id="261" fill="hold">
                      <p:stCondLst>
                        <p:cond delay="0"/>
                      </p:stCondLst>
                      <p:childTnLst>
                        <p:par>
                          <p:cTn id="262" fill="hold">
                            <p:stCondLst>
                              <p:cond delay="0"/>
                            </p:stCondLst>
                            <p:childTnLst>
                              <p:par>
                                <p:cTn id="263" presetID="14" presetClass="entr" presetSubtype="10" fill="hold" grpId="0" nodeType="clickEffect">
                                  <p:stCondLst>
                                    <p:cond delay="0"/>
                                  </p:stCondLst>
                                  <p:childTnLst>
                                    <p:set>
                                      <p:cBhvr>
                                        <p:cTn id="264" dur="1" fill="hold">
                                          <p:stCondLst>
                                            <p:cond delay="0"/>
                                          </p:stCondLst>
                                        </p:cTn>
                                        <p:tgtEl>
                                          <p:spTgt spid="77"/>
                                        </p:tgtEl>
                                        <p:attrNameLst>
                                          <p:attrName>style.visibility</p:attrName>
                                        </p:attrNameLst>
                                      </p:cBhvr>
                                      <p:to>
                                        <p:strVal val="visible"/>
                                      </p:to>
                                    </p:set>
                                    <p:animEffect transition="in" filter="randombar(horizontal)">
                                      <p:cBhvr>
                                        <p:cTn id="265" dur="500"/>
                                        <p:tgtEl>
                                          <p:spTgt spid="77"/>
                                        </p:tgtEl>
                                      </p:cBhvr>
                                    </p:animEffect>
                                  </p:childTnLst>
                                </p:cTn>
                              </p:par>
                            </p:childTnLst>
                          </p:cTn>
                        </p:par>
                      </p:childTnLst>
                    </p:cTn>
                  </p:par>
                </p:childTnLst>
              </p:cTn>
              <p:nextCondLst>
                <p:cond evt="onClick" delay="0">
                  <p:tgtEl>
                    <p:spTgt spid="76"/>
                  </p:tgtEl>
                </p:cond>
              </p:nextCondLst>
            </p:seq>
            <p:seq concurrent="1" nextAc="seek">
              <p:cTn id="266" restart="whenNotActive" fill="hold" evtFilter="cancelBubble" nodeType="interactiveSeq">
                <p:stCondLst>
                  <p:cond evt="onClick" delay="0">
                    <p:tgtEl>
                      <p:spTgt spid="77"/>
                    </p:tgtEl>
                  </p:cond>
                </p:stCondLst>
                <p:endSync evt="end" delay="0">
                  <p:rtn val="all"/>
                </p:endSync>
                <p:childTnLst>
                  <p:par>
                    <p:cTn id="267" fill="hold">
                      <p:stCondLst>
                        <p:cond delay="0"/>
                      </p:stCondLst>
                      <p:childTnLst>
                        <p:par>
                          <p:cTn id="268" fill="hold">
                            <p:stCondLst>
                              <p:cond delay="0"/>
                            </p:stCondLst>
                            <p:childTnLst>
                              <p:par>
                                <p:cTn id="269" presetID="14" presetClass="entr" presetSubtype="10" fill="hold" grpId="0" nodeType="clickEffect">
                                  <p:stCondLst>
                                    <p:cond delay="0"/>
                                  </p:stCondLst>
                                  <p:childTnLst>
                                    <p:set>
                                      <p:cBhvr>
                                        <p:cTn id="270" dur="1" fill="hold">
                                          <p:stCondLst>
                                            <p:cond delay="0"/>
                                          </p:stCondLst>
                                        </p:cTn>
                                        <p:tgtEl>
                                          <p:spTgt spid="78"/>
                                        </p:tgtEl>
                                        <p:attrNameLst>
                                          <p:attrName>style.visibility</p:attrName>
                                        </p:attrNameLst>
                                      </p:cBhvr>
                                      <p:to>
                                        <p:strVal val="visible"/>
                                      </p:to>
                                    </p:set>
                                    <p:animEffect transition="in" filter="randombar(horizontal)">
                                      <p:cBhvr>
                                        <p:cTn id="271" dur="500"/>
                                        <p:tgtEl>
                                          <p:spTgt spid="78"/>
                                        </p:tgtEl>
                                      </p:cBhvr>
                                    </p:animEffect>
                                  </p:childTnLst>
                                </p:cTn>
                              </p:par>
                            </p:childTnLst>
                          </p:cTn>
                        </p:par>
                      </p:childTnLst>
                    </p:cTn>
                  </p:par>
                </p:childTnLst>
              </p:cTn>
              <p:nextCondLst>
                <p:cond evt="onClick" delay="0">
                  <p:tgtEl>
                    <p:spTgt spid="77"/>
                  </p:tgtEl>
                </p:cond>
              </p:nextCondLst>
            </p:seq>
            <p:seq concurrent="1" nextAc="seek">
              <p:cTn id="272" restart="whenNotActive" fill="hold" evtFilter="cancelBubble" nodeType="interactiveSeq">
                <p:stCondLst>
                  <p:cond evt="onClick" delay="0">
                    <p:tgtEl>
                      <p:spTgt spid="79"/>
                    </p:tgtEl>
                  </p:cond>
                </p:stCondLst>
                <p:endSync evt="end" delay="0">
                  <p:rtn val="all"/>
                </p:endSync>
                <p:childTnLst>
                  <p:par>
                    <p:cTn id="273" fill="hold">
                      <p:stCondLst>
                        <p:cond delay="0"/>
                      </p:stCondLst>
                      <p:childTnLst>
                        <p:par>
                          <p:cTn id="274" fill="hold">
                            <p:stCondLst>
                              <p:cond delay="0"/>
                            </p:stCondLst>
                            <p:childTnLst>
                              <p:par>
                                <p:cTn id="275" presetID="14" presetClass="entr" presetSubtype="10" fill="hold" grpId="0" nodeType="clickEffect">
                                  <p:stCondLst>
                                    <p:cond delay="0"/>
                                  </p:stCondLst>
                                  <p:childTnLst>
                                    <p:set>
                                      <p:cBhvr>
                                        <p:cTn id="276" dur="1" fill="hold">
                                          <p:stCondLst>
                                            <p:cond delay="0"/>
                                          </p:stCondLst>
                                        </p:cTn>
                                        <p:tgtEl>
                                          <p:spTgt spid="80"/>
                                        </p:tgtEl>
                                        <p:attrNameLst>
                                          <p:attrName>style.visibility</p:attrName>
                                        </p:attrNameLst>
                                      </p:cBhvr>
                                      <p:to>
                                        <p:strVal val="visible"/>
                                      </p:to>
                                    </p:set>
                                    <p:animEffect transition="in" filter="randombar(horizontal)">
                                      <p:cBhvr>
                                        <p:cTn id="277" dur="500"/>
                                        <p:tgtEl>
                                          <p:spTgt spid="80"/>
                                        </p:tgtEl>
                                      </p:cBhvr>
                                    </p:animEffect>
                                  </p:childTnLst>
                                </p:cTn>
                              </p:par>
                            </p:childTnLst>
                          </p:cTn>
                        </p:par>
                      </p:childTnLst>
                    </p:cTn>
                  </p:par>
                </p:childTnLst>
              </p:cTn>
              <p:nextCondLst>
                <p:cond evt="onClick" delay="0">
                  <p:tgtEl>
                    <p:spTgt spid="79"/>
                  </p:tgtEl>
                </p:cond>
              </p:nextCondLst>
            </p:seq>
            <p:seq concurrent="1" nextAc="seek">
              <p:cTn id="278" restart="whenNotActive" fill="hold" evtFilter="cancelBubble" nodeType="interactiveSeq">
                <p:stCondLst>
                  <p:cond evt="onClick" delay="0">
                    <p:tgtEl>
                      <p:spTgt spid="80"/>
                    </p:tgtEl>
                  </p:cond>
                </p:stCondLst>
                <p:endSync evt="end" delay="0">
                  <p:rtn val="all"/>
                </p:endSync>
                <p:childTnLst>
                  <p:par>
                    <p:cTn id="279" fill="hold">
                      <p:stCondLst>
                        <p:cond delay="0"/>
                      </p:stCondLst>
                      <p:childTnLst>
                        <p:par>
                          <p:cTn id="280" fill="hold">
                            <p:stCondLst>
                              <p:cond delay="0"/>
                            </p:stCondLst>
                            <p:childTnLst>
                              <p:par>
                                <p:cTn id="281" presetID="14" presetClass="entr" presetSubtype="10" fill="hold" grpId="0" nodeType="clickEffect">
                                  <p:stCondLst>
                                    <p:cond delay="0"/>
                                  </p:stCondLst>
                                  <p:childTnLst>
                                    <p:set>
                                      <p:cBhvr>
                                        <p:cTn id="282" dur="1" fill="hold">
                                          <p:stCondLst>
                                            <p:cond delay="0"/>
                                          </p:stCondLst>
                                        </p:cTn>
                                        <p:tgtEl>
                                          <p:spTgt spid="81"/>
                                        </p:tgtEl>
                                        <p:attrNameLst>
                                          <p:attrName>style.visibility</p:attrName>
                                        </p:attrNameLst>
                                      </p:cBhvr>
                                      <p:to>
                                        <p:strVal val="visible"/>
                                      </p:to>
                                    </p:set>
                                    <p:animEffect transition="in" filter="randombar(horizontal)">
                                      <p:cBhvr>
                                        <p:cTn id="283" dur="500"/>
                                        <p:tgtEl>
                                          <p:spTgt spid="81"/>
                                        </p:tgtEl>
                                      </p:cBhvr>
                                    </p:animEffect>
                                  </p:childTnLst>
                                </p:cTn>
                              </p:par>
                            </p:childTnLst>
                          </p:cTn>
                        </p:par>
                      </p:childTnLst>
                    </p:cTn>
                  </p:par>
                </p:childTnLst>
              </p:cTn>
              <p:nextCondLst>
                <p:cond evt="onClick" delay="0">
                  <p:tgtEl>
                    <p:spTgt spid="80"/>
                  </p:tgtEl>
                </p:cond>
              </p:nextCondLst>
            </p:seq>
            <p:seq concurrent="1" nextAc="seek">
              <p:cTn id="284" restart="whenNotActive" fill="hold" evtFilter="cancelBubble" nodeType="interactiveSeq">
                <p:stCondLst>
                  <p:cond evt="onClick" delay="0">
                    <p:tgtEl>
                      <p:spTgt spid="81"/>
                    </p:tgtEl>
                  </p:cond>
                </p:stCondLst>
                <p:endSync evt="end" delay="0">
                  <p:rtn val="all"/>
                </p:endSync>
                <p:childTnLst>
                  <p:par>
                    <p:cTn id="285" fill="hold">
                      <p:stCondLst>
                        <p:cond delay="0"/>
                      </p:stCondLst>
                      <p:childTnLst>
                        <p:par>
                          <p:cTn id="286" fill="hold">
                            <p:stCondLst>
                              <p:cond delay="0"/>
                            </p:stCondLst>
                            <p:childTnLst>
                              <p:par>
                                <p:cTn id="287" presetID="14" presetClass="entr" presetSubtype="10" fill="hold" grpId="0" nodeType="clickEffect">
                                  <p:stCondLst>
                                    <p:cond delay="0"/>
                                  </p:stCondLst>
                                  <p:childTnLst>
                                    <p:set>
                                      <p:cBhvr>
                                        <p:cTn id="288" dur="1" fill="hold">
                                          <p:stCondLst>
                                            <p:cond delay="0"/>
                                          </p:stCondLst>
                                        </p:cTn>
                                        <p:tgtEl>
                                          <p:spTgt spid="82"/>
                                        </p:tgtEl>
                                        <p:attrNameLst>
                                          <p:attrName>style.visibility</p:attrName>
                                        </p:attrNameLst>
                                      </p:cBhvr>
                                      <p:to>
                                        <p:strVal val="visible"/>
                                      </p:to>
                                    </p:set>
                                    <p:animEffect transition="in" filter="randombar(horizontal)">
                                      <p:cBhvr>
                                        <p:cTn id="289" dur="500"/>
                                        <p:tgtEl>
                                          <p:spTgt spid="82"/>
                                        </p:tgtEl>
                                      </p:cBhvr>
                                    </p:animEffect>
                                  </p:childTnLst>
                                </p:cTn>
                              </p:par>
                            </p:childTnLst>
                          </p:cTn>
                        </p:par>
                      </p:childTnLst>
                    </p:cTn>
                  </p:par>
                </p:childTnLst>
              </p:cTn>
              <p:nextCondLst>
                <p:cond evt="onClick" delay="0">
                  <p:tgtEl>
                    <p:spTgt spid="81"/>
                  </p:tgtEl>
                </p:cond>
              </p:nextCondLst>
            </p:seq>
            <p:seq concurrent="1" nextAc="seek">
              <p:cTn id="290" restart="whenNotActive" fill="hold" evtFilter="cancelBubble" nodeType="interactiveSeq">
                <p:stCondLst>
                  <p:cond evt="onClick" delay="0">
                    <p:tgtEl>
                      <p:spTgt spid="83"/>
                    </p:tgtEl>
                  </p:cond>
                </p:stCondLst>
                <p:endSync evt="end" delay="0">
                  <p:rtn val="all"/>
                </p:endSync>
                <p:childTnLst>
                  <p:par>
                    <p:cTn id="291" fill="hold">
                      <p:stCondLst>
                        <p:cond delay="0"/>
                      </p:stCondLst>
                      <p:childTnLst>
                        <p:par>
                          <p:cTn id="292" fill="hold">
                            <p:stCondLst>
                              <p:cond delay="0"/>
                            </p:stCondLst>
                            <p:childTnLst>
                              <p:par>
                                <p:cTn id="293" presetID="14" presetClass="entr" presetSubtype="10" fill="hold" grpId="0" nodeType="clickEffect">
                                  <p:stCondLst>
                                    <p:cond delay="0"/>
                                  </p:stCondLst>
                                  <p:childTnLst>
                                    <p:set>
                                      <p:cBhvr>
                                        <p:cTn id="294" dur="1" fill="hold">
                                          <p:stCondLst>
                                            <p:cond delay="0"/>
                                          </p:stCondLst>
                                        </p:cTn>
                                        <p:tgtEl>
                                          <p:spTgt spid="84"/>
                                        </p:tgtEl>
                                        <p:attrNameLst>
                                          <p:attrName>style.visibility</p:attrName>
                                        </p:attrNameLst>
                                      </p:cBhvr>
                                      <p:to>
                                        <p:strVal val="visible"/>
                                      </p:to>
                                    </p:set>
                                    <p:animEffect transition="in" filter="randombar(horizontal)">
                                      <p:cBhvr>
                                        <p:cTn id="295" dur="500"/>
                                        <p:tgtEl>
                                          <p:spTgt spid="84"/>
                                        </p:tgtEl>
                                      </p:cBhvr>
                                    </p:animEffect>
                                  </p:childTnLst>
                                </p:cTn>
                              </p:par>
                            </p:childTnLst>
                          </p:cTn>
                        </p:par>
                      </p:childTnLst>
                    </p:cTn>
                  </p:par>
                </p:childTnLst>
              </p:cTn>
              <p:nextCondLst>
                <p:cond evt="onClick" delay="0">
                  <p:tgtEl>
                    <p:spTgt spid="83"/>
                  </p:tgtEl>
                </p:cond>
              </p:nextCondLst>
            </p:seq>
            <p:seq concurrent="1" nextAc="seek">
              <p:cTn id="296" restart="whenNotActive" fill="hold" evtFilter="cancelBubble" nodeType="interactiveSeq">
                <p:stCondLst>
                  <p:cond evt="onClick" delay="0">
                    <p:tgtEl>
                      <p:spTgt spid="84"/>
                    </p:tgtEl>
                  </p:cond>
                </p:stCondLst>
                <p:endSync evt="end" delay="0">
                  <p:rtn val="all"/>
                </p:endSync>
                <p:childTnLst>
                  <p:par>
                    <p:cTn id="297" fill="hold">
                      <p:stCondLst>
                        <p:cond delay="0"/>
                      </p:stCondLst>
                      <p:childTnLst>
                        <p:par>
                          <p:cTn id="298" fill="hold">
                            <p:stCondLst>
                              <p:cond delay="0"/>
                            </p:stCondLst>
                            <p:childTnLst>
                              <p:par>
                                <p:cTn id="299" presetID="14" presetClass="entr" presetSubtype="10" fill="hold" grpId="0" nodeType="clickEffect">
                                  <p:stCondLst>
                                    <p:cond delay="0"/>
                                  </p:stCondLst>
                                  <p:childTnLst>
                                    <p:set>
                                      <p:cBhvr>
                                        <p:cTn id="300" dur="1" fill="hold">
                                          <p:stCondLst>
                                            <p:cond delay="0"/>
                                          </p:stCondLst>
                                        </p:cTn>
                                        <p:tgtEl>
                                          <p:spTgt spid="85"/>
                                        </p:tgtEl>
                                        <p:attrNameLst>
                                          <p:attrName>style.visibility</p:attrName>
                                        </p:attrNameLst>
                                      </p:cBhvr>
                                      <p:to>
                                        <p:strVal val="visible"/>
                                      </p:to>
                                    </p:set>
                                    <p:animEffect transition="in" filter="randombar(horizontal)">
                                      <p:cBhvr>
                                        <p:cTn id="301" dur="500"/>
                                        <p:tgtEl>
                                          <p:spTgt spid="85"/>
                                        </p:tgtEl>
                                      </p:cBhvr>
                                    </p:animEffect>
                                  </p:childTnLst>
                                </p:cTn>
                              </p:par>
                            </p:childTnLst>
                          </p:cTn>
                        </p:par>
                      </p:childTnLst>
                    </p:cTn>
                  </p:par>
                </p:childTnLst>
              </p:cTn>
              <p:nextCondLst>
                <p:cond evt="onClick" delay="0">
                  <p:tgtEl>
                    <p:spTgt spid="84"/>
                  </p:tgtEl>
                </p:cond>
              </p:nextCondLst>
            </p:seq>
            <p:seq concurrent="1" nextAc="seek">
              <p:cTn id="302" restart="whenNotActive" fill="hold" evtFilter="cancelBubble" nodeType="interactiveSeq">
                <p:stCondLst>
                  <p:cond evt="onClick" delay="0">
                    <p:tgtEl>
                      <p:spTgt spid="85"/>
                    </p:tgtEl>
                  </p:cond>
                </p:stCondLst>
                <p:endSync evt="end" delay="0">
                  <p:rtn val="all"/>
                </p:endSync>
                <p:childTnLst>
                  <p:par>
                    <p:cTn id="303" fill="hold">
                      <p:stCondLst>
                        <p:cond delay="0"/>
                      </p:stCondLst>
                      <p:childTnLst>
                        <p:par>
                          <p:cTn id="304" fill="hold">
                            <p:stCondLst>
                              <p:cond delay="0"/>
                            </p:stCondLst>
                            <p:childTnLst>
                              <p:par>
                                <p:cTn id="305" presetID="14" presetClass="entr" presetSubtype="10" fill="hold" grpId="0" nodeType="clickEffect">
                                  <p:stCondLst>
                                    <p:cond delay="0"/>
                                  </p:stCondLst>
                                  <p:childTnLst>
                                    <p:set>
                                      <p:cBhvr>
                                        <p:cTn id="306" dur="1" fill="hold">
                                          <p:stCondLst>
                                            <p:cond delay="0"/>
                                          </p:stCondLst>
                                        </p:cTn>
                                        <p:tgtEl>
                                          <p:spTgt spid="86"/>
                                        </p:tgtEl>
                                        <p:attrNameLst>
                                          <p:attrName>style.visibility</p:attrName>
                                        </p:attrNameLst>
                                      </p:cBhvr>
                                      <p:to>
                                        <p:strVal val="visible"/>
                                      </p:to>
                                    </p:set>
                                    <p:animEffect transition="in" filter="randombar(horizontal)">
                                      <p:cBhvr>
                                        <p:cTn id="307" dur="500"/>
                                        <p:tgtEl>
                                          <p:spTgt spid="86"/>
                                        </p:tgtEl>
                                      </p:cBhvr>
                                    </p:animEffect>
                                  </p:childTnLst>
                                </p:cTn>
                              </p:par>
                            </p:childTnLst>
                          </p:cTn>
                        </p:par>
                      </p:childTnLst>
                    </p:cTn>
                  </p:par>
                </p:childTnLst>
              </p:cTn>
              <p:nextCondLst>
                <p:cond evt="onClick" delay="0">
                  <p:tgtEl>
                    <p:spTgt spid="85"/>
                  </p:tgtEl>
                </p:cond>
              </p:nextCondLst>
            </p:seq>
            <p:seq concurrent="1" nextAc="seek">
              <p:cTn id="308" restart="whenNotActive" fill="hold" evtFilter="cancelBubble" nodeType="interactiveSeq">
                <p:stCondLst>
                  <p:cond evt="onClick" delay="0">
                    <p:tgtEl>
                      <p:spTgt spid="87"/>
                    </p:tgtEl>
                  </p:cond>
                </p:stCondLst>
                <p:endSync evt="end" delay="0">
                  <p:rtn val="all"/>
                </p:endSync>
                <p:childTnLst>
                  <p:par>
                    <p:cTn id="309" fill="hold">
                      <p:stCondLst>
                        <p:cond delay="0"/>
                      </p:stCondLst>
                      <p:childTnLst>
                        <p:par>
                          <p:cTn id="310" fill="hold">
                            <p:stCondLst>
                              <p:cond delay="0"/>
                            </p:stCondLst>
                            <p:childTnLst>
                              <p:par>
                                <p:cTn id="311" presetID="14" presetClass="entr" presetSubtype="10" fill="hold" grpId="0" nodeType="clickEffect">
                                  <p:stCondLst>
                                    <p:cond delay="0"/>
                                  </p:stCondLst>
                                  <p:childTnLst>
                                    <p:set>
                                      <p:cBhvr>
                                        <p:cTn id="312" dur="1" fill="hold">
                                          <p:stCondLst>
                                            <p:cond delay="0"/>
                                          </p:stCondLst>
                                        </p:cTn>
                                        <p:tgtEl>
                                          <p:spTgt spid="89"/>
                                        </p:tgtEl>
                                        <p:attrNameLst>
                                          <p:attrName>style.visibility</p:attrName>
                                        </p:attrNameLst>
                                      </p:cBhvr>
                                      <p:to>
                                        <p:strVal val="visible"/>
                                      </p:to>
                                    </p:set>
                                    <p:animEffect transition="in" filter="randombar(horizontal)">
                                      <p:cBhvr>
                                        <p:cTn id="313" dur="500"/>
                                        <p:tgtEl>
                                          <p:spTgt spid="89"/>
                                        </p:tgtEl>
                                      </p:cBhvr>
                                    </p:animEffect>
                                  </p:childTnLst>
                                </p:cTn>
                              </p:par>
                            </p:childTnLst>
                          </p:cTn>
                        </p:par>
                      </p:childTnLst>
                    </p:cTn>
                  </p:par>
                </p:childTnLst>
              </p:cTn>
              <p:nextCondLst>
                <p:cond evt="onClick" delay="0">
                  <p:tgtEl>
                    <p:spTgt spid="87"/>
                  </p:tgtEl>
                </p:cond>
              </p:nextCondLst>
            </p:seq>
            <p:seq concurrent="1" nextAc="seek">
              <p:cTn id="314" restart="whenNotActive" fill="hold" evtFilter="cancelBubble" nodeType="interactiveSeq">
                <p:stCondLst>
                  <p:cond evt="onClick" delay="0">
                    <p:tgtEl>
                      <p:spTgt spid="89"/>
                    </p:tgtEl>
                  </p:cond>
                </p:stCondLst>
                <p:endSync evt="end" delay="0">
                  <p:rtn val="all"/>
                </p:endSync>
                <p:childTnLst>
                  <p:par>
                    <p:cTn id="315" fill="hold">
                      <p:stCondLst>
                        <p:cond delay="0"/>
                      </p:stCondLst>
                      <p:childTnLst>
                        <p:par>
                          <p:cTn id="316" fill="hold">
                            <p:stCondLst>
                              <p:cond delay="0"/>
                            </p:stCondLst>
                            <p:childTnLst>
                              <p:par>
                                <p:cTn id="317" presetID="14" presetClass="entr" presetSubtype="10" fill="hold" grpId="0" nodeType="clickEffect">
                                  <p:stCondLst>
                                    <p:cond delay="0"/>
                                  </p:stCondLst>
                                  <p:childTnLst>
                                    <p:set>
                                      <p:cBhvr>
                                        <p:cTn id="318" dur="1" fill="hold">
                                          <p:stCondLst>
                                            <p:cond delay="0"/>
                                          </p:stCondLst>
                                        </p:cTn>
                                        <p:tgtEl>
                                          <p:spTgt spid="90"/>
                                        </p:tgtEl>
                                        <p:attrNameLst>
                                          <p:attrName>style.visibility</p:attrName>
                                        </p:attrNameLst>
                                      </p:cBhvr>
                                      <p:to>
                                        <p:strVal val="visible"/>
                                      </p:to>
                                    </p:set>
                                    <p:animEffect transition="in" filter="randombar(horizontal)">
                                      <p:cBhvr>
                                        <p:cTn id="319" dur="500"/>
                                        <p:tgtEl>
                                          <p:spTgt spid="90"/>
                                        </p:tgtEl>
                                      </p:cBhvr>
                                    </p:animEffect>
                                  </p:childTnLst>
                                </p:cTn>
                              </p:par>
                            </p:childTnLst>
                          </p:cTn>
                        </p:par>
                      </p:childTnLst>
                    </p:cTn>
                  </p:par>
                </p:childTnLst>
              </p:cTn>
              <p:nextCondLst>
                <p:cond evt="onClick" delay="0">
                  <p:tgtEl>
                    <p:spTgt spid="89"/>
                  </p:tgtEl>
                </p:cond>
              </p:nextCondLst>
            </p:seq>
            <p:seq concurrent="1" nextAc="seek">
              <p:cTn id="320" restart="whenNotActive" fill="hold" evtFilter="cancelBubble" nodeType="interactiveSeq">
                <p:stCondLst>
                  <p:cond evt="onClick" delay="0">
                    <p:tgtEl>
                      <p:spTgt spid="90"/>
                    </p:tgtEl>
                  </p:cond>
                </p:stCondLst>
                <p:endSync evt="end" delay="0">
                  <p:rtn val="all"/>
                </p:endSync>
                <p:childTnLst>
                  <p:par>
                    <p:cTn id="321" fill="hold">
                      <p:stCondLst>
                        <p:cond delay="0"/>
                      </p:stCondLst>
                      <p:childTnLst>
                        <p:par>
                          <p:cTn id="322" fill="hold">
                            <p:stCondLst>
                              <p:cond delay="0"/>
                            </p:stCondLst>
                            <p:childTnLst>
                              <p:par>
                                <p:cTn id="323" presetID="14" presetClass="entr" presetSubtype="10" fill="hold" grpId="0" nodeType="clickEffect">
                                  <p:stCondLst>
                                    <p:cond delay="0"/>
                                  </p:stCondLst>
                                  <p:childTnLst>
                                    <p:set>
                                      <p:cBhvr>
                                        <p:cTn id="324" dur="1" fill="hold">
                                          <p:stCondLst>
                                            <p:cond delay="0"/>
                                          </p:stCondLst>
                                        </p:cTn>
                                        <p:tgtEl>
                                          <p:spTgt spid="91"/>
                                        </p:tgtEl>
                                        <p:attrNameLst>
                                          <p:attrName>style.visibility</p:attrName>
                                        </p:attrNameLst>
                                      </p:cBhvr>
                                      <p:to>
                                        <p:strVal val="visible"/>
                                      </p:to>
                                    </p:set>
                                    <p:animEffect transition="in" filter="randombar(horizontal)">
                                      <p:cBhvr>
                                        <p:cTn id="325" dur="500"/>
                                        <p:tgtEl>
                                          <p:spTgt spid="91"/>
                                        </p:tgtEl>
                                      </p:cBhvr>
                                    </p:animEffect>
                                  </p:childTnLst>
                                </p:cTn>
                              </p:par>
                            </p:childTnLst>
                          </p:cTn>
                        </p:par>
                      </p:childTnLst>
                    </p:cTn>
                  </p:par>
                </p:childTnLst>
              </p:cTn>
              <p:nextCondLst>
                <p:cond evt="onClick" delay="0">
                  <p:tgtEl>
                    <p:spTgt spid="90"/>
                  </p:tgtEl>
                </p:cond>
              </p:nextCondLst>
            </p:seq>
            <p:seq concurrent="1" nextAc="seek">
              <p:cTn id="326" restart="whenNotActive" fill="hold" evtFilter="cancelBubble" nodeType="interactiveSeq">
                <p:stCondLst>
                  <p:cond evt="onClick" delay="0">
                    <p:tgtEl>
                      <p:spTgt spid="88"/>
                    </p:tgtEl>
                  </p:cond>
                </p:stCondLst>
                <p:endSync evt="end" delay="0">
                  <p:rtn val="all"/>
                </p:endSync>
                <p:childTnLst>
                  <p:par>
                    <p:cTn id="327" fill="hold">
                      <p:stCondLst>
                        <p:cond delay="0"/>
                      </p:stCondLst>
                      <p:childTnLst>
                        <p:par>
                          <p:cTn id="328" fill="hold">
                            <p:stCondLst>
                              <p:cond delay="0"/>
                            </p:stCondLst>
                            <p:childTnLst>
                              <p:par>
                                <p:cTn id="329" presetID="14" presetClass="entr" presetSubtype="10" fill="hold" grpId="0" nodeType="clickEffect">
                                  <p:stCondLst>
                                    <p:cond delay="0"/>
                                  </p:stCondLst>
                                  <p:childTnLst>
                                    <p:set>
                                      <p:cBhvr>
                                        <p:cTn id="330" dur="1" fill="hold">
                                          <p:stCondLst>
                                            <p:cond delay="0"/>
                                          </p:stCondLst>
                                        </p:cTn>
                                        <p:tgtEl>
                                          <p:spTgt spid="92"/>
                                        </p:tgtEl>
                                        <p:attrNameLst>
                                          <p:attrName>style.visibility</p:attrName>
                                        </p:attrNameLst>
                                      </p:cBhvr>
                                      <p:to>
                                        <p:strVal val="visible"/>
                                      </p:to>
                                    </p:set>
                                    <p:animEffect transition="in" filter="randombar(horizontal)">
                                      <p:cBhvr>
                                        <p:cTn id="331" dur="500"/>
                                        <p:tgtEl>
                                          <p:spTgt spid="92"/>
                                        </p:tgtEl>
                                      </p:cBhvr>
                                    </p:animEffect>
                                  </p:childTnLst>
                                </p:cTn>
                              </p:par>
                            </p:childTnLst>
                          </p:cTn>
                        </p:par>
                      </p:childTnLst>
                    </p:cTn>
                  </p:par>
                </p:childTnLst>
              </p:cTn>
              <p:nextCondLst>
                <p:cond evt="onClick" delay="0">
                  <p:tgtEl>
                    <p:spTgt spid="88"/>
                  </p:tgtEl>
                </p:cond>
              </p:nextCondLst>
            </p:seq>
            <p:seq concurrent="1" nextAc="seek">
              <p:cTn id="332" restart="whenNotActive" fill="hold" evtFilter="cancelBubble" nodeType="interactiveSeq">
                <p:stCondLst>
                  <p:cond evt="onClick" delay="0">
                    <p:tgtEl>
                      <p:spTgt spid="92"/>
                    </p:tgtEl>
                  </p:cond>
                </p:stCondLst>
                <p:endSync evt="end" delay="0">
                  <p:rtn val="all"/>
                </p:endSync>
                <p:childTnLst>
                  <p:par>
                    <p:cTn id="333" fill="hold">
                      <p:stCondLst>
                        <p:cond delay="0"/>
                      </p:stCondLst>
                      <p:childTnLst>
                        <p:par>
                          <p:cTn id="334" fill="hold">
                            <p:stCondLst>
                              <p:cond delay="0"/>
                            </p:stCondLst>
                            <p:childTnLst>
                              <p:par>
                                <p:cTn id="335" presetID="14" presetClass="entr" presetSubtype="10" fill="hold" grpId="0" nodeType="clickEffect">
                                  <p:stCondLst>
                                    <p:cond delay="0"/>
                                  </p:stCondLst>
                                  <p:childTnLst>
                                    <p:set>
                                      <p:cBhvr>
                                        <p:cTn id="336" dur="1" fill="hold">
                                          <p:stCondLst>
                                            <p:cond delay="0"/>
                                          </p:stCondLst>
                                        </p:cTn>
                                        <p:tgtEl>
                                          <p:spTgt spid="93"/>
                                        </p:tgtEl>
                                        <p:attrNameLst>
                                          <p:attrName>style.visibility</p:attrName>
                                        </p:attrNameLst>
                                      </p:cBhvr>
                                      <p:to>
                                        <p:strVal val="visible"/>
                                      </p:to>
                                    </p:set>
                                    <p:animEffect transition="in" filter="randombar(horizontal)">
                                      <p:cBhvr>
                                        <p:cTn id="337" dur="500"/>
                                        <p:tgtEl>
                                          <p:spTgt spid="93"/>
                                        </p:tgtEl>
                                      </p:cBhvr>
                                    </p:animEffect>
                                  </p:childTnLst>
                                </p:cTn>
                              </p:par>
                            </p:childTnLst>
                          </p:cTn>
                        </p:par>
                      </p:childTnLst>
                    </p:cTn>
                  </p:par>
                </p:childTnLst>
              </p:cTn>
              <p:nextCondLst>
                <p:cond evt="onClick" delay="0">
                  <p:tgtEl>
                    <p:spTgt spid="92"/>
                  </p:tgtEl>
                </p:cond>
              </p:nextCondLst>
            </p:seq>
            <p:seq concurrent="1" nextAc="seek">
              <p:cTn id="338" restart="whenNotActive" fill="hold" evtFilter="cancelBubble" nodeType="interactiveSeq">
                <p:stCondLst>
                  <p:cond evt="onClick" delay="0">
                    <p:tgtEl>
                      <p:spTgt spid="93"/>
                    </p:tgtEl>
                  </p:cond>
                </p:stCondLst>
                <p:endSync evt="end" delay="0">
                  <p:rtn val="all"/>
                </p:endSync>
                <p:childTnLst>
                  <p:par>
                    <p:cTn id="339" fill="hold">
                      <p:stCondLst>
                        <p:cond delay="0"/>
                      </p:stCondLst>
                      <p:childTnLst>
                        <p:par>
                          <p:cTn id="340" fill="hold">
                            <p:stCondLst>
                              <p:cond delay="0"/>
                            </p:stCondLst>
                            <p:childTnLst>
                              <p:par>
                                <p:cTn id="341" presetID="14" presetClass="entr" presetSubtype="10" fill="hold" grpId="0" nodeType="clickEffect">
                                  <p:stCondLst>
                                    <p:cond delay="0"/>
                                  </p:stCondLst>
                                  <p:childTnLst>
                                    <p:set>
                                      <p:cBhvr>
                                        <p:cTn id="342" dur="1" fill="hold">
                                          <p:stCondLst>
                                            <p:cond delay="0"/>
                                          </p:stCondLst>
                                        </p:cTn>
                                        <p:tgtEl>
                                          <p:spTgt spid="94"/>
                                        </p:tgtEl>
                                        <p:attrNameLst>
                                          <p:attrName>style.visibility</p:attrName>
                                        </p:attrNameLst>
                                      </p:cBhvr>
                                      <p:to>
                                        <p:strVal val="visible"/>
                                      </p:to>
                                    </p:set>
                                    <p:animEffect transition="in" filter="randombar(horizontal)">
                                      <p:cBhvr>
                                        <p:cTn id="343" dur="500"/>
                                        <p:tgtEl>
                                          <p:spTgt spid="94"/>
                                        </p:tgtEl>
                                      </p:cBhvr>
                                    </p:animEffect>
                                  </p:childTnLst>
                                </p:cTn>
                              </p:par>
                            </p:childTnLst>
                          </p:cTn>
                        </p:par>
                      </p:childTnLst>
                    </p:cTn>
                  </p:par>
                </p:childTnLst>
              </p:cTn>
              <p:nextCondLst>
                <p:cond evt="onClick" delay="0">
                  <p:tgtEl>
                    <p:spTgt spid="93"/>
                  </p:tgtEl>
                </p:cond>
              </p:nextCondLst>
            </p:seq>
            <p:seq concurrent="1" nextAc="seek">
              <p:cTn id="344" restart="whenNotActive" fill="hold" evtFilter="cancelBubble" nodeType="interactiveSeq">
                <p:stCondLst>
                  <p:cond evt="onClick" delay="0">
                    <p:tgtEl>
                      <p:spTgt spid="95"/>
                    </p:tgtEl>
                  </p:cond>
                </p:stCondLst>
                <p:endSync evt="end" delay="0">
                  <p:rtn val="all"/>
                </p:endSync>
                <p:childTnLst>
                  <p:par>
                    <p:cTn id="345" fill="hold">
                      <p:stCondLst>
                        <p:cond delay="0"/>
                      </p:stCondLst>
                      <p:childTnLst>
                        <p:par>
                          <p:cTn id="346" fill="hold">
                            <p:stCondLst>
                              <p:cond delay="0"/>
                            </p:stCondLst>
                            <p:childTnLst>
                              <p:par>
                                <p:cTn id="347" presetID="14" presetClass="entr" presetSubtype="10" fill="hold" grpId="0" nodeType="clickEffect">
                                  <p:stCondLst>
                                    <p:cond delay="0"/>
                                  </p:stCondLst>
                                  <p:childTnLst>
                                    <p:set>
                                      <p:cBhvr>
                                        <p:cTn id="348" dur="1" fill="hold">
                                          <p:stCondLst>
                                            <p:cond delay="0"/>
                                          </p:stCondLst>
                                        </p:cTn>
                                        <p:tgtEl>
                                          <p:spTgt spid="96"/>
                                        </p:tgtEl>
                                        <p:attrNameLst>
                                          <p:attrName>style.visibility</p:attrName>
                                        </p:attrNameLst>
                                      </p:cBhvr>
                                      <p:to>
                                        <p:strVal val="visible"/>
                                      </p:to>
                                    </p:set>
                                    <p:animEffect transition="in" filter="randombar(horizontal)">
                                      <p:cBhvr>
                                        <p:cTn id="349" dur="500"/>
                                        <p:tgtEl>
                                          <p:spTgt spid="96"/>
                                        </p:tgtEl>
                                      </p:cBhvr>
                                    </p:animEffect>
                                  </p:childTnLst>
                                </p:cTn>
                              </p:par>
                            </p:childTnLst>
                          </p:cTn>
                        </p:par>
                      </p:childTnLst>
                    </p:cTn>
                  </p:par>
                </p:childTnLst>
              </p:cTn>
              <p:nextCondLst>
                <p:cond evt="onClick" delay="0">
                  <p:tgtEl>
                    <p:spTgt spid="95"/>
                  </p:tgtEl>
                </p:cond>
              </p:nextCondLst>
            </p:seq>
            <p:seq concurrent="1" nextAc="seek">
              <p:cTn id="350" restart="whenNotActive" fill="hold" evtFilter="cancelBubble" nodeType="interactiveSeq">
                <p:stCondLst>
                  <p:cond evt="onClick" delay="0">
                    <p:tgtEl>
                      <p:spTgt spid="96"/>
                    </p:tgtEl>
                  </p:cond>
                </p:stCondLst>
                <p:endSync evt="end" delay="0">
                  <p:rtn val="all"/>
                </p:endSync>
                <p:childTnLst>
                  <p:par>
                    <p:cTn id="351" fill="hold">
                      <p:stCondLst>
                        <p:cond delay="0"/>
                      </p:stCondLst>
                      <p:childTnLst>
                        <p:par>
                          <p:cTn id="352" fill="hold">
                            <p:stCondLst>
                              <p:cond delay="0"/>
                            </p:stCondLst>
                            <p:childTnLst>
                              <p:par>
                                <p:cTn id="353" presetID="14" presetClass="entr" presetSubtype="10" fill="hold" grpId="0" nodeType="clickEffect">
                                  <p:stCondLst>
                                    <p:cond delay="0"/>
                                  </p:stCondLst>
                                  <p:childTnLst>
                                    <p:set>
                                      <p:cBhvr>
                                        <p:cTn id="354" dur="1" fill="hold">
                                          <p:stCondLst>
                                            <p:cond delay="0"/>
                                          </p:stCondLst>
                                        </p:cTn>
                                        <p:tgtEl>
                                          <p:spTgt spid="97"/>
                                        </p:tgtEl>
                                        <p:attrNameLst>
                                          <p:attrName>style.visibility</p:attrName>
                                        </p:attrNameLst>
                                      </p:cBhvr>
                                      <p:to>
                                        <p:strVal val="visible"/>
                                      </p:to>
                                    </p:set>
                                    <p:animEffect transition="in" filter="randombar(horizontal)">
                                      <p:cBhvr>
                                        <p:cTn id="355" dur="500"/>
                                        <p:tgtEl>
                                          <p:spTgt spid="97"/>
                                        </p:tgtEl>
                                      </p:cBhvr>
                                    </p:animEffect>
                                  </p:childTnLst>
                                </p:cTn>
                              </p:par>
                            </p:childTnLst>
                          </p:cTn>
                        </p:par>
                      </p:childTnLst>
                    </p:cTn>
                  </p:par>
                </p:childTnLst>
              </p:cTn>
              <p:nextCondLst>
                <p:cond evt="onClick" delay="0">
                  <p:tgtEl>
                    <p:spTgt spid="96"/>
                  </p:tgtEl>
                </p:cond>
              </p:nextCondLst>
            </p:seq>
            <p:seq concurrent="1" nextAc="seek">
              <p:cTn id="356" restart="whenNotActive" fill="hold" evtFilter="cancelBubble" nodeType="interactiveSeq">
                <p:stCondLst>
                  <p:cond evt="onClick" delay="0">
                    <p:tgtEl>
                      <p:spTgt spid="97"/>
                    </p:tgtEl>
                  </p:cond>
                </p:stCondLst>
                <p:endSync evt="end" delay="0">
                  <p:rtn val="all"/>
                </p:endSync>
                <p:childTnLst>
                  <p:par>
                    <p:cTn id="357" fill="hold">
                      <p:stCondLst>
                        <p:cond delay="0"/>
                      </p:stCondLst>
                      <p:childTnLst>
                        <p:par>
                          <p:cTn id="358" fill="hold">
                            <p:stCondLst>
                              <p:cond delay="0"/>
                            </p:stCondLst>
                            <p:childTnLst>
                              <p:par>
                                <p:cTn id="359" presetID="14" presetClass="entr" presetSubtype="10" fill="hold" grpId="0" nodeType="clickEffect">
                                  <p:stCondLst>
                                    <p:cond delay="0"/>
                                  </p:stCondLst>
                                  <p:childTnLst>
                                    <p:set>
                                      <p:cBhvr>
                                        <p:cTn id="360" dur="1" fill="hold">
                                          <p:stCondLst>
                                            <p:cond delay="0"/>
                                          </p:stCondLst>
                                        </p:cTn>
                                        <p:tgtEl>
                                          <p:spTgt spid="98"/>
                                        </p:tgtEl>
                                        <p:attrNameLst>
                                          <p:attrName>style.visibility</p:attrName>
                                        </p:attrNameLst>
                                      </p:cBhvr>
                                      <p:to>
                                        <p:strVal val="visible"/>
                                      </p:to>
                                    </p:set>
                                    <p:animEffect transition="in" filter="randombar(horizontal)">
                                      <p:cBhvr>
                                        <p:cTn id="361" dur="500"/>
                                        <p:tgtEl>
                                          <p:spTgt spid="98"/>
                                        </p:tgtEl>
                                      </p:cBhvr>
                                    </p:animEffect>
                                  </p:childTnLst>
                                </p:cTn>
                              </p:par>
                            </p:childTnLst>
                          </p:cTn>
                        </p:par>
                      </p:childTnLst>
                    </p:cTn>
                  </p:par>
                </p:childTnLst>
              </p:cTn>
              <p:nextCondLst>
                <p:cond evt="onClick" delay="0">
                  <p:tgtEl>
                    <p:spTgt spid="97"/>
                  </p:tgtEl>
                </p:cond>
              </p:nextCondLst>
            </p:seq>
          </p:childTnLst>
        </p:cTn>
      </p:par>
    </p:tnLst>
    <p:bldLst>
      <p:bldP spid="20" grpId="0" animBg="1"/>
      <p:bldP spid="21" grpId="0" animBg="1"/>
      <p:bldP spid="22" grpId="0" animBg="1"/>
      <p:bldP spid="24" grpId="0" animBg="1"/>
      <p:bldP spid="25" grpId="0" animBg="1"/>
      <p:bldP spid="26" grpId="0" animBg="1"/>
      <p:bldP spid="28" grpId="0" animBg="1"/>
      <p:bldP spid="29" grpId="0" animBg="1"/>
      <p:bldP spid="30" grpId="0" animBg="1"/>
      <p:bldP spid="32" grpId="0" animBg="1"/>
      <p:bldP spid="33" grpId="0" animBg="1"/>
      <p:bldP spid="34" grpId="0" animBg="1"/>
      <p:bldP spid="36" grpId="0" animBg="1"/>
      <p:bldP spid="37" grpId="0" animBg="1"/>
      <p:bldP spid="38" grpId="0" animBg="1"/>
      <p:bldP spid="40" grpId="0" animBg="1"/>
      <p:bldP spid="41" grpId="0" animBg="1"/>
      <p:bldP spid="42" grpId="0" animBg="1"/>
      <p:bldP spid="44" grpId="0" animBg="1"/>
      <p:bldP spid="45" grpId="0" animBg="1"/>
      <p:bldP spid="46" grpId="0" animBg="1"/>
      <p:bldP spid="48" grpId="0" animBg="1"/>
      <p:bldP spid="49" grpId="0" animBg="1"/>
      <p:bldP spid="50" grpId="0" animBg="1"/>
      <p:bldP spid="52" grpId="0" animBg="1"/>
      <p:bldP spid="53" grpId="0" animBg="1"/>
      <p:bldP spid="54" grpId="0" animBg="1"/>
      <p:bldP spid="56" grpId="0" animBg="1"/>
      <p:bldP spid="57" grpId="0" animBg="1"/>
      <p:bldP spid="58" grpId="0" animBg="1"/>
      <p:bldP spid="60" grpId="0" animBg="1"/>
      <p:bldP spid="61" grpId="0" animBg="1"/>
      <p:bldP spid="62" grpId="0" animBg="1"/>
      <p:bldP spid="64" grpId="0" animBg="1"/>
      <p:bldP spid="65" grpId="0" animBg="1"/>
      <p:bldP spid="66" grpId="0" animBg="1"/>
      <p:bldP spid="68" grpId="0" animBg="1"/>
      <p:bldP spid="69" grpId="0" animBg="1"/>
      <p:bldP spid="70" grpId="0" animBg="1"/>
      <p:bldP spid="72" grpId="0" animBg="1"/>
      <p:bldP spid="73" grpId="0" animBg="1"/>
      <p:bldP spid="74" grpId="0" animBg="1"/>
      <p:bldP spid="76" grpId="0" animBg="1"/>
      <p:bldP spid="77" grpId="0" animBg="1"/>
      <p:bldP spid="78" grpId="0" animBg="1"/>
      <p:bldP spid="80" grpId="0" animBg="1"/>
      <p:bldP spid="81" grpId="0" animBg="1"/>
      <p:bldP spid="82" grpId="0" animBg="1"/>
      <p:bldP spid="84" grpId="0" animBg="1"/>
      <p:bldP spid="85" grpId="0" animBg="1"/>
      <p:bldP spid="86" grpId="0" animBg="1"/>
      <p:bldP spid="89" grpId="0" animBg="1"/>
      <p:bldP spid="90" grpId="0" animBg="1"/>
      <p:bldP spid="91" grpId="0" animBg="1"/>
      <p:bldP spid="92" grpId="0" animBg="1"/>
      <p:bldP spid="93" grpId="0" animBg="1"/>
      <p:bldP spid="94" grpId="0" animBg="1"/>
      <p:bldP spid="96" grpId="0" animBg="1"/>
      <p:bldP spid="97" grpId="0" animBg="1"/>
      <p:bldP spid="9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solidFill>
                  <a:schemeClr val="accent4">
                    <a:lumMod val="50000"/>
                  </a:schemeClr>
                </a:solidFill>
                <a:latin typeface="Times New Roman" pitchFamily="18" charset="0"/>
                <a:cs typeface="Times New Roman" pitchFamily="18" charset="0"/>
              </a:rPr>
              <a:t>John Fitzerald Kennedy (1917 – 1963)</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85000" lnSpcReduction="20000"/>
          </a:bodyPr>
          <a:lstStyle/>
          <a:p>
            <a:r>
              <a:rPr lang="cs-CZ" dirty="0" smtClean="0">
                <a:solidFill>
                  <a:schemeClr val="accent4">
                    <a:lumMod val="50000"/>
                  </a:schemeClr>
                </a:solidFill>
                <a:latin typeface="Times New Roman" pitchFamily="18" charset="0"/>
                <a:cs typeface="Times New Roman" pitchFamily="18" charset="0"/>
              </a:rPr>
              <a:t>Narodil jsem se v roce 1917 ve Spojených státech amerických.</a:t>
            </a:r>
          </a:p>
          <a:p>
            <a:r>
              <a:rPr lang="cs-CZ" dirty="0" smtClean="0">
                <a:solidFill>
                  <a:schemeClr val="accent4">
                    <a:lumMod val="50000"/>
                  </a:schemeClr>
                </a:solidFill>
                <a:latin typeface="Times New Roman" pitchFamily="18" charset="0"/>
                <a:cs typeface="Times New Roman" pitchFamily="18" charset="0"/>
              </a:rPr>
              <a:t>V roce 1961 jsem byl zvolen 35. americkým prezidentem.</a:t>
            </a:r>
          </a:p>
          <a:p>
            <a:r>
              <a:rPr lang="cs-CZ" dirty="0" smtClean="0">
                <a:solidFill>
                  <a:schemeClr val="accent4">
                    <a:lumMod val="50000"/>
                  </a:schemeClr>
                </a:solidFill>
                <a:latin typeface="Times New Roman" pitchFamily="18" charset="0"/>
                <a:cs typeface="Times New Roman" pitchFamily="18" charset="0"/>
              </a:rPr>
              <a:t>Během mého funkčního období začaly války ve Vietnamu.</a:t>
            </a:r>
          </a:p>
          <a:p>
            <a:r>
              <a:rPr lang="cs-CZ" dirty="0" smtClean="0">
                <a:solidFill>
                  <a:schemeClr val="accent4">
                    <a:lumMod val="50000"/>
                  </a:schemeClr>
                </a:solidFill>
                <a:latin typeface="Times New Roman" pitchFamily="18" charset="0"/>
                <a:cs typeface="Times New Roman" pitchFamily="18" charset="0"/>
              </a:rPr>
              <a:t>Zhoršily se i vztahy s Kubou. Výsledkem byla karibská krize.</a:t>
            </a:r>
          </a:p>
          <a:p>
            <a:r>
              <a:rPr lang="cs-CZ" dirty="0" smtClean="0">
                <a:solidFill>
                  <a:schemeClr val="accent4">
                    <a:lumMod val="50000"/>
                  </a:schemeClr>
                </a:solidFill>
                <a:latin typeface="Times New Roman" pitchFamily="18" charset="0"/>
                <a:cs typeface="Times New Roman" pitchFamily="18" charset="0"/>
              </a:rPr>
              <a:t>Navázal jsem lepší spolupráci se Sovětským svazem.</a:t>
            </a:r>
          </a:p>
          <a:p>
            <a:r>
              <a:rPr lang="cs-CZ" dirty="0" smtClean="0">
                <a:solidFill>
                  <a:schemeClr val="accent4">
                    <a:lumMod val="50000"/>
                  </a:schemeClr>
                </a:solidFill>
                <a:latin typeface="Times New Roman" pitchFamily="18" charset="0"/>
                <a:cs typeface="Times New Roman" pitchFamily="18" charset="0"/>
              </a:rPr>
              <a:t>22. listopadu 1963 v Dallasu jsem podlehl následkům atentátu.</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742412" y="0"/>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20523345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solidFill>
                  <a:schemeClr val="accent4">
                    <a:lumMod val="50000"/>
                  </a:schemeClr>
                </a:solidFill>
                <a:latin typeface="Times New Roman" pitchFamily="18" charset="0"/>
                <a:cs typeface="Times New Roman" pitchFamily="18" charset="0"/>
              </a:rPr>
              <a:t>Nikita Sergejevič Chruščov </a:t>
            </a:r>
            <a:br>
              <a:rPr lang="cs-CZ" dirty="0" smtClean="0">
                <a:solidFill>
                  <a:schemeClr val="accent4">
                    <a:lumMod val="50000"/>
                  </a:schemeClr>
                </a:solidFill>
                <a:latin typeface="Times New Roman" pitchFamily="18" charset="0"/>
                <a:cs typeface="Times New Roman" pitchFamily="18" charset="0"/>
              </a:rPr>
            </a:br>
            <a:r>
              <a:rPr lang="cs-CZ" dirty="0" smtClean="0">
                <a:solidFill>
                  <a:schemeClr val="accent4">
                    <a:lumMod val="50000"/>
                  </a:schemeClr>
                </a:solidFill>
                <a:latin typeface="Times New Roman" pitchFamily="18" charset="0"/>
                <a:cs typeface="Times New Roman" pitchFamily="18" charset="0"/>
              </a:rPr>
              <a:t>(1894 – 1971)</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92500" lnSpcReduction="20000"/>
          </a:bodyPr>
          <a:lstStyle/>
          <a:p>
            <a:r>
              <a:rPr lang="cs-CZ" dirty="0" smtClean="0">
                <a:solidFill>
                  <a:schemeClr val="accent4">
                    <a:lumMod val="50000"/>
                  </a:schemeClr>
                </a:solidFill>
                <a:latin typeface="Times New Roman" pitchFamily="18" charset="0"/>
                <a:cs typeface="Times New Roman" pitchFamily="18" charset="0"/>
              </a:rPr>
              <a:t>Narodil jsem se v roce 1894 v carském Rusku.</a:t>
            </a:r>
          </a:p>
          <a:p>
            <a:r>
              <a:rPr lang="cs-CZ" dirty="0" smtClean="0">
                <a:solidFill>
                  <a:schemeClr val="accent4">
                    <a:lumMod val="50000"/>
                  </a:schemeClr>
                </a:solidFill>
                <a:latin typeface="Times New Roman" pitchFamily="18" charset="0"/>
                <a:cs typeface="Times New Roman" pitchFamily="18" charset="0"/>
              </a:rPr>
              <a:t>Zúčastnil jsem se obrany Stalingradu.</a:t>
            </a:r>
          </a:p>
          <a:p>
            <a:r>
              <a:rPr lang="cs-CZ" dirty="0" smtClean="0">
                <a:solidFill>
                  <a:schemeClr val="accent4">
                    <a:lumMod val="50000"/>
                  </a:schemeClr>
                </a:solidFill>
                <a:latin typeface="Times New Roman" pitchFamily="18" charset="0"/>
                <a:cs typeface="Times New Roman" pitchFamily="18" charset="0"/>
              </a:rPr>
              <a:t>V letech 1953 – 1964 jsem byl hlavním představitelem Sovětského svazu.</a:t>
            </a:r>
          </a:p>
          <a:p>
            <a:r>
              <a:rPr lang="cs-CZ" dirty="0" smtClean="0">
                <a:solidFill>
                  <a:schemeClr val="accent4">
                    <a:lumMod val="50000"/>
                  </a:schemeClr>
                </a:solidFill>
                <a:latin typeface="Times New Roman" pitchFamily="18" charset="0"/>
                <a:cs typeface="Times New Roman" pitchFamily="18" charset="0"/>
              </a:rPr>
              <a:t>Moje zahraniční politika byla namířena proti západním zemím, hlavně proti USA.</a:t>
            </a:r>
          </a:p>
          <a:p>
            <a:r>
              <a:rPr lang="cs-CZ" dirty="0" smtClean="0">
                <a:solidFill>
                  <a:schemeClr val="accent4">
                    <a:lumMod val="50000"/>
                  </a:schemeClr>
                </a:solidFill>
                <a:latin typeface="Times New Roman" pitchFamily="18" charset="0"/>
                <a:cs typeface="Times New Roman" pitchFamily="18" charset="0"/>
              </a:rPr>
              <a:t>Byl jsem politickým protihráčem J. F. Kennedyho.</a:t>
            </a:r>
          </a:p>
          <a:p>
            <a:r>
              <a:rPr lang="cs-CZ" dirty="0" smtClean="0">
                <a:solidFill>
                  <a:schemeClr val="accent4">
                    <a:lumMod val="50000"/>
                  </a:schemeClr>
                </a:solidFill>
                <a:latin typeface="Times New Roman" pitchFamily="18" charset="0"/>
                <a:cs typeface="Times New Roman" pitchFamily="18" charset="0"/>
              </a:rPr>
              <a:t>Během mého funkčního období obletěl první člověk Zemi.</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742412" y="0"/>
            <a:ext cx="401588" cy="523220"/>
          </a:xfrm>
          <a:prstGeom prst="rect">
            <a:avLst/>
          </a:prstGeom>
          <a:noFill/>
        </p:spPr>
        <p:txBody>
          <a:bodyPr wrap="square" rtlCol="0">
            <a:spAutoFit/>
          </a:bodyPr>
          <a:lstStyle/>
          <a:p>
            <a:r>
              <a:rPr lang="cs-CZ" sz="2800" smtClean="0">
                <a:solidFill>
                  <a:schemeClr val="accent4">
                    <a:lumMod val="50000"/>
                  </a:schemeClr>
                </a:solidFill>
                <a:latin typeface="Times New Roman" pitchFamily="18" charset="0"/>
                <a:cs typeface="Times New Roman" pitchFamily="18" charset="0"/>
              </a:rPr>
              <a:t>2</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5097486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Fidel Castro (1296)</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92500" lnSpcReduction="10000"/>
          </a:bodyPr>
          <a:lstStyle/>
          <a:p>
            <a:r>
              <a:rPr lang="cs-CZ" dirty="0" smtClean="0">
                <a:solidFill>
                  <a:schemeClr val="accent4">
                    <a:lumMod val="50000"/>
                  </a:schemeClr>
                </a:solidFill>
                <a:latin typeface="Times New Roman" pitchFamily="18" charset="0"/>
                <a:cs typeface="Times New Roman" pitchFamily="18" charset="0"/>
              </a:rPr>
              <a:t>Narodil jsem se v roce 1926 na Kubě.</a:t>
            </a:r>
          </a:p>
          <a:p>
            <a:r>
              <a:rPr lang="cs-CZ" dirty="0" smtClean="0">
                <a:solidFill>
                  <a:schemeClr val="accent4">
                    <a:lumMod val="50000"/>
                  </a:schemeClr>
                </a:solidFill>
                <a:latin typeface="Times New Roman" pitchFamily="18" charset="0"/>
                <a:cs typeface="Times New Roman" pitchFamily="18" charset="0"/>
              </a:rPr>
              <a:t>Přátelil jsem se s revolucionářem Che Guevarou.</a:t>
            </a:r>
          </a:p>
          <a:p>
            <a:r>
              <a:rPr lang="cs-CZ" dirty="0" smtClean="0">
                <a:solidFill>
                  <a:schemeClr val="accent4">
                    <a:lumMod val="50000"/>
                  </a:schemeClr>
                </a:solidFill>
                <a:latin typeface="Times New Roman" pitchFamily="18" charset="0"/>
                <a:cs typeface="Times New Roman" pitchFamily="18" charset="0"/>
              </a:rPr>
              <a:t>Premiérem a později prezidentem jsem se stal díky občanské válce.</a:t>
            </a:r>
          </a:p>
          <a:p>
            <a:r>
              <a:rPr lang="cs-CZ" dirty="0" smtClean="0">
                <a:solidFill>
                  <a:schemeClr val="accent4">
                    <a:lumMod val="50000"/>
                  </a:schemeClr>
                </a:solidFill>
                <a:latin typeface="Times New Roman" pitchFamily="18" charset="0"/>
                <a:cs typeface="Times New Roman" pitchFamily="18" charset="0"/>
              </a:rPr>
              <a:t>Zlepšit život na Kubě jsem nedokázal.</a:t>
            </a:r>
          </a:p>
          <a:p>
            <a:r>
              <a:rPr lang="cs-CZ" dirty="0" smtClean="0">
                <a:solidFill>
                  <a:schemeClr val="accent4">
                    <a:lumMod val="50000"/>
                  </a:schemeClr>
                </a:solidFill>
                <a:latin typeface="Times New Roman" pitchFamily="18" charset="0"/>
                <a:cs typeface="Times New Roman" pitchFamily="18" charset="0"/>
              </a:rPr>
              <a:t>Zavedl jsem ve své zemi komunismus.</a:t>
            </a:r>
          </a:p>
          <a:p>
            <a:r>
              <a:rPr lang="cs-CZ" dirty="0" smtClean="0">
                <a:solidFill>
                  <a:schemeClr val="accent4">
                    <a:lumMod val="50000"/>
                  </a:schemeClr>
                </a:solidFill>
                <a:latin typeface="Times New Roman" pitchFamily="18" charset="0"/>
                <a:cs typeface="Times New Roman" pitchFamily="18" charset="0"/>
              </a:rPr>
              <a:t>Byl jsem hlavním aktérem v karibské krizi.</a:t>
            </a:r>
          </a:p>
          <a:p>
            <a:r>
              <a:rPr lang="cs-CZ" dirty="0" smtClean="0">
                <a:solidFill>
                  <a:schemeClr val="accent4">
                    <a:lumMod val="50000"/>
                  </a:schemeClr>
                </a:solidFill>
                <a:latin typeface="Times New Roman" pitchFamily="18" charset="0"/>
                <a:cs typeface="Times New Roman" pitchFamily="18" charset="0"/>
              </a:rPr>
              <a:t>V roce 2006 mě ve funkci nahradil můj bratr Raul.</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742412" y="0"/>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3</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8626321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Antonín Novotný (1904 – 1975)</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lnSpcReduction="10000"/>
          </a:bodyPr>
          <a:lstStyle/>
          <a:p>
            <a:r>
              <a:rPr lang="cs-CZ" dirty="0" smtClean="0">
                <a:solidFill>
                  <a:schemeClr val="accent4">
                    <a:lumMod val="50000"/>
                  </a:schemeClr>
                </a:solidFill>
                <a:latin typeface="Times New Roman" pitchFamily="18" charset="0"/>
                <a:cs typeface="Times New Roman" pitchFamily="18" charset="0"/>
              </a:rPr>
              <a:t>Narodil jsem se v roce 1904 v Praze.</a:t>
            </a:r>
          </a:p>
          <a:p>
            <a:r>
              <a:rPr lang="cs-CZ" dirty="0" smtClean="0">
                <a:solidFill>
                  <a:schemeClr val="accent4">
                    <a:lumMod val="50000"/>
                  </a:schemeClr>
                </a:solidFill>
                <a:latin typeface="Times New Roman" pitchFamily="18" charset="0"/>
                <a:cs typeface="Times New Roman" pitchFamily="18" charset="0"/>
              </a:rPr>
              <a:t>Vyučil jsem se strojním zámečníkem.</a:t>
            </a:r>
          </a:p>
          <a:p>
            <a:r>
              <a:rPr lang="cs-CZ" dirty="0" smtClean="0">
                <a:solidFill>
                  <a:schemeClr val="accent4">
                    <a:lumMod val="50000"/>
                  </a:schemeClr>
                </a:solidFill>
                <a:latin typeface="Times New Roman" pitchFamily="18" charset="0"/>
                <a:cs typeface="Times New Roman" pitchFamily="18" charset="0"/>
              </a:rPr>
              <a:t>V letech 1941-45 jsem byl vězněn za protistátní činnost v koncentračním táboře Mauthausen.</a:t>
            </a:r>
          </a:p>
          <a:p>
            <a:r>
              <a:rPr lang="cs-CZ" dirty="0" smtClean="0">
                <a:solidFill>
                  <a:schemeClr val="accent4">
                    <a:lumMod val="50000"/>
                  </a:schemeClr>
                </a:solidFill>
                <a:latin typeface="Times New Roman" pitchFamily="18" charset="0"/>
                <a:cs typeface="Times New Roman" pitchFamily="18" charset="0"/>
              </a:rPr>
              <a:t>V roce 1957 jsem byl zvolen 6. československým prezidentem.</a:t>
            </a:r>
          </a:p>
          <a:p>
            <a:r>
              <a:rPr lang="cs-CZ" dirty="0" smtClean="0">
                <a:solidFill>
                  <a:schemeClr val="accent4">
                    <a:lumMod val="50000"/>
                  </a:schemeClr>
                </a:solidFill>
                <a:latin typeface="Times New Roman" pitchFamily="18" charset="0"/>
                <a:cs typeface="Times New Roman" pitchFamily="18" charset="0"/>
              </a:rPr>
              <a:t>Byl jsem politickým spoluhráčem </a:t>
            </a:r>
            <a:r>
              <a:rPr lang="cs-CZ" dirty="0" err="1" smtClean="0">
                <a:solidFill>
                  <a:schemeClr val="accent4">
                    <a:lumMod val="50000"/>
                  </a:schemeClr>
                </a:solidFill>
                <a:latin typeface="Times New Roman" pitchFamily="18" charset="0"/>
                <a:cs typeface="Times New Roman" pitchFamily="18" charset="0"/>
              </a:rPr>
              <a:t>Nikity</a:t>
            </a:r>
            <a:r>
              <a:rPr lang="cs-CZ" dirty="0" smtClean="0">
                <a:solidFill>
                  <a:schemeClr val="accent4">
                    <a:lumMod val="50000"/>
                  </a:schemeClr>
                </a:solidFill>
                <a:latin typeface="Times New Roman" pitchFamily="18" charset="0"/>
                <a:cs typeface="Times New Roman" pitchFamily="18" charset="0"/>
              </a:rPr>
              <a:t> Chruščova.</a:t>
            </a: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5</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742412" y="0"/>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4</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23645312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pPr algn="ctr"/>
            <a:r>
              <a:rPr lang="cs-CZ" dirty="0" smtClean="0">
                <a:solidFill>
                  <a:schemeClr val="accent4">
                    <a:lumMod val="50000"/>
                  </a:schemeClr>
                </a:solidFill>
                <a:latin typeface="Times New Roman" pitchFamily="18" charset="0"/>
                <a:cs typeface="Times New Roman" pitchFamily="18" charset="0"/>
              </a:rPr>
              <a:t>Bonus!</a:t>
            </a:r>
            <a:endParaRPr lang="cs-CZ" dirty="0">
              <a:solidFill>
                <a:schemeClr val="accent4">
                  <a:lumMod val="50000"/>
                </a:schemeClr>
              </a:solidFill>
              <a:latin typeface="Times New Roman" pitchFamily="18" charset="0"/>
              <a:cs typeface="Times New Roman" pitchFamily="18" charset="0"/>
            </a:endParaRPr>
          </a:p>
        </p:txBody>
      </p:sp>
      <p:pic>
        <p:nvPicPr>
          <p:cNvPr id="1028" name="Picture 4" descr="C:\Users\a\AppData\Local\Microsoft\Windows\Temporary Internet Files\Content.IE5\ZZ84PMDI\MC900442122[1].png">
            <a:hlinkClick r:id="rId2" action="ppaction://hlinksldjump"/>
          </p:cNvPr>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5</a:t>
            </a:r>
            <a:endParaRPr lang="cs-CZ" sz="2800" dirty="0">
              <a:solidFill>
                <a:schemeClr val="accent4">
                  <a:lumMod val="50000"/>
                </a:schemeClr>
              </a:solidFill>
              <a:latin typeface="Times New Roman" pitchFamily="18" charset="0"/>
              <a:cs typeface="Times New Roman" pitchFamily="18" charset="0"/>
            </a:endParaRPr>
          </a:p>
        </p:txBody>
      </p:sp>
      <p:pic>
        <p:nvPicPr>
          <p:cNvPr id="2" name="Picture 2" descr="C:\Documents and Settings\Zbyněk\Local Settings\Temporary Internet Files\Content.IE5\UQIHIO6I\MC900440452[2].wmf"/>
          <p:cNvPicPr>
            <a:picLocks noChangeAspect="1" noChangeArrowheads="1"/>
          </p:cNvPicPr>
          <p:nvPr/>
        </p:nvPicPr>
        <p:blipFill>
          <a:blip r:embed="rId4" cstate="print"/>
          <a:srcRect/>
          <a:stretch>
            <a:fillRect/>
          </a:stretch>
        </p:blipFill>
        <p:spPr bwMode="auto">
          <a:xfrm>
            <a:off x="2771800" y="1772816"/>
            <a:ext cx="3636541" cy="4859971"/>
          </a:xfrm>
          <a:prstGeom prst="rect">
            <a:avLst/>
          </a:prstGeom>
          <a:noFill/>
        </p:spPr>
      </p:pic>
    </p:spTree>
    <p:extLst>
      <p:ext uri="{BB962C8B-B14F-4D97-AF65-F5344CB8AC3E}">
        <p14:creationId xmlns:p14="http://schemas.microsoft.com/office/powerpoint/2010/main" val="23645312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Válka ve Vietnamu</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85000" lnSpcReduction="20000"/>
          </a:bodyPr>
          <a:lstStyle/>
          <a:p>
            <a:r>
              <a:rPr lang="cs-CZ" dirty="0" smtClean="0">
                <a:solidFill>
                  <a:schemeClr val="accent4">
                    <a:lumMod val="50000"/>
                  </a:schemeClr>
                </a:solidFill>
                <a:latin typeface="Times New Roman" pitchFamily="18" charset="0"/>
                <a:cs typeface="Times New Roman" pitchFamily="18" charset="0"/>
              </a:rPr>
              <a:t>Můj začátek je třeba hledat v osvobození Rudou armádou a jednotkami USA.</a:t>
            </a:r>
          </a:p>
          <a:p>
            <a:r>
              <a:rPr lang="cs-CZ" dirty="0" smtClean="0">
                <a:solidFill>
                  <a:schemeClr val="accent4">
                    <a:lumMod val="50000"/>
                  </a:schemeClr>
                </a:solidFill>
                <a:latin typeface="Times New Roman" pitchFamily="18" charset="0"/>
                <a:cs typeface="Times New Roman" pitchFamily="18" charset="0"/>
              </a:rPr>
              <a:t>Mým cílem bylo sjednotit rozdělený stát, bývalou francouzskou kolonii.</a:t>
            </a:r>
          </a:p>
          <a:p>
            <a:r>
              <a:rPr lang="cs-CZ" dirty="0" smtClean="0">
                <a:solidFill>
                  <a:schemeClr val="accent4">
                    <a:lumMod val="50000"/>
                  </a:schemeClr>
                </a:solidFill>
                <a:latin typeface="Times New Roman" pitchFamily="18" charset="0"/>
                <a:cs typeface="Times New Roman" pitchFamily="18" charset="0"/>
              </a:rPr>
              <a:t>Vůdce agresorů se jmenoval Ho Či Min a spolupracoval se Sovětským svazem.</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Druhou stranu podporovaly Spojené státy, prezidenti Kennedy, Johnson a Nixon.</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Válečný konflikt postihl především civilní obyvatelstvo.</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Podpis dohody v roce 1973 potvrdil rozdělení země.</a:t>
            </a:r>
          </a:p>
          <a:p>
            <a:endParaRPr lang="cs-CZ" dirty="0" smtClean="0">
              <a:solidFill>
                <a:schemeClr val="accent4">
                  <a:lumMod val="50000"/>
                </a:schemeClr>
              </a:solidFill>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6</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8876682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Karel Kryl (1944 – 1994)</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77500" lnSpcReduction="20000"/>
          </a:bodyPr>
          <a:lstStyle/>
          <a:p>
            <a:r>
              <a:rPr lang="cs-CZ" dirty="0" smtClean="0">
                <a:solidFill>
                  <a:schemeClr val="accent4">
                    <a:lumMod val="50000"/>
                  </a:schemeClr>
                </a:solidFill>
                <a:latin typeface="Times New Roman" pitchFamily="18" charset="0"/>
                <a:cs typeface="Times New Roman" pitchFamily="18" charset="0"/>
              </a:rPr>
              <a:t>Narodil jsem se v roce 1944 v Novém Jičíně, dětství jsem prožil v Kroměříži.</a:t>
            </a:r>
          </a:p>
          <a:p>
            <a:r>
              <a:rPr lang="cs-CZ" dirty="0" smtClean="0">
                <a:solidFill>
                  <a:schemeClr val="accent4">
                    <a:lumMod val="50000"/>
                  </a:schemeClr>
                </a:solidFill>
                <a:latin typeface="Times New Roman" pitchFamily="18" charset="0"/>
                <a:cs typeface="Times New Roman" pitchFamily="18" charset="0"/>
              </a:rPr>
              <a:t>Vystudoval jsem keramickou školu, ale věnoval jsem se psaní básní a skládání hudby.</a:t>
            </a:r>
          </a:p>
          <a:p>
            <a:r>
              <a:rPr lang="cs-CZ" dirty="0" smtClean="0">
                <a:solidFill>
                  <a:schemeClr val="accent4">
                    <a:lumMod val="50000"/>
                  </a:schemeClr>
                </a:solidFill>
                <a:latin typeface="Times New Roman" pitchFamily="18" charset="0"/>
                <a:cs typeface="Times New Roman" pitchFamily="18" charset="0"/>
              </a:rPr>
              <a:t>V roce 1969 mě proslavila píseň Bratříčku, zavírej vrátka, kterou jsem reagoval na obsazení Československa vojsky Varšavské smlouvy v roce 1968.</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1969 jsem emigroval do Německa.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Domů jsem se načas vrátil v roce 1989, po Sametové revoluci.</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Vývoj v Československu po Sametové revoluci mě zklamal.</a:t>
            </a:r>
          </a:p>
          <a:p>
            <a:endParaRPr lang="cs-CZ" dirty="0" smtClean="0">
              <a:solidFill>
                <a:schemeClr val="accent4">
                  <a:lumMod val="50000"/>
                </a:schemeClr>
              </a:solidFill>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7</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4583310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Vladimír Remek (1948)</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92500" lnSpcReduction="20000"/>
          </a:bodyPr>
          <a:lstStyle/>
          <a:p>
            <a:r>
              <a:rPr lang="cs-CZ" dirty="0" smtClean="0">
                <a:solidFill>
                  <a:schemeClr val="accent4">
                    <a:lumMod val="50000"/>
                  </a:schemeClr>
                </a:solidFill>
                <a:latin typeface="Times New Roman" pitchFamily="18" charset="0"/>
                <a:cs typeface="Times New Roman" pitchFamily="18" charset="0"/>
              </a:rPr>
              <a:t>Narodil jsem se v roce 1948 v Českých Budějovicích.</a:t>
            </a:r>
          </a:p>
          <a:p>
            <a:r>
              <a:rPr lang="cs-CZ" dirty="0" smtClean="0">
                <a:solidFill>
                  <a:schemeClr val="accent4">
                    <a:lumMod val="50000"/>
                  </a:schemeClr>
                </a:solidFill>
                <a:latin typeface="Times New Roman" pitchFamily="18" charset="0"/>
                <a:cs typeface="Times New Roman" pitchFamily="18" charset="0"/>
              </a:rPr>
              <a:t>Dětství a mládí mám spojeno s hvězdárnou v Brně a vojenským letištěm v Čáslavi.</a:t>
            </a:r>
          </a:p>
          <a:p>
            <a:r>
              <a:rPr lang="cs-CZ" dirty="0" smtClean="0">
                <a:solidFill>
                  <a:schemeClr val="accent4">
                    <a:lumMod val="50000"/>
                  </a:schemeClr>
                </a:solidFill>
                <a:latin typeface="Times New Roman" pitchFamily="18" charset="0"/>
                <a:cs typeface="Times New Roman" pitchFamily="18" charset="0"/>
              </a:rPr>
              <a:t>V roce 1978 jsem na ruské vesmírné lodi Sojuz 28 strávil sedm dní ve vesmíru.</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Stal jsem se tak prvním kosmonautem ve vesmíru z jiné země než ze Sovětského svazu nebo USA.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současné době jsem poslance Evropského parlamentu.</a:t>
            </a:r>
            <a:endParaRPr lang="cs-CZ" dirty="0">
              <a:solidFill>
                <a:schemeClr val="accent4">
                  <a:lumMod val="50000"/>
                </a:schemeClr>
              </a:solidFill>
              <a:latin typeface="Times New Roman" pitchFamily="18" charset="0"/>
              <a:cs typeface="Times New Roman" pitchFamily="18" charset="0"/>
            </a:endParaRPr>
          </a:p>
          <a:p>
            <a:endParaRPr lang="cs-CZ" dirty="0" smtClean="0">
              <a:solidFill>
                <a:schemeClr val="accent4">
                  <a:lumMod val="50000"/>
                </a:schemeClr>
              </a:solidFill>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5</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8</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38765864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Karibská krize</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70000" lnSpcReduction="20000"/>
          </a:bodyPr>
          <a:lstStyle/>
          <a:p>
            <a:r>
              <a:rPr lang="cs-CZ" sz="3400" dirty="0" smtClean="0">
                <a:solidFill>
                  <a:schemeClr val="accent4">
                    <a:lumMod val="50000"/>
                  </a:schemeClr>
                </a:solidFill>
                <a:latin typeface="Times New Roman" pitchFamily="18" charset="0"/>
                <a:cs typeface="Times New Roman" pitchFamily="18" charset="0"/>
              </a:rPr>
              <a:t>Vyšší daň na vývoz ropy zapříčinila blokádu obchodu s USA.</a:t>
            </a:r>
          </a:p>
          <a:p>
            <a:r>
              <a:rPr lang="cs-CZ" sz="3400" dirty="0" smtClean="0">
                <a:solidFill>
                  <a:schemeClr val="accent4">
                    <a:lumMod val="50000"/>
                  </a:schemeClr>
                </a:solidFill>
                <a:latin typeface="Times New Roman" pitchFamily="18" charset="0"/>
                <a:cs typeface="Times New Roman" pitchFamily="18" charset="0"/>
              </a:rPr>
              <a:t>Naší reakcí bylo ukončení dovozu cukru do USA.</a:t>
            </a:r>
          </a:p>
          <a:p>
            <a:r>
              <a:rPr lang="cs-CZ" sz="3400" dirty="0" smtClean="0">
                <a:solidFill>
                  <a:schemeClr val="accent4">
                    <a:lumMod val="50000"/>
                  </a:schemeClr>
                </a:solidFill>
                <a:latin typeface="Times New Roman" pitchFamily="18" charset="0"/>
                <a:cs typeface="Times New Roman" pitchFamily="18" charset="0"/>
              </a:rPr>
              <a:t>Spojené státy proto rozhodly o vylodění v Zátoce sviní v roce 1961.</a:t>
            </a:r>
            <a:endParaRPr lang="cs-CZ" sz="3400" dirty="0">
              <a:solidFill>
                <a:schemeClr val="accent4">
                  <a:lumMod val="50000"/>
                </a:schemeClr>
              </a:solidFill>
              <a:latin typeface="Times New Roman" pitchFamily="18" charset="0"/>
              <a:cs typeface="Times New Roman" pitchFamily="18" charset="0"/>
            </a:endParaRPr>
          </a:p>
          <a:p>
            <a:r>
              <a:rPr lang="cs-CZ" sz="3400" dirty="0" smtClean="0">
                <a:solidFill>
                  <a:schemeClr val="accent4">
                    <a:lumMod val="50000"/>
                  </a:schemeClr>
                </a:solidFill>
                <a:latin typeface="Times New Roman" pitchFamily="18" charset="0"/>
                <a:cs typeface="Times New Roman" pitchFamily="18" charset="0"/>
              </a:rPr>
              <a:t>Akce skončila porážkou Američanů.</a:t>
            </a:r>
            <a:endParaRPr lang="cs-CZ" sz="3400" dirty="0">
              <a:solidFill>
                <a:schemeClr val="accent4">
                  <a:lumMod val="50000"/>
                </a:schemeClr>
              </a:solidFill>
              <a:latin typeface="Times New Roman" pitchFamily="18" charset="0"/>
              <a:cs typeface="Times New Roman" pitchFamily="18" charset="0"/>
            </a:endParaRPr>
          </a:p>
          <a:p>
            <a:r>
              <a:rPr lang="cs-CZ" sz="3400" dirty="0" smtClean="0">
                <a:solidFill>
                  <a:schemeClr val="accent4">
                    <a:lumMod val="50000"/>
                  </a:schemeClr>
                </a:solidFill>
                <a:latin typeface="Times New Roman" pitchFamily="18" charset="0"/>
                <a:cs typeface="Times New Roman" pitchFamily="18" charset="0"/>
              </a:rPr>
              <a:t>Následovalo rozmístění sovětských raket středního doletu na našem území.</a:t>
            </a:r>
            <a:endParaRPr lang="cs-CZ" sz="3400" dirty="0">
              <a:solidFill>
                <a:schemeClr val="accent4">
                  <a:lumMod val="50000"/>
                </a:schemeClr>
              </a:solidFill>
              <a:latin typeface="Times New Roman" pitchFamily="18" charset="0"/>
              <a:cs typeface="Times New Roman" pitchFamily="18" charset="0"/>
            </a:endParaRPr>
          </a:p>
          <a:p>
            <a:r>
              <a:rPr lang="cs-CZ" sz="3400" dirty="0" smtClean="0">
                <a:solidFill>
                  <a:schemeClr val="accent4">
                    <a:lumMod val="50000"/>
                  </a:schemeClr>
                </a:solidFill>
                <a:latin typeface="Times New Roman" pitchFamily="18" charset="0"/>
                <a:cs typeface="Times New Roman" pitchFamily="18" charset="0"/>
              </a:rPr>
              <a:t>Bezprostřední ohrožení USA z Karibského moře přivedlo prezidenty Kennedyho a Chruščova k dohodě.</a:t>
            </a:r>
            <a:endParaRPr lang="cs-CZ" sz="3400" dirty="0">
              <a:solidFill>
                <a:schemeClr val="accent4">
                  <a:lumMod val="50000"/>
                </a:schemeClr>
              </a:solidFill>
              <a:latin typeface="Times New Roman" pitchFamily="18" charset="0"/>
              <a:cs typeface="Times New Roman" pitchFamily="18" charset="0"/>
            </a:endParaRPr>
          </a:p>
          <a:p>
            <a:r>
              <a:rPr lang="cs-CZ" sz="3400" dirty="0" smtClean="0">
                <a:solidFill>
                  <a:schemeClr val="accent4">
                    <a:lumMod val="50000"/>
                  </a:schemeClr>
                </a:solidFill>
                <a:latin typeface="Times New Roman" pitchFamily="18" charset="0"/>
                <a:cs typeface="Times New Roman" pitchFamily="18" charset="0"/>
              </a:rPr>
              <a:t>Výsledkem bylo stažení sovětských raket z Karibiku a amerických z Itálie a Turecka.</a:t>
            </a:r>
            <a:endParaRPr lang="cs-CZ" sz="3400" dirty="0">
              <a:solidFill>
                <a:schemeClr val="accent4">
                  <a:lumMod val="50000"/>
                </a:schemeClr>
              </a:solidFill>
              <a:latin typeface="Times New Roman" pitchFamily="18" charset="0"/>
              <a:cs typeface="Times New Roman" pitchFamily="18" charset="0"/>
            </a:endParaRPr>
          </a:p>
          <a:p>
            <a:r>
              <a:rPr lang="cs-CZ" sz="3400" dirty="0" smtClean="0">
                <a:solidFill>
                  <a:schemeClr val="accent4">
                    <a:lumMod val="50000"/>
                  </a:schemeClr>
                </a:solidFill>
                <a:latin typeface="Times New Roman" pitchFamily="18" charset="0"/>
                <a:cs typeface="Times New Roman" pitchFamily="18" charset="0"/>
              </a:rPr>
              <a:t>O jaký konflikt se jedná?</a:t>
            </a:r>
            <a:endParaRPr lang="cs-CZ" sz="3400"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8</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604448" y="260648"/>
            <a:ext cx="401588"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9</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42304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6">
                                            <p:txEl>
                                              <p:pRg st="7" end="7"/>
                                            </p:txEl>
                                          </p:spTgt>
                                        </p:tgtEl>
                                        <p:attrNameLst>
                                          <p:attrName>style.visibility</p:attrName>
                                        </p:attrNameLst>
                                      </p:cBhvr>
                                      <p:to>
                                        <p:strVal val="visible"/>
                                      </p:to>
                                    </p:set>
                                    <p:animEffect transition="in" filter="fade">
                                      <p:cBhvr>
                                        <p:cTn id="62" dur="1000"/>
                                        <p:tgtEl>
                                          <p:spTgt spid="6">
                                            <p:txEl>
                                              <p:pRg st="7" end="7"/>
                                            </p:txEl>
                                          </p:spTgt>
                                        </p:tgtEl>
                                      </p:cBhvr>
                                    </p:animEffect>
                                    <p:anim calcmode="lin" valueType="num">
                                      <p:cBhvr>
                                        <p:cTn id="6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Gustáv Husák (1913 – 1991)</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92500" lnSpcReduction="10000"/>
          </a:bodyPr>
          <a:lstStyle/>
          <a:p>
            <a:r>
              <a:rPr lang="cs-CZ" dirty="0" smtClean="0">
                <a:solidFill>
                  <a:schemeClr val="accent4">
                    <a:lumMod val="50000"/>
                  </a:schemeClr>
                </a:solidFill>
                <a:latin typeface="Times New Roman" pitchFamily="18" charset="0"/>
                <a:cs typeface="Times New Roman" pitchFamily="18" charset="0"/>
              </a:rPr>
              <a:t>Narodil jsem se ve slovenské Dúbravce.</a:t>
            </a:r>
          </a:p>
          <a:p>
            <a:r>
              <a:rPr lang="cs-CZ" dirty="0" smtClean="0">
                <a:solidFill>
                  <a:schemeClr val="accent4">
                    <a:lumMod val="50000"/>
                  </a:schemeClr>
                </a:solidFill>
                <a:latin typeface="Times New Roman" pitchFamily="18" charset="0"/>
                <a:cs typeface="Times New Roman" pitchFamily="18" charset="0"/>
              </a:rPr>
              <a:t>Zúčastnil jsem se Slovenského národního povstání (1944).</a:t>
            </a:r>
          </a:p>
          <a:p>
            <a:r>
              <a:rPr lang="cs-CZ" dirty="0" smtClean="0">
                <a:solidFill>
                  <a:schemeClr val="accent4">
                    <a:lumMod val="50000"/>
                  </a:schemeClr>
                </a:solidFill>
                <a:latin typeface="Times New Roman" pitchFamily="18" charset="0"/>
                <a:cs typeface="Times New Roman" pitchFamily="18" charset="0"/>
              </a:rPr>
              <a:t>Studoval jsem práva.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 jsem souzen za vlastizradu a unikl jsem trestu smrti 1954).</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1975 jsem nahradil Ludvíka Svobodu v prezidentském úřadě.</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1989 jsem odstoupil.</a:t>
            </a:r>
            <a:endParaRPr lang="cs-CZ"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388424" y="260648"/>
            <a:ext cx="617612"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10</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pPr algn="ctr"/>
            <a:r>
              <a:rPr lang="cs-CZ" dirty="0" smtClean="0">
                <a:solidFill>
                  <a:schemeClr val="accent4">
                    <a:lumMod val="50000"/>
                  </a:schemeClr>
                </a:solidFill>
                <a:latin typeface="Times New Roman" pitchFamily="18" charset="0"/>
                <a:cs typeface="Times New Roman" pitchFamily="18" charset="0"/>
              </a:rPr>
              <a:t>Bonus!</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8" name="Picture 4" descr="C:\Users\a\AppData\Local\Microsoft\Windows\Temporary Internet Files\Content.IE5\ZZ84PMDI\MC900442122[1].png">
            <a:hlinkClick r:id="rId2" action="ppaction://hlinksldjump"/>
          </p:cNvPr>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8388424" y="260648"/>
            <a:ext cx="617612"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11</a:t>
            </a:r>
            <a:endParaRPr lang="cs-CZ" sz="2800" dirty="0">
              <a:solidFill>
                <a:schemeClr val="accent4">
                  <a:lumMod val="50000"/>
                </a:schemeClr>
              </a:solidFill>
              <a:latin typeface="Times New Roman" pitchFamily="18" charset="0"/>
              <a:cs typeface="Times New Roman" pitchFamily="18" charset="0"/>
            </a:endParaRPr>
          </a:p>
        </p:txBody>
      </p:sp>
      <p:pic>
        <p:nvPicPr>
          <p:cNvPr id="2050" name="Picture 2" descr="C:\Documents and Settings\Zbyněk\Local Settings\Temporary Internet Files\Content.IE5\WVKR2EH9\MC900434375[2].wmf"/>
          <p:cNvPicPr>
            <a:picLocks noChangeAspect="1" noChangeArrowheads="1"/>
          </p:cNvPicPr>
          <p:nvPr/>
        </p:nvPicPr>
        <p:blipFill>
          <a:blip r:embed="rId4" cstate="print"/>
          <a:srcRect/>
          <a:stretch>
            <a:fillRect/>
          </a:stretch>
        </p:blipFill>
        <p:spPr bwMode="auto">
          <a:xfrm>
            <a:off x="2267744" y="2276872"/>
            <a:ext cx="4354909" cy="4070224"/>
          </a:xfrm>
          <a:prstGeom prst="rect">
            <a:avLst/>
          </a:prstGeom>
          <a:noFill/>
        </p:spPr>
      </p:pic>
    </p:spTree>
    <p:extLst>
      <p:ext uri="{BB962C8B-B14F-4D97-AF65-F5344CB8AC3E}">
        <p14:creationId xmlns:p14="http://schemas.microsoft.com/office/powerpoint/2010/main" val="41602489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Martin Luther King (1929 – 1968)</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92500" lnSpcReduction="20000"/>
          </a:bodyPr>
          <a:lstStyle/>
          <a:p>
            <a:r>
              <a:rPr lang="cs-CZ" dirty="0" smtClean="0">
                <a:solidFill>
                  <a:schemeClr val="accent4">
                    <a:lumMod val="50000"/>
                  </a:schemeClr>
                </a:solidFill>
                <a:latin typeface="Times New Roman" pitchFamily="18" charset="0"/>
                <a:cs typeface="Times New Roman" pitchFamily="18" charset="0"/>
              </a:rPr>
              <a:t>Narodil jsem se v americké Atlantě.</a:t>
            </a:r>
          </a:p>
          <a:p>
            <a:r>
              <a:rPr lang="cs-CZ" dirty="0" smtClean="0">
                <a:solidFill>
                  <a:schemeClr val="accent4">
                    <a:lumMod val="50000"/>
                  </a:schemeClr>
                </a:solidFill>
                <a:latin typeface="Times New Roman" pitchFamily="18" charset="0"/>
                <a:cs typeface="Times New Roman" pitchFamily="18" charset="0"/>
              </a:rPr>
              <a:t>Moji předci pocházeli z Afriky.</a:t>
            </a:r>
          </a:p>
          <a:p>
            <a:r>
              <a:rPr lang="cs-CZ" dirty="0" smtClean="0">
                <a:solidFill>
                  <a:schemeClr val="accent4">
                    <a:lumMod val="50000"/>
                  </a:schemeClr>
                </a:solidFill>
                <a:latin typeface="Times New Roman" pitchFamily="18" charset="0"/>
                <a:cs typeface="Times New Roman" pitchFamily="18" charset="0"/>
              </a:rPr>
              <a:t>Vystudoval jsem teologii a stal jsem se pastorem.</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 jsem jedním z vůdců Afroamerického hnutí za lidská práva.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Za svoji činnost jsem dostal Nobelovu cenu míru.</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Díky mně se postavení barevných Američanů začalo postupně zlepšovat.</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Byl jsem zastřelen při svém projevu na balkóně motelu v </a:t>
            </a:r>
            <a:r>
              <a:rPr lang="cs-CZ" dirty="0" err="1" smtClean="0">
                <a:solidFill>
                  <a:schemeClr val="accent4">
                    <a:lumMod val="50000"/>
                  </a:schemeClr>
                </a:solidFill>
                <a:latin typeface="Times New Roman" pitchFamily="18" charset="0"/>
                <a:cs typeface="Times New Roman" pitchFamily="18" charset="0"/>
              </a:rPr>
              <a:t>Memphisu</a:t>
            </a:r>
            <a:r>
              <a:rPr lang="cs-CZ" dirty="0" smtClean="0">
                <a:solidFill>
                  <a:schemeClr val="accent4">
                    <a:lumMod val="50000"/>
                  </a:schemeClr>
                </a:solidFill>
                <a:latin typeface="Times New Roman" pitchFamily="18" charset="0"/>
                <a:cs typeface="Times New Roman" pitchFamily="18" charset="0"/>
              </a:rPr>
              <a:t>.</a:t>
            </a: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12</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solidFill>
                  <a:schemeClr val="accent4">
                    <a:lumMod val="50000"/>
                  </a:schemeClr>
                </a:solidFill>
                <a:latin typeface="Times New Roman" pitchFamily="18" charset="0"/>
                <a:cs typeface="Times New Roman" pitchFamily="18" charset="0"/>
              </a:rPr>
              <a:t>Jurij Alexejevič Gagarin (1934 – 1968)</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Narodil jsem se v Sovětském svazu.</a:t>
            </a:r>
          </a:p>
          <a:p>
            <a:r>
              <a:rPr lang="cs-CZ" dirty="0" smtClean="0">
                <a:solidFill>
                  <a:schemeClr val="accent4">
                    <a:lumMod val="50000"/>
                  </a:schemeClr>
                </a:solidFill>
                <a:latin typeface="Times New Roman" pitchFamily="18" charset="0"/>
                <a:cs typeface="Times New Roman" pitchFamily="18" charset="0"/>
              </a:rPr>
              <a:t>Byl jsem pilotem.</a:t>
            </a:r>
          </a:p>
          <a:p>
            <a:r>
              <a:rPr lang="cs-CZ" dirty="0" smtClean="0">
                <a:solidFill>
                  <a:schemeClr val="accent4">
                    <a:lumMod val="50000"/>
                  </a:schemeClr>
                </a:solidFill>
                <a:latin typeface="Times New Roman" pitchFamily="18" charset="0"/>
                <a:cs typeface="Times New Roman" pitchFamily="18" charset="0"/>
              </a:rPr>
              <a:t>12.4. 1961 jsem jako první člověk podíval do vesmíru.</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Startoval jsem v kosmické lodi Vostok 1 a ve vesmíru jsem byl dlouhých 108 minut.</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Navštívil jsem Prahu.</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Zemřel jsem při cvičném letu.</a:t>
            </a:r>
            <a:endParaRPr lang="cs-CZ"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13</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Alexandr </a:t>
            </a:r>
            <a:r>
              <a:rPr lang="cs-CZ" dirty="0" err="1" smtClean="0">
                <a:solidFill>
                  <a:schemeClr val="accent4">
                    <a:lumMod val="50000"/>
                  </a:schemeClr>
                </a:solidFill>
                <a:latin typeface="Times New Roman" pitchFamily="18" charset="0"/>
                <a:cs typeface="Times New Roman" pitchFamily="18" charset="0"/>
              </a:rPr>
              <a:t>Dubček</a:t>
            </a:r>
            <a:r>
              <a:rPr lang="cs-CZ" dirty="0" smtClean="0">
                <a:solidFill>
                  <a:schemeClr val="accent4">
                    <a:lumMod val="50000"/>
                  </a:schemeClr>
                </a:solidFill>
                <a:latin typeface="Times New Roman" pitchFamily="18" charset="0"/>
                <a:cs typeface="Times New Roman" pitchFamily="18" charset="0"/>
              </a:rPr>
              <a:t> (1921 – 1992)</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92500" lnSpcReduction="10000"/>
          </a:bodyPr>
          <a:lstStyle/>
          <a:p>
            <a:r>
              <a:rPr lang="cs-CZ" dirty="0" smtClean="0">
                <a:solidFill>
                  <a:schemeClr val="accent4">
                    <a:lumMod val="50000"/>
                  </a:schemeClr>
                </a:solidFill>
                <a:latin typeface="Times New Roman" pitchFamily="18" charset="0"/>
                <a:cs typeface="Times New Roman" pitchFamily="18" charset="0"/>
              </a:rPr>
              <a:t>Narodil jsem se na Slovensku.</a:t>
            </a:r>
          </a:p>
          <a:p>
            <a:r>
              <a:rPr lang="cs-CZ" dirty="0" smtClean="0">
                <a:solidFill>
                  <a:schemeClr val="accent4">
                    <a:lumMod val="50000"/>
                  </a:schemeClr>
                </a:solidFill>
                <a:latin typeface="Times New Roman" pitchFamily="18" charset="0"/>
                <a:cs typeface="Times New Roman" pitchFamily="18" charset="0"/>
              </a:rPr>
              <a:t>Dětství jsem strávil v Sovětském svazu.</a:t>
            </a:r>
          </a:p>
          <a:p>
            <a:r>
              <a:rPr lang="cs-CZ" dirty="0" smtClean="0">
                <a:solidFill>
                  <a:schemeClr val="accent4">
                    <a:lumMod val="50000"/>
                  </a:schemeClr>
                </a:solidFill>
                <a:latin typeface="Times New Roman" pitchFamily="18" charset="0"/>
                <a:cs typeface="Times New Roman" pitchFamily="18" charset="0"/>
              </a:rPr>
              <a:t>Vyučil jsem se strojním zámečníkem.</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1944 jsem se zúčastnil Slovenského národního povstání.</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V roce 1968 jsem byl zvolen 1. tajemníkem KSČ.</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Stal jsem se jednou z hlavních osobností Pražského jara.</a:t>
            </a:r>
          </a:p>
          <a:p>
            <a:r>
              <a:rPr lang="cs-CZ" dirty="0" smtClean="0">
                <a:solidFill>
                  <a:schemeClr val="accent4">
                    <a:lumMod val="50000"/>
                  </a:schemeClr>
                </a:solidFill>
                <a:latin typeface="Times New Roman" pitchFamily="18" charset="0"/>
                <a:cs typeface="Times New Roman" pitchFamily="18" charset="0"/>
              </a:rPr>
              <a:t>Do politiky jsem se znovu vrátil v roce 1989.</a:t>
            </a: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14</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Charta 77 (1977 – 1992)</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62500" lnSpcReduction="20000"/>
          </a:bodyPr>
          <a:lstStyle/>
          <a:p>
            <a:r>
              <a:rPr lang="cs-CZ" sz="4000" dirty="0" smtClean="0">
                <a:solidFill>
                  <a:schemeClr val="accent4">
                    <a:lumMod val="50000"/>
                  </a:schemeClr>
                </a:solidFill>
                <a:latin typeface="Times New Roman" pitchFamily="18" charset="0"/>
                <a:cs typeface="Times New Roman" pitchFamily="18" charset="0"/>
              </a:rPr>
              <a:t>U mého zrodu stál Václav Havel, Pavel Kohout, Jan Patočka, Ludvík Vaculík a další.</a:t>
            </a:r>
          </a:p>
          <a:p>
            <a:r>
              <a:rPr lang="cs-CZ" sz="4000" dirty="0" smtClean="0">
                <a:solidFill>
                  <a:schemeClr val="accent4">
                    <a:lumMod val="50000"/>
                  </a:schemeClr>
                </a:solidFill>
                <a:latin typeface="Times New Roman" pitchFamily="18" charset="0"/>
                <a:cs typeface="Times New Roman" pitchFamily="18" charset="0"/>
              </a:rPr>
              <a:t>Vznikla jsem jako reakce na porušování lidských práv v ČSSR.</a:t>
            </a:r>
          </a:p>
          <a:p>
            <a:r>
              <a:rPr lang="cs-CZ" sz="4000" dirty="0" smtClean="0">
                <a:solidFill>
                  <a:schemeClr val="accent4">
                    <a:lumMod val="50000"/>
                  </a:schemeClr>
                </a:solidFill>
                <a:latin typeface="Times New Roman" pitchFamily="18" charset="0"/>
                <a:cs typeface="Times New Roman" pitchFamily="18" charset="0"/>
              </a:rPr>
              <a:t>Moje příznivce (signatáře) čekaly těžké perzekuce (brutální výslechy, vězení, zákaz činnosti).</a:t>
            </a:r>
            <a:endParaRPr lang="cs-CZ" sz="4000" dirty="0">
              <a:solidFill>
                <a:schemeClr val="accent4">
                  <a:lumMod val="50000"/>
                </a:schemeClr>
              </a:solidFill>
              <a:latin typeface="Times New Roman" pitchFamily="18" charset="0"/>
              <a:cs typeface="Times New Roman" pitchFamily="18" charset="0"/>
            </a:endParaRPr>
          </a:p>
          <a:p>
            <a:r>
              <a:rPr lang="cs-CZ" sz="4000" dirty="0" smtClean="0">
                <a:solidFill>
                  <a:schemeClr val="accent4">
                    <a:lumMod val="50000"/>
                  </a:schemeClr>
                </a:solidFill>
                <a:latin typeface="Times New Roman" pitchFamily="18" charset="0"/>
                <a:cs typeface="Times New Roman" pitchFamily="18" charset="0"/>
              </a:rPr>
              <a:t>Někteří na následky tohoto zacházení zemřeli (Jan Patočka).</a:t>
            </a:r>
            <a:endParaRPr lang="cs-CZ" sz="4000" dirty="0">
              <a:solidFill>
                <a:schemeClr val="accent4">
                  <a:lumMod val="50000"/>
                </a:schemeClr>
              </a:solidFill>
              <a:latin typeface="Times New Roman" pitchFamily="18" charset="0"/>
              <a:cs typeface="Times New Roman" pitchFamily="18" charset="0"/>
            </a:endParaRPr>
          </a:p>
          <a:p>
            <a:r>
              <a:rPr lang="cs-CZ" sz="4000" dirty="0" smtClean="0">
                <a:solidFill>
                  <a:schemeClr val="accent4">
                    <a:lumMod val="50000"/>
                  </a:schemeClr>
                </a:solidFill>
                <a:latin typeface="Times New Roman" pitchFamily="18" charset="0"/>
                <a:cs typeface="Times New Roman" pitchFamily="18" charset="0"/>
              </a:rPr>
              <a:t>Byla jsem podporována i ze zahraničí.</a:t>
            </a:r>
            <a:endParaRPr lang="cs-CZ" sz="4000" dirty="0">
              <a:solidFill>
                <a:schemeClr val="accent4">
                  <a:lumMod val="50000"/>
                </a:schemeClr>
              </a:solidFill>
              <a:latin typeface="Times New Roman" pitchFamily="18" charset="0"/>
              <a:cs typeface="Times New Roman" pitchFamily="18" charset="0"/>
            </a:endParaRPr>
          </a:p>
          <a:p>
            <a:r>
              <a:rPr lang="cs-CZ" sz="4000" dirty="0" smtClean="0">
                <a:solidFill>
                  <a:schemeClr val="accent4">
                    <a:lumMod val="50000"/>
                  </a:schemeClr>
                </a:solidFill>
                <a:latin typeface="Times New Roman" pitchFamily="18" charset="0"/>
                <a:cs typeface="Times New Roman" pitchFamily="18" charset="0"/>
              </a:rPr>
              <a:t>Jsem považována za jednu z nejvýznamnějších akcí odporu vůči politickému režimu u nás.</a:t>
            </a:r>
            <a:endParaRPr lang="cs-CZ" sz="4000" dirty="0">
              <a:solidFill>
                <a:schemeClr val="accent4">
                  <a:lumMod val="50000"/>
                </a:schemeClr>
              </a:solidFill>
              <a:latin typeface="Times New Roman" pitchFamily="18" charset="0"/>
              <a:cs typeface="Times New Roman" pitchFamily="18" charset="0"/>
            </a:endParaRPr>
          </a:p>
          <a:p>
            <a:r>
              <a:rPr lang="cs-CZ" sz="4000" dirty="0" smtClean="0">
                <a:solidFill>
                  <a:schemeClr val="accent4">
                    <a:lumMod val="50000"/>
                  </a:schemeClr>
                </a:solidFill>
                <a:latin typeface="Times New Roman" pitchFamily="18" charset="0"/>
                <a:cs typeface="Times New Roman" pitchFamily="18" charset="0"/>
              </a:rPr>
              <a:t>Svou činnost jsem ukončila v roce 1992.</a:t>
            </a: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15</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Neil Armstrong (1930 – 2012)</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85000" lnSpcReduction="10000"/>
          </a:bodyPr>
          <a:lstStyle/>
          <a:p>
            <a:r>
              <a:rPr lang="cs-CZ" dirty="0" smtClean="0">
                <a:solidFill>
                  <a:schemeClr val="accent4">
                    <a:lumMod val="50000"/>
                  </a:schemeClr>
                </a:solidFill>
                <a:latin typeface="Times New Roman" pitchFamily="18" charset="0"/>
                <a:cs typeface="Times New Roman" pitchFamily="18" charset="0"/>
              </a:rPr>
              <a:t>Narodil jsem se v americkém státě Ohio.</a:t>
            </a:r>
          </a:p>
          <a:p>
            <a:r>
              <a:rPr lang="cs-CZ" dirty="0" smtClean="0">
                <a:solidFill>
                  <a:schemeClr val="accent4">
                    <a:lumMod val="50000"/>
                  </a:schemeClr>
                </a:solidFill>
                <a:latin typeface="Times New Roman" pitchFamily="18" charset="0"/>
                <a:cs typeface="Times New Roman" pitchFamily="18" charset="0"/>
              </a:rPr>
              <a:t>Byl jsem pilotem námořnictva, bojoval jsem v korejské válce.</a:t>
            </a:r>
          </a:p>
          <a:p>
            <a:r>
              <a:rPr lang="cs-CZ" dirty="0" smtClean="0">
                <a:solidFill>
                  <a:schemeClr val="accent4">
                    <a:lumMod val="50000"/>
                  </a:schemeClr>
                </a:solidFill>
                <a:latin typeface="Times New Roman" pitchFamily="18" charset="0"/>
                <a:cs typeface="Times New Roman" pitchFamily="18" charset="0"/>
              </a:rPr>
              <a:t>Od roku 1962 jsem působil v oddíle astronautů americké NASA.</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20. 7. 1969 jsem s komickou raketou Apollo 11 přistál na Měsíci.</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Jako první člověk na světě jsem vstoupil na Měsíc.</a:t>
            </a:r>
            <a:endParaRPr lang="cs-CZ" dirty="0">
              <a:solidFill>
                <a:schemeClr val="accent4">
                  <a:lumMod val="50000"/>
                </a:schemeClr>
              </a:solidFill>
              <a:latin typeface="Times New Roman" pitchFamily="18" charset="0"/>
              <a:cs typeface="Times New Roman" pitchFamily="18" charset="0"/>
            </a:endParaRPr>
          </a:p>
          <a:p>
            <a:r>
              <a:rPr lang="cs-CZ" dirty="0" smtClean="0">
                <a:solidFill>
                  <a:schemeClr val="accent4">
                    <a:lumMod val="50000"/>
                  </a:schemeClr>
                </a:solidFill>
                <a:latin typeface="Times New Roman" pitchFamily="18" charset="0"/>
                <a:cs typeface="Times New Roman" pitchFamily="18" charset="0"/>
              </a:rPr>
              <a:t>„Je to maličký krok pro člověka, ale velký skok </a:t>
            </a:r>
            <a:r>
              <a:rPr lang="cs-CZ" smtClean="0">
                <a:solidFill>
                  <a:schemeClr val="accent4">
                    <a:lumMod val="50000"/>
                  </a:schemeClr>
                </a:solidFill>
                <a:latin typeface="Times New Roman" pitchFamily="18" charset="0"/>
                <a:cs typeface="Times New Roman" pitchFamily="18" charset="0"/>
              </a:rPr>
              <a:t>pro lidstvo.“</a:t>
            </a:r>
            <a:endParaRPr lang="cs-CZ"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460432" y="260648"/>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16</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Václav Havel (1936 – 2011)</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92500" lnSpcReduction="20000"/>
          </a:bodyPr>
          <a:lstStyle/>
          <a:p>
            <a:r>
              <a:rPr lang="cs-CZ" dirty="0" smtClean="0">
                <a:solidFill>
                  <a:schemeClr val="accent4">
                    <a:lumMod val="50000"/>
                  </a:schemeClr>
                </a:solidFill>
                <a:latin typeface="Times New Roman" pitchFamily="18" charset="0"/>
                <a:cs typeface="Times New Roman" pitchFamily="18" charset="0"/>
              </a:rPr>
              <a:t>Narodil jsem se v Praze do buržoazní rodiny.</a:t>
            </a:r>
          </a:p>
          <a:p>
            <a:r>
              <a:rPr lang="cs-CZ" dirty="0" smtClean="0">
                <a:solidFill>
                  <a:schemeClr val="accent4">
                    <a:lumMod val="50000"/>
                  </a:schemeClr>
                </a:solidFill>
                <a:latin typeface="Times New Roman" pitchFamily="18" charset="0"/>
                <a:cs typeface="Times New Roman" pitchFamily="18" charset="0"/>
              </a:rPr>
              <a:t>Díky svému původu jsem měl problém se studiem, maturitu jsem získal dálkově.</a:t>
            </a:r>
          </a:p>
          <a:p>
            <a:r>
              <a:rPr lang="cs-CZ" dirty="0" smtClean="0">
                <a:solidFill>
                  <a:schemeClr val="accent4">
                    <a:lumMod val="50000"/>
                  </a:schemeClr>
                </a:solidFill>
                <a:latin typeface="Times New Roman" pitchFamily="18" charset="0"/>
                <a:cs typeface="Times New Roman" pitchFamily="18" charset="0"/>
              </a:rPr>
              <a:t>Psal jsem divadelní hry, především absurdní drama (Zahradní slavnost).</a:t>
            </a:r>
          </a:p>
          <a:p>
            <a:r>
              <a:rPr lang="cs-CZ" dirty="0" smtClean="0">
                <a:solidFill>
                  <a:schemeClr val="accent4">
                    <a:lumMod val="50000"/>
                  </a:schemeClr>
                </a:solidFill>
                <a:latin typeface="Times New Roman" pitchFamily="18" charset="0"/>
                <a:cs typeface="Times New Roman" pitchFamily="18" charset="0"/>
              </a:rPr>
              <a:t>Po roce 1969 jsem měl zákaz publikovat.</a:t>
            </a:r>
          </a:p>
          <a:p>
            <a:r>
              <a:rPr lang="cs-CZ" dirty="0" smtClean="0">
                <a:solidFill>
                  <a:schemeClr val="accent4">
                    <a:lumMod val="50000"/>
                  </a:schemeClr>
                </a:solidFill>
                <a:latin typeface="Times New Roman" pitchFamily="18" charset="0"/>
                <a:cs typeface="Times New Roman" pitchFamily="18" charset="0"/>
              </a:rPr>
              <a:t>V roce 1977 jsem stál v čele Charty 77.</a:t>
            </a:r>
          </a:p>
          <a:p>
            <a:r>
              <a:rPr lang="cs-CZ" dirty="0" smtClean="0">
                <a:solidFill>
                  <a:schemeClr val="accent4">
                    <a:lumMod val="50000"/>
                  </a:schemeClr>
                </a:solidFill>
                <a:latin typeface="Times New Roman" pitchFamily="18" charset="0"/>
                <a:cs typeface="Times New Roman" pitchFamily="18" charset="0"/>
              </a:rPr>
              <a:t>Byl jsem posledním československým prezidentem.</a:t>
            </a:r>
          </a:p>
          <a:p>
            <a:r>
              <a:rPr lang="cs-CZ" dirty="0" smtClean="0">
                <a:solidFill>
                  <a:schemeClr val="accent4">
                    <a:lumMod val="50000"/>
                  </a:schemeClr>
                </a:solidFill>
                <a:latin typeface="Times New Roman" pitchFamily="18" charset="0"/>
                <a:cs typeface="Times New Roman" pitchFamily="18" charset="0"/>
              </a:rPr>
              <a:t>Bude po mně pojmenováno pražské letiště.</a:t>
            </a:r>
            <a:endParaRPr lang="cs-CZ" dirty="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598396" y="0"/>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17</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Jaroslav Seifert (1901 – 1986)</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fontScale="85000" lnSpcReduction="10000"/>
          </a:bodyPr>
          <a:lstStyle/>
          <a:p>
            <a:r>
              <a:rPr lang="cs-CZ" sz="3300" dirty="0" smtClean="0">
                <a:solidFill>
                  <a:schemeClr val="accent4">
                    <a:lumMod val="50000"/>
                  </a:schemeClr>
                </a:solidFill>
                <a:latin typeface="Times New Roman" pitchFamily="18" charset="0"/>
                <a:cs typeface="Times New Roman" pitchFamily="18" charset="0"/>
              </a:rPr>
              <a:t>Narodil jsem se v Praze na Žižkově.</a:t>
            </a:r>
          </a:p>
          <a:p>
            <a:r>
              <a:rPr lang="cs-CZ" sz="3300" dirty="0" smtClean="0">
                <a:solidFill>
                  <a:schemeClr val="accent4">
                    <a:lumMod val="50000"/>
                  </a:schemeClr>
                </a:solidFill>
                <a:latin typeface="Times New Roman" pitchFamily="18" charset="0"/>
                <a:cs typeface="Times New Roman" pitchFamily="18" charset="0"/>
              </a:rPr>
              <a:t>Studia jsem nedokončil kvůli neomluveným hodinám.</a:t>
            </a:r>
          </a:p>
          <a:p>
            <a:r>
              <a:rPr lang="cs-CZ" sz="3300" dirty="0" smtClean="0">
                <a:solidFill>
                  <a:schemeClr val="accent4">
                    <a:lumMod val="50000"/>
                  </a:schemeClr>
                </a:solidFill>
                <a:latin typeface="Times New Roman" pitchFamily="18" charset="0"/>
                <a:cs typeface="Times New Roman" pitchFamily="18" charset="0"/>
              </a:rPr>
              <a:t>V mládí jsem byl vyloučen z Komunistické strany.</a:t>
            </a:r>
            <a:endParaRPr lang="cs-CZ" sz="3300" dirty="0">
              <a:solidFill>
                <a:schemeClr val="accent4">
                  <a:lumMod val="50000"/>
                </a:schemeClr>
              </a:solidFill>
              <a:latin typeface="Times New Roman" pitchFamily="18" charset="0"/>
              <a:cs typeface="Times New Roman" pitchFamily="18" charset="0"/>
            </a:endParaRPr>
          </a:p>
          <a:p>
            <a:r>
              <a:rPr lang="cs-CZ" sz="3300" dirty="0" smtClean="0">
                <a:solidFill>
                  <a:schemeClr val="accent4">
                    <a:lumMod val="50000"/>
                  </a:schemeClr>
                </a:solidFill>
                <a:latin typeface="Times New Roman" pitchFamily="18" charset="0"/>
                <a:cs typeface="Times New Roman" pitchFamily="18" charset="0"/>
              </a:rPr>
              <a:t>V letech 1968 – 1970 jsem byl předsedou Československého svazu spisovatelů.</a:t>
            </a:r>
            <a:endParaRPr lang="cs-CZ" sz="3300" dirty="0">
              <a:solidFill>
                <a:schemeClr val="accent4">
                  <a:lumMod val="50000"/>
                </a:schemeClr>
              </a:solidFill>
              <a:latin typeface="Times New Roman" pitchFamily="18" charset="0"/>
              <a:cs typeface="Times New Roman" pitchFamily="18" charset="0"/>
            </a:endParaRPr>
          </a:p>
          <a:p>
            <a:r>
              <a:rPr lang="cs-CZ" sz="3300" dirty="0" smtClean="0">
                <a:solidFill>
                  <a:schemeClr val="accent4">
                    <a:lumMod val="50000"/>
                  </a:schemeClr>
                </a:solidFill>
                <a:latin typeface="Times New Roman" pitchFamily="18" charset="0"/>
                <a:cs typeface="Times New Roman" pitchFamily="18" charset="0"/>
              </a:rPr>
              <a:t>Podepsal jsem Chartu 77.</a:t>
            </a:r>
            <a:endParaRPr lang="cs-CZ" sz="3300" dirty="0">
              <a:solidFill>
                <a:schemeClr val="accent4">
                  <a:lumMod val="50000"/>
                </a:schemeClr>
              </a:solidFill>
              <a:latin typeface="Times New Roman" pitchFamily="18" charset="0"/>
              <a:cs typeface="Times New Roman" pitchFamily="18" charset="0"/>
            </a:endParaRPr>
          </a:p>
          <a:p>
            <a:r>
              <a:rPr lang="cs-CZ" sz="3300" dirty="0" smtClean="0">
                <a:solidFill>
                  <a:schemeClr val="accent4">
                    <a:lumMod val="50000"/>
                  </a:schemeClr>
                </a:solidFill>
                <a:latin typeface="Times New Roman" pitchFamily="18" charset="0"/>
                <a:cs typeface="Times New Roman" pitchFamily="18" charset="0"/>
              </a:rPr>
              <a:t>Stáhl jsem se do ústraní, nesměl jsem publikovat.</a:t>
            </a:r>
          </a:p>
          <a:p>
            <a:r>
              <a:rPr lang="cs-CZ" sz="3300" dirty="0" smtClean="0">
                <a:solidFill>
                  <a:schemeClr val="accent4">
                    <a:lumMod val="50000"/>
                  </a:schemeClr>
                </a:solidFill>
                <a:latin typeface="Times New Roman" pitchFamily="18" charset="0"/>
                <a:cs typeface="Times New Roman" pitchFamily="18" charset="0"/>
              </a:rPr>
              <a:t>Kvůli špatnému zdravotnímu stavu za mne Nobelovu cenu za literaturu převzala moje dcera.</a:t>
            </a: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7</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598396" y="0"/>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18</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1000"/>
                                        <p:tgtEl>
                                          <p:spTgt spid="6">
                                            <p:txEl>
                                              <p:pRg st="2" end="2"/>
                                            </p:txEl>
                                          </p:spTgt>
                                        </p:tgtEl>
                                      </p:cBhvr>
                                    </p:animEffect>
                                    <p:anim calcmode="lin" valueType="num">
                                      <p:cBhvr>
                                        <p:cTn id="2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3" end="3"/>
                                            </p:txEl>
                                          </p:spTgt>
                                        </p:tgtEl>
                                        <p:attrNameLst>
                                          <p:attrName>style.visibility</p:attrName>
                                        </p:attrNameLst>
                                      </p:cBhvr>
                                      <p:to>
                                        <p:strVal val="visible"/>
                                      </p:to>
                                    </p:set>
                                    <p:animEffect transition="in" filter="fade">
                                      <p:cBhvr>
                                        <p:cTn id="34" dur="1000"/>
                                        <p:tgtEl>
                                          <p:spTgt spid="6">
                                            <p:txEl>
                                              <p:pRg st="3" end="3"/>
                                            </p:txEl>
                                          </p:spTgt>
                                        </p:tgtEl>
                                      </p:cBhvr>
                                    </p:animEffect>
                                    <p:anim calcmode="lin" valueType="num">
                                      <p:cBhvr>
                                        <p:cTn id="3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animEffect transition="in" filter="fade">
                                      <p:cBhvr>
                                        <p:cTn id="41" dur="1000"/>
                                        <p:tgtEl>
                                          <p:spTgt spid="6">
                                            <p:txEl>
                                              <p:pRg st="4" end="4"/>
                                            </p:txEl>
                                          </p:spTgt>
                                        </p:tgtEl>
                                      </p:cBhvr>
                                    </p:animEffect>
                                    <p:anim calcmode="lin" valueType="num">
                                      <p:cBhvr>
                                        <p:cTn id="4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Effect transition="in" filter="fade">
                                      <p:cBhvr>
                                        <p:cTn id="48" dur="1000"/>
                                        <p:tgtEl>
                                          <p:spTgt spid="6">
                                            <p:txEl>
                                              <p:pRg st="5" end="5"/>
                                            </p:txEl>
                                          </p:spTgt>
                                        </p:tgtEl>
                                      </p:cBhvr>
                                    </p:animEffect>
                                    <p:anim calcmode="lin" valueType="num">
                                      <p:cBhvr>
                                        <p:cTn id="49"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animEffect transition="in" filter="fade">
                                      <p:cBhvr>
                                        <p:cTn id="55" dur="1000"/>
                                        <p:tgtEl>
                                          <p:spTgt spid="6">
                                            <p:txEl>
                                              <p:pRg st="6" end="6"/>
                                            </p:txEl>
                                          </p:spTgt>
                                        </p:tgtEl>
                                      </p:cBhvr>
                                    </p:animEffect>
                                    <p:anim calcmode="lin" valueType="num">
                                      <p:cBhvr>
                                        <p:cTn id="56"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dirty="0" smtClean="0">
                <a:solidFill>
                  <a:schemeClr val="accent4">
                    <a:lumMod val="50000"/>
                  </a:schemeClr>
                </a:solidFill>
                <a:latin typeface="Times New Roman" pitchFamily="18" charset="0"/>
                <a:cs typeface="Times New Roman" pitchFamily="18" charset="0"/>
              </a:rPr>
              <a:t>Bonus!!!</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p:txBody>
          <a:bodyPr>
            <a:normAutofit/>
          </a:bodyPr>
          <a:lstStyle/>
          <a:p>
            <a:pPr>
              <a:buNone/>
            </a:pPr>
            <a:endParaRPr lang="cs-CZ" dirty="0" smtClean="0">
              <a:latin typeface="Times New Roman" pitchFamily="18" charset="0"/>
              <a:cs typeface="Times New Roman" pitchFamily="18" charset="0"/>
            </a:endParaRPr>
          </a:p>
        </p:txBody>
      </p:sp>
      <p:pic>
        <p:nvPicPr>
          <p:cNvPr id="1028" name="Picture 4" descr="C:\Users\a\AppData\Local\Microsoft\Windows\Temporary Internet Files\Content.IE5\ZZ84PMDI\MC900442122[1].png">
            <a:hlinkClick r:id="rId2" action="ppaction://hlinksldjump"/>
          </p:cNvPr>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8598396" y="0"/>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19</a:t>
            </a:r>
            <a:endParaRPr lang="cs-CZ" sz="2800" dirty="0">
              <a:solidFill>
                <a:schemeClr val="accent4">
                  <a:lumMod val="50000"/>
                </a:schemeClr>
              </a:solidFill>
              <a:latin typeface="Times New Roman" pitchFamily="18" charset="0"/>
              <a:cs typeface="Times New Roman" pitchFamily="18" charset="0"/>
            </a:endParaRPr>
          </a:p>
        </p:txBody>
      </p:sp>
      <p:pic>
        <p:nvPicPr>
          <p:cNvPr id="2" name="Picture 2" descr="C:\Documents and Settings\Zbyněk\Local Settings\Temporary Internet Files\Content.IE5\Y8HQED3L\MC900438253[1].wmf"/>
          <p:cNvPicPr>
            <a:picLocks noChangeAspect="1" noChangeArrowheads="1"/>
          </p:cNvPicPr>
          <p:nvPr/>
        </p:nvPicPr>
        <p:blipFill>
          <a:blip r:embed="rId4" cstate="print"/>
          <a:srcRect/>
          <a:stretch>
            <a:fillRect/>
          </a:stretch>
        </p:blipFill>
        <p:spPr bwMode="auto">
          <a:xfrm>
            <a:off x="2915816" y="1988840"/>
            <a:ext cx="3524721" cy="3680797"/>
          </a:xfrm>
          <a:prstGeom prst="rect">
            <a:avLst/>
          </a:prstGeom>
          <a:noFill/>
        </p:spPr>
      </p:pic>
    </p:spTree>
    <p:extLst>
      <p:ext uri="{BB962C8B-B14F-4D97-AF65-F5344CB8AC3E}">
        <p14:creationId xmlns:p14="http://schemas.microsoft.com/office/powerpoint/2010/main" val="41602489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solidFill>
                  <a:schemeClr val="accent4">
                    <a:lumMod val="50000"/>
                  </a:schemeClr>
                </a:solidFill>
                <a:latin typeface="Times New Roman" pitchFamily="18" charset="0"/>
                <a:cs typeface="Times New Roman" pitchFamily="18" charset="0"/>
              </a:rPr>
              <a:t>Sametová revoluce (1989)</a:t>
            </a:r>
            <a:endParaRPr lang="cs-CZ" dirty="0">
              <a:solidFill>
                <a:schemeClr val="accent4">
                  <a:lumMod val="50000"/>
                </a:schemeClr>
              </a:solidFill>
              <a:latin typeface="Times New Roman" pitchFamily="18" charset="0"/>
              <a:cs typeface="Times New Roman" pitchFamily="18" charset="0"/>
            </a:endParaRPr>
          </a:p>
        </p:txBody>
      </p:sp>
      <p:sp>
        <p:nvSpPr>
          <p:cNvPr id="6" name="Zástupný symbol pro obsah 5"/>
          <p:cNvSpPr>
            <a:spLocks noGrp="1"/>
          </p:cNvSpPr>
          <p:nvPr>
            <p:ph idx="1"/>
          </p:nvPr>
        </p:nvSpPr>
        <p:spPr>
          <a:xfrm>
            <a:off x="457200" y="1268760"/>
            <a:ext cx="8229600" cy="4857403"/>
          </a:xfrm>
        </p:spPr>
        <p:txBody>
          <a:bodyPr>
            <a:normAutofit fontScale="85000" lnSpcReduction="20000"/>
          </a:bodyPr>
          <a:lstStyle/>
          <a:p>
            <a:endParaRPr lang="cs-CZ" dirty="0" smtClean="0">
              <a:solidFill>
                <a:schemeClr val="accent4">
                  <a:lumMod val="50000"/>
                </a:schemeClr>
              </a:solidFill>
              <a:latin typeface="Times New Roman" pitchFamily="18" charset="0"/>
              <a:cs typeface="Times New Roman" pitchFamily="18" charset="0"/>
            </a:endParaRPr>
          </a:p>
          <a:p>
            <a:r>
              <a:rPr lang="cs-CZ" sz="3100" dirty="0" smtClean="0">
                <a:solidFill>
                  <a:schemeClr val="accent4">
                    <a:lumMod val="50000"/>
                  </a:schemeClr>
                </a:solidFill>
                <a:latin typeface="Times New Roman" pitchFamily="18" charset="0"/>
                <a:cs typeface="Times New Roman" pitchFamily="18" charset="0"/>
              </a:rPr>
              <a:t>Slováci mě nazývají „něžnou“.</a:t>
            </a:r>
          </a:p>
          <a:p>
            <a:r>
              <a:rPr lang="cs-CZ" sz="3100" dirty="0" smtClean="0">
                <a:solidFill>
                  <a:schemeClr val="accent4">
                    <a:lumMod val="50000"/>
                  </a:schemeClr>
                </a:solidFill>
                <a:latin typeface="Times New Roman" pitchFamily="18" charset="0"/>
                <a:cs typeface="Times New Roman" pitchFamily="18" charset="0"/>
              </a:rPr>
              <a:t>Začala jsem pietní akcí k 50. výročí uzavření vysokých škol nacisty a uctění památky Jana Opletala.</a:t>
            </a:r>
          </a:p>
          <a:p>
            <a:r>
              <a:rPr lang="cs-CZ" sz="3100" dirty="0" smtClean="0">
                <a:solidFill>
                  <a:schemeClr val="accent4">
                    <a:lumMod val="50000"/>
                  </a:schemeClr>
                </a:solidFill>
                <a:latin typeface="Times New Roman" pitchFamily="18" charset="0"/>
                <a:cs typeface="Times New Roman" pitchFamily="18" charset="0"/>
              </a:rPr>
              <a:t>Zúčastnilo se až 50 000 studentů, proti kterým ostře zasáhla policie.</a:t>
            </a:r>
            <a:endParaRPr lang="cs-CZ" sz="3100" dirty="0">
              <a:solidFill>
                <a:schemeClr val="accent4">
                  <a:lumMod val="50000"/>
                </a:schemeClr>
              </a:solidFill>
              <a:latin typeface="Times New Roman" pitchFamily="18" charset="0"/>
              <a:cs typeface="Times New Roman" pitchFamily="18" charset="0"/>
            </a:endParaRPr>
          </a:p>
          <a:p>
            <a:r>
              <a:rPr lang="cs-CZ" sz="3100" dirty="0" smtClean="0">
                <a:solidFill>
                  <a:schemeClr val="accent4">
                    <a:lumMod val="50000"/>
                  </a:schemeClr>
                </a:solidFill>
                <a:latin typeface="Times New Roman" pitchFamily="18" charset="0"/>
                <a:cs typeface="Times New Roman" pitchFamily="18" charset="0"/>
              </a:rPr>
              <a:t>Následně vzniklo Občanské fórum v jehož čele stál také Václav Havel.</a:t>
            </a:r>
            <a:endParaRPr lang="cs-CZ" sz="3100" dirty="0">
              <a:solidFill>
                <a:schemeClr val="accent4">
                  <a:lumMod val="50000"/>
                </a:schemeClr>
              </a:solidFill>
              <a:latin typeface="Times New Roman" pitchFamily="18" charset="0"/>
              <a:cs typeface="Times New Roman" pitchFamily="18" charset="0"/>
            </a:endParaRPr>
          </a:p>
          <a:p>
            <a:r>
              <a:rPr lang="cs-CZ" sz="3100" dirty="0" smtClean="0">
                <a:solidFill>
                  <a:schemeClr val="accent4">
                    <a:lumMod val="50000"/>
                  </a:schemeClr>
                </a:solidFill>
                <a:latin typeface="Times New Roman" pitchFamily="18" charset="0"/>
                <a:cs typeface="Times New Roman" pitchFamily="18" charset="0"/>
              </a:rPr>
              <a:t>Důsledkem rodících se politických změn bylo odstoupení stávajícího prezidenta </a:t>
            </a:r>
            <a:r>
              <a:rPr lang="cs-CZ" sz="3100" dirty="0" err="1" smtClean="0">
                <a:solidFill>
                  <a:schemeClr val="accent4">
                    <a:lumMod val="50000"/>
                  </a:schemeClr>
                </a:solidFill>
                <a:latin typeface="Times New Roman" pitchFamily="18" charset="0"/>
                <a:cs typeface="Times New Roman" pitchFamily="18" charset="0"/>
              </a:rPr>
              <a:t>Gustáva</a:t>
            </a:r>
            <a:r>
              <a:rPr lang="cs-CZ" sz="3100" dirty="0" smtClean="0">
                <a:solidFill>
                  <a:schemeClr val="accent4">
                    <a:lumMod val="50000"/>
                  </a:schemeClr>
                </a:solidFill>
                <a:latin typeface="Times New Roman" pitchFamily="18" charset="0"/>
                <a:cs typeface="Times New Roman" pitchFamily="18" charset="0"/>
              </a:rPr>
              <a:t> Husáka.</a:t>
            </a:r>
          </a:p>
          <a:p>
            <a:r>
              <a:rPr lang="cs-CZ" sz="3100" dirty="0" smtClean="0">
                <a:solidFill>
                  <a:schemeClr val="accent4">
                    <a:lumMod val="50000"/>
                  </a:schemeClr>
                </a:solidFill>
                <a:latin typeface="Times New Roman" pitchFamily="18" charset="0"/>
                <a:cs typeface="Times New Roman" pitchFamily="18" charset="0"/>
              </a:rPr>
              <a:t>Končí tak diktatura komunismu a začíná období </a:t>
            </a:r>
            <a:r>
              <a:rPr lang="cs-CZ" sz="3100" dirty="0" err="1" smtClean="0">
                <a:solidFill>
                  <a:schemeClr val="accent4">
                    <a:lumMod val="50000"/>
                  </a:schemeClr>
                </a:solidFill>
                <a:latin typeface="Times New Roman" pitchFamily="18" charset="0"/>
                <a:cs typeface="Times New Roman" pitchFamily="18" charset="0"/>
              </a:rPr>
              <a:t>demkracie</a:t>
            </a:r>
            <a:r>
              <a:rPr lang="cs-CZ" sz="3100" dirty="0" smtClean="0">
                <a:solidFill>
                  <a:schemeClr val="accent4">
                    <a:lumMod val="50000"/>
                  </a:schemeClr>
                </a:solidFill>
                <a:latin typeface="Times New Roman" pitchFamily="18" charset="0"/>
                <a:cs typeface="Times New Roman" pitchFamily="18" charset="0"/>
              </a:rPr>
              <a:t>.</a:t>
            </a:r>
          </a:p>
          <a:p>
            <a:endParaRPr lang="cs-CZ" dirty="0" smtClean="0">
              <a:solidFill>
                <a:schemeClr val="accent4">
                  <a:lumMod val="50000"/>
                </a:schemeClr>
              </a:solidFill>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p:txBody>
      </p:sp>
      <p:pic>
        <p:nvPicPr>
          <p:cNvPr id="1026" name="Picture 2" descr="C:\Users\a\AppData\Local\Microsoft\Windows\Temporary Internet Files\Content.IE5\8CS4MEHD\MC900442129[1].png"/>
          <p:cNvPicPr>
            <a:picLocks noChangeAspect="1" noChangeArrowheads="1"/>
          </p:cNvPicPr>
          <p:nvPr/>
        </p:nvPicPr>
        <p:blipFill>
          <a:blip r:embed="rId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668344" y="6066694"/>
            <a:ext cx="689620" cy="68496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AppData\Local\Microsoft\Windows\Temporary Internet Files\Content.IE5\5C9R4K77\MC900442139[1].png"/>
          <p:cNvPicPr>
            <a:picLocks noChangeAspect="1" noChangeArrowheads="1"/>
          </p:cNvPicPr>
          <p:nvPr/>
        </p:nvPicPr>
        <p:blipFill>
          <a:blip r:embed="rId3"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996324" y="6066694"/>
            <a:ext cx="672020" cy="6858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AppData\Local\Microsoft\Windows\Temporary Internet Files\Content.IE5\ZZ84PMDI\MC900442122[1].png">
            <a:hlinkClick r:id="rId4" action="ppaction://hlinksldjump"/>
          </p:cNvPr>
          <p:cNvPicPr>
            <a:picLocks noChangeAspect="1" noChangeArrowheads="1"/>
          </p:cNvPicPr>
          <p:nvPr/>
        </p:nvPicPr>
        <p:blipFill>
          <a:blip r:embed="rId5"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8316416" y="6047508"/>
            <a:ext cx="689620" cy="684960"/>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323528" y="6165304"/>
            <a:ext cx="338554" cy="461665"/>
          </a:xfrm>
          <a:prstGeom prst="rect">
            <a:avLst/>
          </a:prstGeom>
          <a:noFill/>
        </p:spPr>
        <p:txBody>
          <a:bodyPr wrap="none" rtlCol="0">
            <a:spAutoFit/>
          </a:bodyPr>
          <a:lstStyle/>
          <a:p>
            <a:r>
              <a:rPr lang="cs-CZ" sz="2400" b="1" dirty="0" smtClean="0">
                <a:solidFill>
                  <a:schemeClr val="accent4">
                    <a:lumMod val="50000"/>
                  </a:schemeClr>
                </a:solidFill>
                <a:latin typeface="Times New Roman" pitchFamily="18" charset="0"/>
                <a:cs typeface="Times New Roman" pitchFamily="18" charset="0"/>
              </a:rPr>
              <a:t>6</a:t>
            </a:r>
            <a:endParaRPr lang="cs-CZ" sz="2400" b="1" dirty="0">
              <a:solidFill>
                <a:schemeClr val="accent4">
                  <a:lumMod val="50000"/>
                </a:schemeClr>
              </a:solidFill>
              <a:latin typeface="Times New Roman" pitchFamily="18" charset="0"/>
              <a:cs typeface="Times New Roman" pitchFamily="18" charset="0"/>
            </a:endParaRPr>
          </a:p>
        </p:txBody>
      </p:sp>
      <p:sp>
        <p:nvSpPr>
          <p:cNvPr id="9" name="TextovéPole 8"/>
          <p:cNvSpPr txBox="1"/>
          <p:nvPr/>
        </p:nvSpPr>
        <p:spPr>
          <a:xfrm>
            <a:off x="8598396" y="0"/>
            <a:ext cx="545604" cy="523220"/>
          </a:xfrm>
          <a:prstGeom prst="rect">
            <a:avLst/>
          </a:prstGeom>
          <a:noFill/>
        </p:spPr>
        <p:txBody>
          <a:bodyPr wrap="square" rtlCol="0">
            <a:spAutoFit/>
          </a:bodyPr>
          <a:lstStyle/>
          <a:p>
            <a:r>
              <a:rPr lang="cs-CZ" sz="2800" dirty="0" smtClean="0">
                <a:solidFill>
                  <a:schemeClr val="accent4">
                    <a:lumMod val="50000"/>
                  </a:schemeClr>
                </a:solidFill>
                <a:latin typeface="Times New Roman" pitchFamily="18" charset="0"/>
                <a:cs typeface="Times New Roman" pitchFamily="18" charset="0"/>
              </a:rPr>
              <a:t>20</a:t>
            </a:r>
            <a:endParaRPr lang="cs-CZ" sz="2800" dirty="0">
              <a:solidFill>
                <a:schemeClr val="accent4">
                  <a:lumMod val="5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41602489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27"/>
                    </p:tgtEl>
                  </p:cond>
                </p:stCondLst>
                <p:endSync evt="end" delay="0">
                  <p:rtn val="all"/>
                </p:endSync>
                <p:childTnLst>
                  <p:par>
                    <p:cTn id="3" fill="hold">
                      <p:stCondLst>
                        <p:cond delay="0"/>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nextCondLst>
                <p:cond evt="onClick" delay="0">
                  <p:tgtEl>
                    <p:spTgt spid="1027"/>
                  </p:tgtEl>
                </p:cond>
              </p:nextCondLst>
            </p:seq>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Effect transition="in" filter="fade">
                                      <p:cBhvr>
                                        <p:cTn id="20" dur="1000"/>
                                        <p:tgtEl>
                                          <p:spTgt spid="6">
                                            <p:txEl>
                                              <p:pRg st="2" end="2"/>
                                            </p:txEl>
                                          </p:spTgt>
                                        </p:tgtEl>
                                      </p:cBhvr>
                                    </p:animEffect>
                                    <p:anim calcmode="lin" valueType="num">
                                      <p:cBhvr>
                                        <p:cTn id="21"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1000"/>
                                        <p:tgtEl>
                                          <p:spTgt spid="6">
                                            <p:txEl>
                                              <p:pRg st="3" end="3"/>
                                            </p:txEl>
                                          </p:spTgt>
                                        </p:tgtEl>
                                      </p:cBhvr>
                                    </p:animEffect>
                                    <p:anim calcmode="lin" valueType="num">
                                      <p:cBhvr>
                                        <p:cTn id="2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Effect transition="in" filter="fade">
                                      <p:cBhvr>
                                        <p:cTn id="34" dur="1000"/>
                                        <p:tgtEl>
                                          <p:spTgt spid="6">
                                            <p:txEl>
                                              <p:pRg st="4" end="4"/>
                                            </p:txEl>
                                          </p:spTgt>
                                        </p:tgtEl>
                                      </p:cBhvr>
                                    </p:animEffect>
                                    <p:anim calcmode="lin" valueType="num">
                                      <p:cBhvr>
                                        <p:cTn id="3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6">
                                            <p:txEl>
                                              <p:pRg st="5" end="5"/>
                                            </p:txEl>
                                          </p:spTgt>
                                        </p:tgtEl>
                                        <p:attrNameLst>
                                          <p:attrName>style.visibility</p:attrName>
                                        </p:attrNameLst>
                                      </p:cBhvr>
                                      <p:to>
                                        <p:strVal val="visible"/>
                                      </p:to>
                                    </p:set>
                                    <p:animEffect transition="in" filter="fade">
                                      <p:cBhvr>
                                        <p:cTn id="41" dur="1000"/>
                                        <p:tgtEl>
                                          <p:spTgt spid="6">
                                            <p:txEl>
                                              <p:pRg st="5" end="5"/>
                                            </p:txEl>
                                          </p:spTgt>
                                        </p:tgtEl>
                                      </p:cBhvr>
                                    </p:animEffect>
                                    <p:anim calcmode="lin" valueType="num">
                                      <p:cBhvr>
                                        <p:cTn id="42"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6">
                                            <p:txEl>
                                              <p:pRg st="6" end="6"/>
                                            </p:txEl>
                                          </p:spTgt>
                                        </p:tgtEl>
                                        <p:attrNameLst>
                                          <p:attrName>style.visibility</p:attrName>
                                        </p:attrNameLst>
                                      </p:cBhvr>
                                      <p:to>
                                        <p:strVal val="visible"/>
                                      </p:to>
                                    </p:set>
                                    <p:animEffect transition="in" filter="fade">
                                      <p:cBhvr>
                                        <p:cTn id="48" dur="1000"/>
                                        <p:tgtEl>
                                          <p:spTgt spid="6">
                                            <p:txEl>
                                              <p:pRg st="6" end="6"/>
                                            </p:txEl>
                                          </p:spTgt>
                                        </p:tgtEl>
                                      </p:cBhvr>
                                    </p:animEffect>
                                    <p:anim calcmode="lin" valueType="num">
                                      <p:cBhvr>
                                        <p:cTn id="49"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1026"/>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2800" dirty="0" smtClean="0">
                <a:solidFill>
                  <a:schemeClr val="accent4">
                    <a:lumMod val="50000"/>
                  </a:schemeClr>
                </a:solidFill>
                <a:latin typeface="Times New Roman" pitchFamily="18" charset="0"/>
                <a:cs typeface="Times New Roman" pitchFamily="18" charset="0"/>
              </a:rPr>
              <a:t>Použité obrázky a symboly</a:t>
            </a:r>
            <a:endParaRPr lang="cs-CZ" sz="2800" dirty="0">
              <a:solidFill>
                <a:schemeClr val="accent4">
                  <a:lumMod val="50000"/>
                </a:schemeClr>
              </a:solidFill>
              <a:latin typeface="Times New Roman" pitchFamily="18" charset="0"/>
              <a:cs typeface="Times New Roman" pitchFamily="18" charset="0"/>
            </a:endParaRPr>
          </a:p>
        </p:txBody>
      </p:sp>
      <p:sp>
        <p:nvSpPr>
          <p:cNvPr id="5" name="Zástupný symbol pro obsah 4"/>
          <p:cNvSpPr>
            <a:spLocks noGrp="1"/>
          </p:cNvSpPr>
          <p:nvPr>
            <p:ph idx="1"/>
          </p:nvPr>
        </p:nvSpPr>
        <p:spPr/>
        <p:txBody>
          <a:bodyPr>
            <a:normAutofit/>
          </a:bodyPr>
          <a:lstStyle/>
          <a:p>
            <a:r>
              <a:rPr lang="cs-CZ" sz="2000" dirty="0" smtClean="0">
                <a:solidFill>
                  <a:schemeClr val="accent4">
                    <a:lumMod val="50000"/>
                  </a:schemeClr>
                </a:solidFill>
                <a:latin typeface="Times New Roman" pitchFamily="18" charset="0"/>
                <a:cs typeface="Times New Roman" pitchFamily="18" charset="0"/>
              </a:rPr>
              <a:t>Microsoft Office - klipart</a:t>
            </a:r>
            <a:endParaRPr lang="cs-CZ" sz="2000" dirty="0">
              <a:solidFill>
                <a:schemeClr val="accent4">
                  <a:lumMod val="50000"/>
                </a:schemeClr>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637</TotalTime>
  <Words>1561</Words>
  <Application>Microsoft Office PowerPoint</Application>
  <PresentationFormat>Předvádění na obrazovce (4:3)</PresentationFormat>
  <Paragraphs>249</Paragraphs>
  <Slides>25</Slides>
  <Notes>0</Notes>
  <HiddenSlides>0</HiddenSlides>
  <MMClips>0</MMClips>
  <ScaleCrop>false</ScaleCrop>
  <HeadingPairs>
    <vt:vector size="4" baseType="variant">
      <vt:variant>
        <vt:lpstr>Motiv</vt:lpstr>
      </vt:variant>
      <vt:variant>
        <vt:i4>1</vt:i4>
      </vt:variant>
      <vt:variant>
        <vt:lpstr>Nadpisy snímků</vt:lpstr>
      </vt:variant>
      <vt:variant>
        <vt:i4>25</vt:i4>
      </vt:variant>
    </vt:vector>
  </HeadingPairs>
  <TitlesOfParts>
    <vt:vector size="26" baseType="lpstr">
      <vt:lpstr>Motiv sady Office</vt:lpstr>
      <vt:lpstr>Prezentace aplikace PowerPoint</vt:lpstr>
      <vt:lpstr>Metodický list</vt:lpstr>
      <vt:lpstr>Osobnosti 2. poloviny 20. století.</vt:lpstr>
      <vt:lpstr>Prezentace aplikace PowerPoint</vt:lpstr>
      <vt:lpstr>John Fitzerald Kennedy (1917 – 1963)</vt:lpstr>
      <vt:lpstr>Nikita Sergejevič Chruščov  (1894 – 1971)</vt:lpstr>
      <vt:lpstr>Fidel Castro (1296)</vt:lpstr>
      <vt:lpstr>Antonín Novotný (1904 – 1975)</vt:lpstr>
      <vt:lpstr>Bonus!</vt:lpstr>
      <vt:lpstr>Válka ve Vietnamu</vt:lpstr>
      <vt:lpstr>Karel Kryl (1944 – 1994)</vt:lpstr>
      <vt:lpstr>Vladimír Remek (1948)</vt:lpstr>
      <vt:lpstr>Karibská krize</vt:lpstr>
      <vt:lpstr>Gustáv Husák (1913 – 1991)</vt:lpstr>
      <vt:lpstr>Bonus!</vt:lpstr>
      <vt:lpstr>Martin Luther King (1929 – 1968)</vt:lpstr>
      <vt:lpstr>Jurij Alexejevič Gagarin (1934 – 1968)</vt:lpstr>
      <vt:lpstr>Alexandr Dubček (1921 – 1992)</vt:lpstr>
      <vt:lpstr>Charta 77 (1977 – 1992)</vt:lpstr>
      <vt:lpstr>Neil Armstrong (1930 – 2012)</vt:lpstr>
      <vt:lpstr>Václav Havel (1936 – 2011)</vt:lpstr>
      <vt:lpstr>Jaroslav Seifert (1901 – 1986)</vt:lpstr>
      <vt:lpstr>Bonus!!!</vt:lpstr>
      <vt:lpstr>Sametová revoluce (1989)</vt:lpstr>
      <vt:lpstr>Použité obrázky a symboly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Správce PC</dc:creator>
  <cp:lastModifiedBy>Správce PC</cp:lastModifiedBy>
  <cp:revision>67</cp:revision>
  <dcterms:created xsi:type="dcterms:W3CDTF">2012-04-24T07:12:18Z</dcterms:created>
  <dcterms:modified xsi:type="dcterms:W3CDTF">2013-09-04T12:48:47Z</dcterms:modified>
</cp:coreProperties>
</file>