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2" r:id="rId3"/>
    <p:sldId id="263" r:id="rId4"/>
    <p:sldId id="264" r:id="rId5"/>
    <p:sldId id="258" r:id="rId6"/>
    <p:sldId id="265" r:id="rId7"/>
    <p:sldId id="259" r:id="rId8"/>
    <p:sldId id="261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9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C1BD1-0DB2-4F30-BBB8-FE9382DECC55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A89E00-66D5-43C4-B8A1-266071DE3A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C1BD1-0DB2-4F30-BBB8-FE9382DECC55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A89E00-66D5-43C4-B8A1-266071DE3A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C1BD1-0DB2-4F30-BBB8-FE9382DECC55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A89E00-66D5-43C4-B8A1-266071DE3A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C1BD1-0DB2-4F30-BBB8-FE9382DECC55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A89E00-66D5-43C4-B8A1-266071DE3A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C1BD1-0DB2-4F30-BBB8-FE9382DECC55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A89E00-66D5-43C4-B8A1-266071DE3A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C1BD1-0DB2-4F30-BBB8-FE9382DECC55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A89E00-66D5-43C4-B8A1-266071DE3A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C1BD1-0DB2-4F30-BBB8-FE9382DECC55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A89E00-66D5-43C4-B8A1-266071DE3A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C1BD1-0DB2-4F30-BBB8-FE9382DECC55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A89E00-66D5-43C4-B8A1-266071DE3A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C1BD1-0DB2-4F30-BBB8-FE9382DECC55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A89E00-66D5-43C4-B8A1-266071DE3A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C1BD1-0DB2-4F30-BBB8-FE9382DECC55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A89E00-66D5-43C4-B8A1-266071DE3A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C1BD1-0DB2-4F30-BBB8-FE9382DECC55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A89E00-66D5-43C4-B8A1-266071DE3A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8C1BD1-0DB2-4F30-BBB8-FE9382DECC55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A89E00-66D5-43C4-B8A1-266071DE3AA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13" Type="http://schemas.openxmlformats.org/officeDocument/2006/relationships/image" Target="../media/image11.jpeg"/><Relationship Id="rId3" Type="http://schemas.openxmlformats.org/officeDocument/2006/relationships/image" Target="../media/image2.jpeg"/><Relationship Id="rId7" Type="http://schemas.openxmlformats.org/officeDocument/2006/relationships/audio" Target="../media/audio1.wav"/><Relationship Id="rId12" Type="http://schemas.openxmlformats.org/officeDocument/2006/relationships/image" Target="../media/image10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jpeg"/><Relationship Id="rId11" Type="http://schemas.openxmlformats.org/officeDocument/2006/relationships/image" Target="../media/image9.jpeg"/><Relationship Id="rId5" Type="http://schemas.openxmlformats.org/officeDocument/2006/relationships/image" Target="../media/image4.jpeg"/><Relationship Id="rId10" Type="http://schemas.openxmlformats.org/officeDocument/2006/relationships/image" Target="../media/image8.jpeg"/><Relationship Id="rId4" Type="http://schemas.openxmlformats.org/officeDocument/2006/relationships/image" Target="../media/image3.jpeg"/><Relationship Id="rId9" Type="http://schemas.openxmlformats.org/officeDocument/2006/relationships/image" Target="../media/image7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www.eupenizeskolam.cz/uploads/images/loga/loga_celek.p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s-ES" dirty="0"/>
              <a:t/>
            </a:r>
            <a:br>
              <a:rPr lang="es-ES" dirty="0"/>
            </a:br>
            <a:r>
              <a:rPr lang="es-ES" dirty="0"/>
              <a:t/>
            </a:r>
            <a:br>
              <a:rPr lang="es-ES" dirty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23528" y="836712"/>
            <a:ext cx="8568952" cy="5328592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5400" dirty="0" smtClean="0">
                <a:solidFill>
                  <a:schemeClr val="accent1">
                    <a:lumMod val="75000"/>
                  </a:schemeClr>
                </a:solidFill>
              </a:rPr>
              <a:t>MATEMATIKA 1. – 4. ROČNÍK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mtClean="0"/>
              <a:t>VY_32_INOVACE_20_14_geometrie </a:t>
            </a:r>
            <a:r>
              <a:rPr lang="cs-CZ" dirty="0" smtClean="0"/>
              <a:t>(přímé čáry 2)</a:t>
            </a:r>
            <a:endParaRPr lang="cs-CZ" dirty="0"/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3933056"/>
            <a:ext cx="5976938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Vyber přímé čáry neboli přímky</a:t>
            </a:r>
            <a:endParaRPr lang="cs-CZ" sz="3200" dirty="0"/>
          </a:p>
        </p:txBody>
      </p:sp>
      <p:pic>
        <p:nvPicPr>
          <p:cNvPr id="5" name="Obrázek 4" descr="Křivá čára a.jpg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23528" y="1196752"/>
            <a:ext cx="2374392" cy="1133856"/>
          </a:xfrm>
          <a:prstGeom prst="rect">
            <a:avLst/>
          </a:prstGeom>
        </p:spPr>
      </p:pic>
      <p:pic>
        <p:nvPicPr>
          <p:cNvPr id="6" name="Obrázek 5" descr="Křivá čára c.jpg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652120" y="1196752"/>
            <a:ext cx="2448272" cy="992803"/>
          </a:xfrm>
          <a:prstGeom prst="rect">
            <a:avLst/>
          </a:prstGeom>
        </p:spPr>
      </p:pic>
      <p:pic>
        <p:nvPicPr>
          <p:cNvPr id="7" name="Obrázek 6" descr="Křivá čára d.jpg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95536" y="5311140"/>
            <a:ext cx="2088232" cy="1256140"/>
          </a:xfrm>
          <a:prstGeom prst="rect">
            <a:avLst/>
          </a:prstGeom>
        </p:spPr>
      </p:pic>
      <p:pic>
        <p:nvPicPr>
          <p:cNvPr id="8" name="Obrázek 7" descr="Křivá čára b.jpg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779912" y="3429000"/>
            <a:ext cx="3304032" cy="1328928"/>
          </a:xfrm>
          <a:prstGeom prst="rect">
            <a:avLst/>
          </a:prstGeom>
        </p:spPr>
      </p:pic>
      <p:pic>
        <p:nvPicPr>
          <p:cNvPr id="9" name="Obrázek 8" descr="přímka a.jpg">
            <a:hlinkClick r:id="" action="ppaction://hlinkshowjump?jump=nextslide">
              <a:snd r:embed="rId7" name="applause.wav"/>
            </a:hlinkClick>
          </p:cNvPr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179512" y="2852936"/>
            <a:ext cx="3507503" cy="1895084"/>
          </a:xfrm>
          <a:prstGeom prst="rect">
            <a:avLst/>
          </a:prstGeom>
        </p:spPr>
      </p:pic>
      <p:pic>
        <p:nvPicPr>
          <p:cNvPr id="10" name="Obrázek 9" descr="Přímka b.jpg">
            <a:hlinkClick r:id="" action="ppaction://hlinkshowjump?jump=nextslide">
              <a:snd r:embed="rId7" name="applause.wav"/>
            </a:hlinkClick>
          </p:cNvPr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5148064" y="4869160"/>
            <a:ext cx="3753976" cy="1809145"/>
          </a:xfrm>
          <a:prstGeom prst="rect">
            <a:avLst/>
          </a:prstGeom>
        </p:spPr>
      </p:pic>
      <p:pic>
        <p:nvPicPr>
          <p:cNvPr id="11" name="Obrázek 10" descr="Přímka c.jpg">
            <a:hlinkClick r:id="" action="ppaction://hlinkshowjump?jump=nextslide">
              <a:snd r:embed="rId7" name="applause.wav"/>
            </a:hlinkClick>
          </p:cNvPr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8388424" y="332656"/>
            <a:ext cx="301752" cy="4218448"/>
          </a:xfrm>
          <a:prstGeom prst="rect">
            <a:avLst/>
          </a:prstGeom>
        </p:spPr>
      </p:pic>
      <p:pic>
        <p:nvPicPr>
          <p:cNvPr id="12" name="Obrázek 11" descr="Přímka e.jpg">
            <a:hlinkClick r:id="" action="ppaction://hlinkshowjump?jump=nextslide">
              <a:snd r:embed="rId7" name="applause.wav"/>
            </a:hlinkClick>
          </p:cNvPr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683568" y="1916832"/>
            <a:ext cx="4320480" cy="878711"/>
          </a:xfrm>
          <a:prstGeom prst="rect">
            <a:avLst/>
          </a:prstGeom>
        </p:spPr>
      </p:pic>
      <p:pic>
        <p:nvPicPr>
          <p:cNvPr id="14" name="Obrázek 13" descr="Přímka h.jpg">
            <a:hlinkClick r:id="" action="ppaction://hlinkshowjump?jump=nextslide">
              <a:snd r:embed="rId7" name="applause.wav"/>
            </a:hlinkClick>
          </p:cNvPr>
          <p:cNvPicPr>
            <a:picLocks noChangeAspect="1"/>
          </p:cNvPicPr>
          <p:nvPr/>
        </p:nvPicPr>
        <p:blipFill>
          <a:blip r:embed="rId12" cstate="print"/>
          <a:stretch>
            <a:fillRect/>
          </a:stretch>
        </p:blipFill>
        <p:spPr>
          <a:xfrm>
            <a:off x="4716016" y="2564904"/>
            <a:ext cx="3371088" cy="1216152"/>
          </a:xfrm>
          <a:prstGeom prst="rect">
            <a:avLst/>
          </a:prstGeom>
        </p:spPr>
      </p:pic>
      <p:pic>
        <p:nvPicPr>
          <p:cNvPr id="15" name="Obrázek 14" descr="Přímka f.jpg">
            <a:hlinkClick r:id="" action="ppaction://hlinkshowjump?jump=nextslide">
              <a:snd r:embed="rId7" name="applause.wav"/>
            </a:hlinkClick>
          </p:cNvPr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3563888" y="4437112"/>
            <a:ext cx="955928" cy="220028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Dobře</a:t>
            </a:r>
            <a:endParaRPr lang="cs-CZ" dirty="0"/>
          </a:p>
        </p:txBody>
      </p:sp>
      <p:sp>
        <p:nvSpPr>
          <p:cNvPr id="3" name="Veselý obličej 2">
            <a:hlinkClick r:id="rId2" action="ppaction://hlinksldjump"/>
          </p:cNvPr>
          <p:cNvSpPr/>
          <p:nvPr/>
        </p:nvSpPr>
        <p:spPr>
          <a:xfrm>
            <a:off x="2267744" y="1628800"/>
            <a:ext cx="4608512" cy="4608512"/>
          </a:xfrm>
          <a:prstGeom prst="smileyFac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Špatně</a:t>
            </a:r>
            <a:endParaRPr lang="cs-CZ" dirty="0"/>
          </a:p>
        </p:txBody>
      </p:sp>
      <p:sp>
        <p:nvSpPr>
          <p:cNvPr id="3" name="Veselý obličej 2">
            <a:hlinkClick r:id="rId2" action="ppaction://hlinksldjump"/>
          </p:cNvPr>
          <p:cNvSpPr/>
          <p:nvPr/>
        </p:nvSpPr>
        <p:spPr>
          <a:xfrm>
            <a:off x="2195736" y="1628800"/>
            <a:ext cx="4752528" cy="4752528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Obtáhni barevně přímé čáry</a:t>
            </a:r>
            <a:endParaRPr lang="cs-CZ" sz="3200" dirty="0"/>
          </a:p>
        </p:txBody>
      </p:sp>
      <p:pic>
        <p:nvPicPr>
          <p:cNvPr id="4" name="Zástupný symbol pro obsah 3" descr="P1110938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54691" y="1600200"/>
            <a:ext cx="6034617" cy="452596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Narýsuj přímky a pojmenuj je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Obtáhni přímé čáry žlutě a křivé čáry červeně</a:t>
            </a:r>
            <a:endParaRPr lang="cs-CZ" sz="3200" dirty="0"/>
          </a:p>
        </p:txBody>
      </p:sp>
      <p:pic>
        <p:nvPicPr>
          <p:cNvPr id="4" name="Zástupný symbol pro obsah 3" descr="plot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058172" y="1600200"/>
            <a:ext cx="7027656" cy="452596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Prezentace je určena pro práci s interaktivní tabulí za použití speciálního pera. Je potřeba mít nainstalovaný program Q </a:t>
            </a:r>
            <a:r>
              <a:rPr lang="cs-CZ" sz="2000" dirty="0" err="1" smtClean="0"/>
              <a:t>Draw</a:t>
            </a:r>
            <a:r>
              <a:rPr lang="cs-CZ" sz="2000" dirty="0" smtClean="0"/>
              <a:t>. O správnosti plnění úkolů rozhoduje učitel.</a:t>
            </a:r>
          </a:p>
          <a:p>
            <a:r>
              <a:rPr lang="cs-CZ" sz="2000" dirty="0" smtClean="0"/>
              <a:t>Ve snímku č. 2 žáci vybírají všechny přímé čáry. Po kliknutí myší bude zobrazeno, zda je odpověď správná nebo špatná.</a:t>
            </a:r>
          </a:p>
          <a:p>
            <a:r>
              <a:rPr lang="cs-CZ" sz="2000" dirty="0" smtClean="0"/>
              <a:t>Snímky č. 3 a 4 zobrazují správnost odpovědi na snímek č. 2. Po kliknutí na </a:t>
            </a:r>
            <a:r>
              <a:rPr lang="cs-CZ" sz="2000" dirty="0" err="1" smtClean="0"/>
              <a:t>smajlíka</a:t>
            </a:r>
            <a:r>
              <a:rPr lang="cs-CZ" sz="2000" dirty="0" smtClean="0"/>
              <a:t> se vrátíte na snímek č. 2. Pokud chcete pokračovat v prezentaci, klikněte vedle.</a:t>
            </a:r>
          </a:p>
          <a:p>
            <a:r>
              <a:rPr lang="cs-CZ" sz="2000" dirty="0" smtClean="0"/>
              <a:t>Ve snímku </a:t>
            </a:r>
            <a:r>
              <a:rPr lang="cs-CZ" sz="2000" smtClean="0"/>
              <a:t>č. 5 </a:t>
            </a:r>
            <a:r>
              <a:rPr lang="cs-CZ" sz="2000" dirty="0" smtClean="0"/>
              <a:t>vyhledávají na fotografii přímé čáry a obtahují je perem libovolnými barvami.</a:t>
            </a:r>
          </a:p>
          <a:p>
            <a:r>
              <a:rPr lang="cs-CZ" sz="2000" dirty="0" smtClean="0"/>
              <a:t>Ve snímku č. 6 žáci rýsují perem podle pravítka.</a:t>
            </a:r>
          </a:p>
          <a:p>
            <a:r>
              <a:rPr lang="cs-CZ" sz="2000" dirty="0" smtClean="0"/>
              <a:t>Ve snímku č.7 obtahují žáci perem přímé čáry žlutě a křivé červeně.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eupenizeskolam.cz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uploads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images</a:t>
            </a:r>
            <a:r>
              <a:rPr lang="cs-CZ" dirty="0" smtClean="0">
                <a:hlinkClick r:id="rId2"/>
              </a:rPr>
              <a:t>/loga/loga_celek.</a:t>
            </a:r>
            <a:r>
              <a:rPr lang="cs-CZ" dirty="0" err="1" smtClean="0">
                <a:hlinkClick r:id="rId2"/>
              </a:rPr>
              <a:t>png</a:t>
            </a:r>
            <a:endParaRPr lang="cs-CZ" dirty="0" smtClean="0"/>
          </a:p>
          <a:p>
            <a:pPr>
              <a:buNone/>
            </a:pPr>
            <a:r>
              <a:rPr lang="cs-CZ" i="1" dirty="0" smtClean="0"/>
              <a:t>Autorem materiálu a všech jeho částí, není-li uvedeno jinak, je Mgr. Jana Fabiánová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4509120"/>
            <a:ext cx="5976938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99</TotalTime>
  <Words>187</Words>
  <Application>Microsoft Office PowerPoint</Application>
  <PresentationFormat>Předvádění na obrazovce (4:3)</PresentationFormat>
  <Paragraphs>25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  </vt:lpstr>
      <vt:lpstr>Vyber přímé čáry neboli přímky</vt:lpstr>
      <vt:lpstr>Dobře</vt:lpstr>
      <vt:lpstr>Špatně</vt:lpstr>
      <vt:lpstr>Obtáhni barevně přímé čáry</vt:lpstr>
      <vt:lpstr>Narýsuj přímky a pojmenuj je</vt:lpstr>
      <vt:lpstr>Obtáhni přímé čáry žlutě a křivé čáry červeně</vt:lpstr>
      <vt:lpstr>Popis</vt:lpstr>
      <vt:lpstr>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Martin Fabián</dc:creator>
  <cp:lastModifiedBy>pc</cp:lastModifiedBy>
  <cp:revision>12</cp:revision>
  <dcterms:created xsi:type="dcterms:W3CDTF">2011-10-30T11:38:05Z</dcterms:created>
  <dcterms:modified xsi:type="dcterms:W3CDTF">2012-02-23T08:48:44Z</dcterms:modified>
</cp:coreProperties>
</file>