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58" r:id="rId5"/>
    <p:sldId id="259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87F6A-7F22-43CD-A290-F3981507932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A0732-6F90-4AA6-A4DD-99C2FE73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87F6A-7F22-43CD-A290-F3981507932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A0732-6F90-4AA6-A4DD-99C2FE73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87F6A-7F22-43CD-A290-F3981507932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A0732-6F90-4AA6-A4DD-99C2FE73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87F6A-7F22-43CD-A290-F3981507932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A0732-6F90-4AA6-A4DD-99C2FE73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87F6A-7F22-43CD-A290-F3981507932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A0732-6F90-4AA6-A4DD-99C2FE73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87F6A-7F22-43CD-A290-F3981507932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A0732-6F90-4AA6-A4DD-99C2FE73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87F6A-7F22-43CD-A290-F3981507932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A0732-6F90-4AA6-A4DD-99C2FE73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87F6A-7F22-43CD-A290-F3981507932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A0732-6F90-4AA6-A4DD-99C2FE73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87F6A-7F22-43CD-A290-F3981507932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A0732-6F90-4AA6-A4DD-99C2FE73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87F6A-7F22-43CD-A290-F3981507932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A0732-6F90-4AA6-A4DD-99C2FE73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87F6A-7F22-43CD-A290-F3981507932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A0732-6F90-4AA6-A4DD-99C2FE73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87F6A-7F22-43CD-A290-F3981507932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DA0732-6F90-4AA6-A4DD-99C2FE73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Doplňovačka – Osobní počítač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Vytvořila: Mgr. Marie Kardová</a:t>
            </a:r>
          </a:p>
          <a:p>
            <a:r>
              <a:rPr lang="cs-CZ" dirty="0" smtClean="0"/>
              <a:t>Září 2013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41300" y="609600"/>
          <a:ext cx="8890000" cy="5753100"/>
        </p:xfrm>
        <a:graphic>
          <a:graphicData uri="http://schemas.openxmlformats.org/presentationml/2006/ole">
            <p:oleObj spid="_x0000_s1026" name="Dokument" r:id="rId3" imgW="8891239" imgH="5757109" progId="Word.Document.8">
              <p:embed/>
            </p:oleObj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908720"/>
            <a:ext cx="835292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a název klíčové aktivity: III/2 Inovace a zkvalitnění výuky 				      	   prostřednictvím ICT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DUM:		   VY32INOVACEINF733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Jméno autora:		   Mgr. Marie Kardová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vytvoření DUM:	   září 2013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			    VII.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Vzdělávací oblast:	       	    Informační a komunikační technologie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Vzdělávací obor:		    Informatika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Klíčová slova:                            Osobní počítač,vstupní a výstupní zařízení, záznamové 			    zařízení… 	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                                     Žáci si hravou formou zopakují probranou látku. 			    Pracovat mohou na interaktivní tabuli nebo v pracovním 			    listu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 učebního materiálu:	    Prezentace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Očekávaný výstup:	  	   Opakování a procvičení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71607" y="908718"/>
          <a:ext cx="6912755" cy="4896549"/>
        </p:xfrm>
        <a:graphic>
          <a:graphicData uri="http://schemas.openxmlformats.org/drawingml/2006/table">
            <a:tbl>
              <a:tblPr/>
              <a:tblGrid>
                <a:gridCol w="330837"/>
                <a:gridCol w="470137"/>
                <a:gridCol w="470137"/>
                <a:gridCol w="470137"/>
                <a:gridCol w="470137"/>
                <a:gridCol w="470137"/>
                <a:gridCol w="470137"/>
                <a:gridCol w="470137"/>
                <a:gridCol w="470137"/>
                <a:gridCol w="470137"/>
                <a:gridCol w="470137"/>
                <a:gridCol w="470137"/>
                <a:gridCol w="470137"/>
                <a:gridCol w="470137"/>
                <a:gridCol w="470137"/>
              </a:tblGrid>
              <a:tr h="2636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55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Osobní počítač 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3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3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3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3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3.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3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4.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73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5.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3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6.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3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7.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36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72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Výstupní zařízení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36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funkce počítače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36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3.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Windows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36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4.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jednotka počítače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36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5.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Starší záznamové médium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36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6.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Fyzické vybavení počítače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50126" y="836704"/>
          <a:ext cx="6043747" cy="5040567"/>
        </p:xfrm>
        <a:graphic>
          <a:graphicData uri="http://schemas.openxmlformats.org/drawingml/2006/table">
            <a:tbl>
              <a:tblPr/>
              <a:tblGrid>
                <a:gridCol w="421377"/>
                <a:gridCol w="421377"/>
                <a:gridCol w="445456"/>
                <a:gridCol w="433416"/>
                <a:gridCol w="421377"/>
                <a:gridCol w="433416"/>
                <a:gridCol w="433416"/>
                <a:gridCol w="433416"/>
                <a:gridCol w="433416"/>
                <a:gridCol w="433416"/>
                <a:gridCol w="433416"/>
                <a:gridCol w="433416"/>
                <a:gridCol w="433416"/>
                <a:gridCol w="433416"/>
              </a:tblGrid>
              <a:tr h="226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 dirty="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6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 dirty="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97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 i="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Řešení - Osobní počítač</a:t>
                      </a:r>
                      <a:endParaRPr lang="cs-CZ" sz="1000" b="1" i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F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Í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Y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Ř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Í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Ň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3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H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W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6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59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6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1.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Výstupní zařízení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6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2.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funkce počítače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6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3.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Windows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6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4.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jednotka počítače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6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5.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Starší záznamové médium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6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6.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Fyzické vybavení počítače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6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7.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Zařízení, které čte informace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6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000" dirty="0">
                        <a:latin typeface="Calibri"/>
                        <a:ea typeface="Times New Roman"/>
                      </a:endParaRPr>
                    </a:p>
                  </a:txBody>
                  <a:tcPr marL="42138" marR="42138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1043608" y="1124744"/>
            <a:ext cx="6400800" cy="3744416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endParaRPr lang="cs-CZ" dirty="0" smtClean="0"/>
          </a:p>
          <a:p>
            <a:pPr marL="45720" indent="0">
              <a:buFont typeface="Georgia" pitchFamily="18" charset="0"/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Prohlašuji, že při tvorbě tohoto výukového materiálu jsem respektovala všeobecně užívané právní a morální zvyklosti, autorská a jiná práva 3. osob, zejména práva duševního vlastnictví dle zákona č. 121/2000 Sb. (autorský zákon). Nesu veškerou právní odpovědnost za obsah a původ svého díla. Prohlašuji dále, že výše uvedený materiál jsem ověřila ve výuce a provedla o tom zápis do TK. Dávám souhlas, aby moje dílo bylo dáno k dispozici veřejnosti k účelům volného užití (§ 30, odst. 1 zákona 121/2000 Sb.), tj. že k uvedeným účelům může být kýmkoliv zveřejňováno, používáno, upravováno a uchováváno.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 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 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Datum: září 2013			Autor: Mgr. Marie Kardová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164</Words>
  <Application>Microsoft Office PowerPoint</Application>
  <PresentationFormat>Předvádění na obrazovce (4:3)</PresentationFormat>
  <Paragraphs>166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Dokument</vt:lpstr>
      <vt:lpstr>Doplňovačka – Osobní počítač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Doplňovačka – Osobní počítač</dc:title>
  <dc:creator>Majka</dc:creator>
  <cp:lastModifiedBy>Majka</cp:lastModifiedBy>
  <cp:revision>4</cp:revision>
  <dcterms:created xsi:type="dcterms:W3CDTF">2013-08-27T11:43:35Z</dcterms:created>
  <dcterms:modified xsi:type="dcterms:W3CDTF">2013-08-27T13:38:31Z</dcterms:modified>
</cp:coreProperties>
</file>