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952FE-DFEE-40B2-A05E-8D814BD5210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FD28A-51C5-43DB-A278-D57EE0281F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Office_Word_97-_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Osobní počítač – doplňovačka 2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Vytvořila: Mgr. Marie Kardová</a:t>
            </a:r>
          </a:p>
          <a:p>
            <a:r>
              <a:rPr lang="cs-CZ" dirty="0" smtClean="0"/>
              <a:t>Září 2013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41300" y="609600"/>
          <a:ext cx="8890000" cy="5753100"/>
        </p:xfrm>
        <a:graphic>
          <a:graphicData uri="http://schemas.openxmlformats.org/presentationml/2006/ole">
            <p:oleObj spid="_x0000_s1026" name="Dokument" r:id="rId3" imgW="8891239" imgH="5757109" progId="Word.Documen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268760"/>
            <a:ext cx="75608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a název klíčové aktivity: III/2 Inovace a zkvalitnění výuky 				      	   prostřednictvím ICT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DUM:		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VY32INOVACEINF734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Jméno autora:		   Mgr. Marie Kardová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vytvoření DUM:	   září 2013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			    VII.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Vzdělávací oblast:	       	    Informační a komunikační technologie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Vzdělávací obor:		    Informatika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Klíčová slova:                            Osobní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počítač,funkce počítače, software…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Anotace:                                     Žáci si hravou formou zopakují probranou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   látku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Pracovat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mohou na interaktivní tabuli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   nebo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pracovním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listu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 učebního materiálu:	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Prezentace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Očekávaný výstup:	  	   Opakování a procvičení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15617" y="836712"/>
          <a:ext cx="6912766" cy="5184576"/>
        </p:xfrm>
        <a:graphic>
          <a:graphicData uri="http://schemas.openxmlformats.org/drawingml/2006/table">
            <a:tbl>
              <a:tblPr/>
              <a:tblGrid>
                <a:gridCol w="274776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  <a:gridCol w="390470"/>
              </a:tblGrid>
              <a:tr h="288032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Program, zabezpečující chod počítače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Jedna z funkcí počítače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Programový balík kancelářských programů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Jednotka informace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Textový program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Jedna z funkcí počítače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Programy pro zábavu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Základní funkce počítače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043603" y="1052730"/>
          <a:ext cx="7056794" cy="4896558"/>
        </p:xfrm>
        <a:graphic>
          <a:graphicData uri="http://schemas.openxmlformats.org/drawingml/2006/table">
            <a:tbl>
              <a:tblPr/>
              <a:tblGrid>
                <a:gridCol w="254902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362231"/>
                <a:gridCol w="643965"/>
              </a:tblGrid>
              <a:tr h="272031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 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Č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Í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Z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7"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Program, zabezpečující chod počítače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Jedna z funkcí počítače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8"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Programový balík kancelářských programů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Jednotka informace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Textový program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Jedna z funkcí počítače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Programy pro zábavu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31">
                <a:tc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Základní funkce počítače</a:t>
                      </a: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692" marR="8692" marT="869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371600" y="1556792"/>
            <a:ext cx="6400800" cy="3744416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Georgia" pitchFamily="18" charset="0"/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endParaRPr lang="cs-CZ" dirty="0" smtClean="0"/>
          </a:p>
          <a:p>
            <a:pPr marL="45720" indent="0">
              <a:buFont typeface="Georgia" pitchFamily="18" charset="0"/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Prohlašuji, že při tvorbě tohoto výukového materiálu jsem respektovala všeobecně užívané právní a morální zvyklosti, autorská a jiná práva 3. osob, zejména práva duševního vlastnictví dle zákona č. 121/2000 Sb. (autorský zákon). Nesu veškerou právní odpovědnost za obsah a původ svého díla. Prohlašuji dále, že výše uvedený materiál jsem ověřila ve výuce a provedla o tom zápis do TK. Dávám souhlas, aby moje dílo bylo dáno k dispozici veřejnosti k účelům volného užití (§ 30, odst. 1 zákona 121/2000 Sb.), tj. že k uvedeným účelům může být kýmkoliv zveřejňováno, používáno, upravováno a uchováváno.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 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 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/>
              <a:t>Datum</a:t>
            </a:r>
            <a:r>
              <a:rPr lang="cs-CZ" smtClean="0"/>
              <a:t>: září 2013</a:t>
            </a:r>
            <a:r>
              <a:rPr lang="cs-CZ" dirty="0" smtClean="0"/>
              <a:t>			Autor: Mgr. Marie Kardová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198</Words>
  <Application>Microsoft Office PowerPoint</Application>
  <PresentationFormat>Předvádění na obrazovce (4:3)</PresentationFormat>
  <Paragraphs>171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sady Office</vt:lpstr>
      <vt:lpstr>Dokument</vt:lpstr>
      <vt:lpstr>Osobní počítač – doplňovačka 2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Osobní počítač – doplňovačka 2</dc:title>
  <dc:creator>Majka</dc:creator>
  <cp:lastModifiedBy>Majka</cp:lastModifiedBy>
  <cp:revision>6</cp:revision>
  <dcterms:created xsi:type="dcterms:W3CDTF">2013-08-27T12:06:42Z</dcterms:created>
  <dcterms:modified xsi:type="dcterms:W3CDTF">2013-08-27T13:51:47Z</dcterms:modified>
</cp:coreProperties>
</file>