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doc" ContentType="application/msword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62" r:id="rId4"/>
    <p:sldId id="257" r:id="rId5"/>
    <p:sldId id="258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937A2-5F84-43BA-A429-FD474E84229A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DBB3A4-FC42-484D-8F50-D4B7E3A814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937A2-5F84-43BA-A429-FD474E84229A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DBB3A4-FC42-484D-8F50-D4B7E3A814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937A2-5F84-43BA-A429-FD474E84229A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DBB3A4-FC42-484D-8F50-D4B7E3A814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937A2-5F84-43BA-A429-FD474E84229A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DBB3A4-FC42-484D-8F50-D4B7E3A814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937A2-5F84-43BA-A429-FD474E84229A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DBB3A4-FC42-484D-8F50-D4B7E3A814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937A2-5F84-43BA-A429-FD474E84229A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DBB3A4-FC42-484D-8F50-D4B7E3A814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937A2-5F84-43BA-A429-FD474E84229A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DBB3A4-FC42-484D-8F50-D4B7E3A814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937A2-5F84-43BA-A429-FD474E84229A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DBB3A4-FC42-484D-8F50-D4B7E3A814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937A2-5F84-43BA-A429-FD474E84229A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DBB3A4-FC42-484D-8F50-D4B7E3A814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937A2-5F84-43BA-A429-FD474E84229A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DBB3A4-FC42-484D-8F50-D4B7E3A814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937A2-5F84-43BA-A429-FD474E84229A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DBB3A4-FC42-484D-8F50-D4B7E3A814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E937A2-5F84-43BA-A429-FD474E84229A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DBB3A4-FC42-484D-8F50-D4B7E3A8144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Dokument_aplikace_Microsoft_Office_Word_97-_2003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Osobní počítač – doplňovačka 3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Vytvořila: Mgr. Marie Kardová</a:t>
            </a:r>
          </a:p>
          <a:p>
            <a:r>
              <a:rPr lang="cs-CZ" dirty="0" smtClean="0"/>
              <a:t>Září 2013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241300" y="609600"/>
          <a:ext cx="8890000" cy="5753100"/>
        </p:xfrm>
        <a:graphic>
          <a:graphicData uri="http://schemas.openxmlformats.org/presentationml/2006/ole">
            <p:oleObj spid="_x0000_s1026" name="Dokument" r:id="rId3" imgW="8891239" imgH="5757109" progId="Word.Document.8">
              <p:embed/>
            </p:oleObj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1052736"/>
            <a:ext cx="7704856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a název klíčové aktivity: III/2 Inovace a zkvalitnění výuky 				      	   prostřednictvím ICT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DUM:		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VY32INOVACEINF735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Jméno autora:		   Mgr. Marie Kardová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vytvoření DUM:	   září 2013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			    VII.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Vzdělávací oblast:	       	    Informační a komunikační technologie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Vzdělávací obor:		    Informatika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Klíčová slova:                            Osobní počítač,vstupní a výstupní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zařízení 	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počítače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Anotace:                                     Žáci si hravou formou zopakují probranou látku. 			    Pracovat mohou na interaktivní tabuli nebo v 			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   pracovním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listu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Druh učebního materiálu:	    Prezentace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Očekávaný výstup:	  	   Opakování a procvičení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15615" y="764712"/>
          <a:ext cx="6984774" cy="5184576"/>
        </p:xfrm>
        <a:graphic>
          <a:graphicData uri="http://schemas.openxmlformats.org/drawingml/2006/table">
            <a:tbl>
              <a:tblPr/>
              <a:tblGrid>
                <a:gridCol w="334284"/>
                <a:gridCol w="475035"/>
                <a:gridCol w="475035"/>
                <a:gridCol w="475035"/>
                <a:gridCol w="475035"/>
                <a:gridCol w="475035"/>
                <a:gridCol w="475035"/>
                <a:gridCol w="475035"/>
                <a:gridCol w="475035"/>
                <a:gridCol w="475035"/>
                <a:gridCol w="475035"/>
                <a:gridCol w="475035"/>
                <a:gridCol w="475035"/>
                <a:gridCol w="475035"/>
                <a:gridCol w="475035"/>
              </a:tblGrid>
              <a:tr h="288032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7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Základní záznamové médium počítače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5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Vstupní zařízení počítače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5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Řídící jednotka počítače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Záznamové médium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6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Programové vybavení počítače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7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Vstupní polohovací zařízení počítače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5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Výstupní zařízení počítače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5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Vstupní zařízení počítače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043611" y="836716"/>
          <a:ext cx="6912770" cy="5184568"/>
        </p:xfrm>
        <a:graphic>
          <a:graphicData uri="http://schemas.openxmlformats.org/drawingml/2006/table">
            <a:tbl>
              <a:tblPr/>
              <a:tblGrid>
                <a:gridCol w="330838"/>
                <a:gridCol w="470138"/>
                <a:gridCol w="470138"/>
                <a:gridCol w="470138"/>
                <a:gridCol w="470138"/>
                <a:gridCol w="470138"/>
                <a:gridCol w="470138"/>
                <a:gridCol w="470138"/>
                <a:gridCol w="470138"/>
                <a:gridCol w="470138"/>
                <a:gridCol w="470138"/>
                <a:gridCol w="470138"/>
                <a:gridCol w="470138"/>
                <a:gridCol w="470138"/>
                <a:gridCol w="470138"/>
              </a:tblGrid>
              <a:tr h="272872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ŘEŠENÍ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2872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2872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W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2872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2872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72872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2872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W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2872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2872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2872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2872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2872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7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Základní záznamové médium počítače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2872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5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Vstupní zařízení počítače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2872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5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Řídící jednotka počítače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2872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Záznamové médium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2872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6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Programové vybavení počítače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2872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7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Vstupní polohovací zařízení počítače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2872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5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Výstupní zařízení počítače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2872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5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Vstupní zařízení počítače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1371600" y="1556792"/>
            <a:ext cx="6400800" cy="3744416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Font typeface="Georgia" pitchFamily="18" charset="0"/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endParaRPr lang="cs-CZ" dirty="0" smtClean="0"/>
          </a:p>
          <a:p>
            <a:pPr marL="45720" indent="0">
              <a:buFont typeface="Georgia" pitchFamily="18" charset="0"/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 marL="45720" indent="0">
              <a:buFont typeface="Georgia" pitchFamily="18" charset="0"/>
              <a:buNone/>
            </a:pPr>
            <a:r>
              <a:rPr lang="cs-CZ" dirty="0" smtClean="0"/>
              <a:t>Prohlašuji, že při tvorbě tohoto výukového materiálu jsem respektovala všeobecně užívané právní a morální zvyklosti, autorská a jiná práva 3. osob, zejména práva duševního vlastnictví dle zákona č. 121/2000 Sb. (autorský zákon). Nesu veškerou právní odpovědnost za obsah a původ svého díla. Prohlašuji dále, že výše uvedený materiál jsem ověřila ve výuce a provedla o tom zápis do TK. Dávám souhlas, aby moje dílo bylo dáno k dispozici veřejnosti k účelům volného užití (§ 30, odst. 1 zákona 121/2000 Sb.), tj. že k uvedeným účelům může být kýmkoliv zveřejňováno, používáno, upravováno a uchováváno.</a:t>
            </a:r>
          </a:p>
          <a:p>
            <a:pPr marL="45720" indent="0">
              <a:buFont typeface="Georgia" pitchFamily="18" charset="0"/>
              <a:buNone/>
            </a:pPr>
            <a:r>
              <a:rPr lang="cs-CZ" dirty="0" smtClean="0"/>
              <a:t> </a:t>
            </a:r>
          </a:p>
          <a:p>
            <a:pPr marL="45720" indent="0">
              <a:buFont typeface="Georgia" pitchFamily="18" charset="0"/>
              <a:buNone/>
            </a:pPr>
            <a:r>
              <a:rPr lang="cs-CZ" dirty="0" smtClean="0"/>
              <a:t> </a:t>
            </a:r>
          </a:p>
          <a:p>
            <a:pPr marL="45720" indent="0">
              <a:buFont typeface="Georgia" pitchFamily="18" charset="0"/>
              <a:buNone/>
            </a:pPr>
            <a:r>
              <a:rPr lang="cs-CZ" dirty="0" smtClean="0"/>
              <a:t>Datum</a:t>
            </a:r>
            <a:r>
              <a:rPr lang="cs-CZ" smtClean="0"/>
              <a:t>: září 2013</a:t>
            </a:r>
            <a:r>
              <a:rPr lang="cs-CZ" dirty="0" smtClean="0"/>
              <a:t>			Autor: Mgr. Marie Kardová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195</Words>
  <Application>Microsoft Office PowerPoint</Application>
  <PresentationFormat>Předvádění na obrazovce (4:3)</PresentationFormat>
  <Paragraphs>172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Dokument</vt:lpstr>
      <vt:lpstr>Osobní počítač – doplňovačka 3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Osobní počítač – doplňovačka 3</dc:title>
  <dc:creator>Majka</dc:creator>
  <cp:lastModifiedBy>Majka</cp:lastModifiedBy>
  <cp:revision>6</cp:revision>
  <dcterms:created xsi:type="dcterms:W3CDTF">2013-08-27T12:32:24Z</dcterms:created>
  <dcterms:modified xsi:type="dcterms:W3CDTF">2013-08-27T13:55:21Z</dcterms:modified>
</cp:coreProperties>
</file>