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3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50F67-4DB1-4683-8B88-2B1B1AC2AF2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30130-2495-42FA-BCB5-675790BABE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50F67-4DB1-4683-8B88-2B1B1AC2AF2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30130-2495-42FA-BCB5-675790BABE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50F67-4DB1-4683-8B88-2B1B1AC2AF2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30130-2495-42FA-BCB5-675790BABE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50F67-4DB1-4683-8B88-2B1B1AC2AF2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30130-2495-42FA-BCB5-675790BABE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50F67-4DB1-4683-8B88-2B1B1AC2AF2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30130-2495-42FA-BCB5-675790BABE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50F67-4DB1-4683-8B88-2B1B1AC2AF2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30130-2495-42FA-BCB5-675790BABE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50F67-4DB1-4683-8B88-2B1B1AC2AF2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30130-2495-42FA-BCB5-675790BABE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50F67-4DB1-4683-8B88-2B1B1AC2AF2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30130-2495-42FA-BCB5-675790BABE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50F67-4DB1-4683-8B88-2B1B1AC2AF2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30130-2495-42FA-BCB5-675790BABE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50F67-4DB1-4683-8B88-2B1B1AC2AF2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30130-2495-42FA-BCB5-675790BABE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50F67-4DB1-4683-8B88-2B1B1AC2AF2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30130-2495-42FA-BCB5-675790BABE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650F67-4DB1-4683-8B88-2B1B1AC2AF2A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E30130-2495-42FA-BCB5-675790BABE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Office_Word_97-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Osobní počítač – doplňovačka 4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Vytvořila: Mgr. Marie Kardová</a:t>
            </a:r>
          </a:p>
          <a:p>
            <a:r>
              <a:rPr lang="cs-CZ" dirty="0" smtClean="0"/>
              <a:t>Září 2013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41300" y="609600"/>
          <a:ext cx="8890000" cy="5753100"/>
        </p:xfrm>
        <a:graphic>
          <a:graphicData uri="http://schemas.openxmlformats.org/presentationml/2006/ole">
            <p:oleObj spid="_x0000_s1026" name="Dokument" r:id="rId3" imgW="8891239" imgH="5757109" progId="Word.Documen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908720"/>
            <a:ext cx="835292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a název klíčové aktivity: III/2 Inovace a zkvalitnění výuky 				      	   prostřednictvím ICT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DUM:	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VY32INOVACEINF736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Jméno autora:		   Mgr. Marie Kardová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vytvoření DUM:	   září 2013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			    VII.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Vzdělávací oblast:	       	    Informační a komunikační technologie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Vzdělávací obor:		    Informatika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Klíčová slova:                            Osobní počítač,vstupní a výstupní zařízení, záznamové 			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zařízení, Windows, ikona…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                                     Žáci si hravou formou zopakují probranou látku. 			    Pracovat mohou na interaktivní tabuli nebo v pracovním 			    listu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 učebního materiálu:	    Prezentace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Očekávaný výstup:	  	   Opakování a procvičení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8" y="764696"/>
          <a:ext cx="6192682" cy="5472624"/>
        </p:xfrm>
        <a:graphic>
          <a:graphicData uri="http://schemas.openxmlformats.org/drawingml/2006/table">
            <a:tbl>
              <a:tblPr/>
              <a:tblGrid>
                <a:gridCol w="407132"/>
                <a:gridCol w="578555"/>
                <a:gridCol w="578555"/>
                <a:gridCol w="578555"/>
                <a:gridCol w="578555"/>
                <a:gridCol w="578555"/>
                <a:gridCol w="578555"/>
                <a:gridCol w="578555"/>
                <a:gridCol w="578555"/>
                <a:gridCol w="578555"/>
                <a:gridCol w="578555"/>
              </a:tblGrid>
              <a:tr h="34203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03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03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4203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203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203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203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203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203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203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Okno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203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Obrázek, zastupující soubor 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203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Výstupní zařízení počítače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203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Technické vybavení počítače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203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Software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203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Textový program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203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Záznamové médium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619672" y="980728"/>
          <a:ext cx="6552727" cy="4824544"/>
        </p:xfrm>
        <a:graphic>
          <a:graphicData uri="http://schemas.openxmlformats.org/drawingml/2006/table">
            <a:tbl>
              <a:tblPr/>
              <a:tblGrid>
                <a:gridCol w="393992"/>
                <a:gridCol w="559885"/>
                <a:gridCol w="559885"/>
                <a:gridCol w="559885"/>
                <a:gridCol w="559885"/>
                <a:gridCol w="559885"/>
                <a:gridCol w="559885"/>
                <a:gridCol w="559885"/>
                <a:gridCol w="559885"/>
                <a:gridCol w="559885"/>
                <a:gridCol w="559885"/>
                <a:gridCol w="559885"/>
              </a:tblGrid>
              <a:tr h="301534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ŘEŠENÍ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153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153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153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153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153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153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153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1534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153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Okno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153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Obrázek, zastupující soubor 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153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Výstupní zařízení počítače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153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Technické vybavení počítače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153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Software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153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Textový program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153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Záznamové médium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1371600" y="1556792"/>
            <a:ext cx="6400800" cy="3744416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Georgia" pitchFamily="18" charset="0"/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endParaRPr lang="cs-CZ" dirty="0" smtClean="0"/>
          </a:p>
          <a:p>
            <a:pPr marL="45720" indent="0">
              <a:buFont typeface="Georgia" pitchFamily="18" charset="0"/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Prohlašuji, že při tvorbě tohoto výukového materiálu jsem respektovala všeobecně užívané právní a morální zvyklosti, autorská a jiná práva 3. osob, zejména práva duševního vlastnictví dle zákona č. 121/2000 Sb. (autorský zákon). Nesu veškerou právní odpovědnost za obsah a původ svého díla. Prohlašuji dále, že výše uvedený materiál jsem ověřila ve výuce a provedla o tom zápis do TK. Dávám souhlas, aby moje dílo bylo dáno k dispozici veřejnosti k účelům volného užití (§ 30, odst. 1 zákona 121/2000 Sb.), tj. že k uvedeným účelům může být kýmkoliv zveřejňováno, používáno, upravováno a uchováváno.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 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 </a:t>
            </a:r>
          </a:p>
          <a:p>
            <a:pPr marL="45720" indent="0">
              <a:buFont typeface="Georgia" pitchFamily="18" charset="0"/>
              <a:buNone/>
            </a:pPr>
            <a:r>
              <a:rPr lang="cs-CZ" dirty="0" smtClean="0"/>
              <a:t>Datum</a:t>
            </a:r>
            <a:r>
              <a:rPr lang="cs-CZ" smtClean="0"/>
              <a:t>: září 2013</a:t>
            </a:r>
            <a:r>
              <a:rPr lang="cs-CZ" dirty="0" smtClean="0"/>
              <a:t>			Autor: Mgr. Marie Kardová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158</Words>
  <Application>Microsoft Office PowerPoint</Application>
  <PresentationFormat>Předvádění na obrazovce (4:3)</PresentationFormat>
  <Paragraphs>144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Dokument</vt:lpstr>
      <vt:lpstr>Osobní počítač – doplňovačka 4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Osobní počítač – doplňovačka 4</dc:title>
  <dc:creator>Majka</dc:creator>
  <cp:lastModifiedBy>Majka</cp:lastModifiedBy>
  <cp:revision>3</cp:revision>
  <dcterms:created xsi:type="dcterms:W3CDTF">2013-08-27T13:03:06Z</dcterms:created>
  <dcterms:modified xsi:type="dcterms:W3CDTF">2013-08-27T13:37:20Z</dcterms:modified>
</cp:coreProperties>
</file>