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65" r:id="rId2"/>
    <p:sldId id="266" r:id="rId3"/>
    <p:sldId id="279" r:id="rId4"/>
    <p:sldId id="283" r:id="rId5"/>
    <p:sldId id="272" r:id="rId6"/>
    <p:sldId id="280" r:id="rId7"/>
    <p:sldId id="284" r:id="rId8"/>
    <p:sldId id="285" r:id="rId9"/>
    <p:sldId id="281" r:id="rId10"/>
    <p:sldId id="264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63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bdélník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Obdélník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Obdélník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Obdélník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bdélník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Zaoblený obdélník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Zaoblený obdélník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758B6C8D-9F9B-4BE7-9F46-FE153849C5BE}" type="datetimeFigureOut">
              <a:rPr lang="cs-CZ" smtClean="0"/>
              <a:pPr/>
              <a:t>6.9.2013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D0AC3ADD-765E-476E-A3D5-70626912F8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B6C8D-9F9B-4BE7-9F46-FE153849C5BE}" type="datetimeFigureOut">
              <a:rPr lang="cs-CZ" smtClean="0"/>
              <a:pPr/>
              <a:t>6.9.2013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AC3ADD-765E-476E-A3D5-70626912F8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B6C8D-9F9B-4BE7-9F46-FE153849C5BE}" type="datetimeFigureOut">
              <a:rPr lang="cs-CZ" smtClean="0"/>
              <a:pPr/>
              <a:t>6.9.2013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AC3ADD-765E-476E-A3D5-70626912F8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B6C8D-9F9B-4BE7-9F46-FE153849C5BE}" type="datetimeFigureOut">
              <a:rPr lang="cs-CZ" smtClean="0"/>
              <a:pPr/>
              <a:t>6.9.2013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AC3ADD-765E-476E-A3D5-70626912F8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datum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58B6C8D-9F9B-4BE7-9F46-FE153849C5BE}" type="datetimeFigureOut">
              <a:rPr lang="cs-CZ" smtClean="0"/>
              <a:pPr/>
              <a:t>6.9.2013</a:t>
            </a:fld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0AC3ADD-765E-476E-A3D5-70626912F85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758B6C8D-9F9B-4BE7-9F46-FE153849C5BE}" type="datetimeFigureOut">
              <a:rPr lang="cs-CZ" smtClean="0"/>
              <a:pPr/>
              <a:t>6.9.2013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D0AC3ADD-765E-476E-A3D5-70626912F8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B6C8D-9F9B-4BE7-9F46-FE153849C5BE}" type="datetimeFigureOut">
              <a:rPr lang="cs-CZ" smtClean="0"/>
              <a:pPr/>
              <a:t>6.9.2013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AC3ADD-765E-476E-A3D5-70626912F8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B6C8D-9F9B-4BE7-9F46-FE153849C5BE}" type="datetimeFigureOut">
              <a:rPr lang="cs-CZ" smtClean="0"/>
              <a:pPr/>
              <a:t>6.9.2013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AC3ADD-765E-476E-A3D5-70626912F8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B6C8D-9F9B-4BE7-9F46-FE153849C5BE}" type="datetimeFigureOut">
              <a:rPr lang="cs-CZ" smtClean="0"/>
              <a:pPr/>
              <a:t>6.9.2013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AC3ADD-765E-476E-A3D5-70626912F8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B6C8D-9F9B-4BE7-9F46-FE153849C5BE}" type="datetimeFigureOut">
              <a:rPr lang="cs-CZ" smtClean="0"/>
              <a:pPr/>
              <a:t>6.9.2013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AC3ADD-765E-476E-A3D5-70626912F8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B6C8D-9F9B-4BE7-9F46-FE153849C5BE}" type="datetimeFigureOut">
              <a:rPr lang="cs-CZ" smtClean="0"/>
              <a:pPr/>
              <a:t>6.9.2013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AC3ADD-765E-476E-A3D5-70626912F8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bdélník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Obdélník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Obdélník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Obdélník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Obdélník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Zaoblený obdélník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Zaoblený obdélník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Obdélník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Obdélník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Obdélník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Obdélník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Obdélník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Obdélník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758B6C8D-9F9B-4BE7-9F46-FE153849C5BE}" type="datetimeFigureOut">
              <a:rPr lang="cs-CZ" smtClean="0"/>
              <a:pPr/>
              <a:t>6.9.2013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D0AC3ADD-765E-476E-A3D5-70626912F85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file:///S:\100,i:115" TargetMode="External"/><Relationship Id="rId3" Type="http://schemas.openxmlformats.org/officeDocument/2006/relationships/hyperlink" Target="http://cs.wikipedia.org/wiki/Soubor:Flag_of_the_United_Kingdom.svg" TargetMode="External"/><Relationship Id="rId7" Type="http://schemas.openxmlformats.org/officeDocument/2006/relationships/hyperlink" Target="http://cs.wikipedia.org/wiki/Spojen%C3%A9_kr%C3%A1lovstv%C3%AD" TargetMode="External"/><Relationship Id="rId2" Type="http://schemas.openxmlformats.org/officeDocument/2006/relationships/hyperlink" Target="http://cs.wikipedia.org/wiki/Soubor:EU_location_UK.pn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Uk_topo_en.jpg" TargetMode="External"/><Relationship Id="rId5" Type="http://schemas.openxmlformats.org/officeDocument/2006/relationships/hyperlink" Target="http://cs.wikipedia.org/wiki/Soubor:Elizabeth_II_greets_NASA_GSFC_employees,_May_8,_2007.jpg" TargetMode="External"/><Relationship Id="rId4" Type="http://schemas.openxmlformats.org/officeDocument/2006/relationships/hyperlink" Target="http://cs.wikipedia.org/wiki/Soubor:Royal_Coat_of_Arms_of_the_United_Kingdom.sv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564904"/>
            <a:ext cx="8208912" cy="3312368"/>
          </a:xfrm>
        </p:spPr>
        <p:txBody>
          <a:bodyPr>
            <a:normAutofit fontScale="92500" lnSpcReduction="20000"/>
          </a:bodyPr>
          <a:lstStyle/>
          <a:p>
            <a:pPr>
              <a:defRPr/>
            </a:pPr>
            <a:r>
              <a:rPr lang="cs-CZ" dirty="0"/>
              <a:t>Název školy:  </a:t>
            </a:r>
            <a:r>
              <a:rPr lang="cs-CZ" i="1" dirty="0"/>
              <a:t>Základní škola a mateřská škola, </a:t>
            </a:r>
            <a:r>
              <a:rPr lang="cs-CZ" i="1" noProof="1"/>
              <a:t>Hlušice</a:t>
            </a:r>
            <a:endParaRPr lang="cs-CZ" noProof="1"/>
          </a:p>
          <a:p>
            <a:pPr>
              <a:defRPr/>
            </a:pPr>
            <a:r>
              <a:rPr lang="cs-CZ" dirty="0"/>
              <a:t>Autor: </a:t>
            </a:r>
            <a:r>
              <a:rPr lang="cs-CZ" i="1" dirty="0" smtClean="0"/>
              <a:t> PaedDr. Vaňková Marcela</a:t>
            </a:r>
            <a:endParaRPr lang="cs-CZ" i="1" dirty="0"/>
          </a:p>
          <a:p>
            <a:pPr>
              <a:defRPr/>
            </a:pPr>
            <a:r>
              <a:rPr lang="cs-CZ" dirty="0"/>
              <a:t>Číslo </a:t>
            </a:r>
            <a:r>
              <a:rPr lang="cs-CZ" dirty="0" smtClean="0"/>
              <a:t>projektu: CZ.1.07/1.4.00/21.3235</a:t>
            </a:r>
            <a:endParaRPr lang="cs-CZ" dirty="0"/>
          </a:p>
          <a:p>
            <a:pPr>
              <a:defRPr/>
            </a:pPr>
            <a:r>
              <a:rPr lang="cs-CZ" dirty="0"/>
              <a:t>Název: </a:t>
            </a:r>
            <a:r>
              <a:rPr lang="cs-CZ" dirty="0" smtClean="0"/>
              <a:t> </a:t>
            </a:r>
            <a:r>
              <a:rPr lang="cs-CZ" dirty="0" smtClean="0"/>
              <a:t>VY_52_INOVACE_1B_34</a:t>
            </a:r>
            <a:endParaRPr lang="cs-CZ" b="1" dirty="0" smtClean="0"/>
          </a:p>
          <a:p>
            <a:pPr>
              <a:buNone/>
              <a:defRPr/>
            </a:pPr>
            <a:r>
              <a:rPr lang="cs-CZ" b="1" dirty="0" smtClean="0"/>
              <a:t> </a:t>
            </a:r>
            <a:r>
              <a:rPr lang="cs-CZ" b="1" dirty="0" smtClean="0"/>
              <a:t>  </a:t>
            </a:r>
            <a:r>
              <a:rPr lang="cs-CZ" sz="2600" b="1" dirty="0" smtClean="0"/>
              <a:t>Spojené království Velké Británie a Severního Irska</a:t>
            </a:r>
            <a:r>
              <a:rPr lang="cs-CZ" sz="2600" dirty="0" smtClean="0"/>
              <a:t/>
            </a:r>
            <a:br>
              <a:rPr lang="cs-CZ" sz="2600" dirty="0" smtClean="0"/>
            </a:br>
            <a:endParaRPr lang="cs-CZ" sz="2600" dirty="0" smtClean="0"/>
          </a:p>
          <a:p>
            <a:pPr>
              <a:defRPr/>
            </a:pPr>
            <a:r>
              <a:rPr lang="cs-CZ" dirty="0" smtClean="0"/>
              <a:t> Téma:  Zeměpis pro </a:t>
            </a:r>
            <a:r>
              <a:rPr lang="cs-CZ" dirty="0"/>
              <a:t>2. </a:t>
            </a:r>
            <a:r>
              <a:rPr lang="cs-CZ" dirty="0" smtClean="0"/>
              <a:t>stupeň </a:t>
            </a:r>
            <a:r>
              <a:rPr lang="cs-CZ" dirty="0"/>
              <a:t>ZŠ</a:t>
            </a:r>
          </a:p>
          <a:p>
            <a:endParaRPr lang="cs-CZ" dirty="0"/>
          </a:p>
          <a:p>
            <a:endParaRPr lang="cs-CZ" dirty="0"/>
          </a:p>
        </p:txBody>
      </p:sp>
      <p:pic>
        <p:nvPicPr>
          <p:cNvPr id="4" name="obrázek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491902"/>
            <a:ext cx="5753100" cy="14097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2970991224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Anotace: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2204864"/>
            <a:ext cx="8435280" cy="4119736"/>
          </a:xfrm>
        </p:spPr>
        <p:txBody>
          <a:bodyPr>
            <a:normAutofit/>
          </a:bodyPr>
          <a:lstStyle/>
          <a:p>
            <a:r>
              <a:rPr lang="cs-CZ" dirty="0" smtClean="0"/>
              <a:t>Prezentace slouží k výkladu učiva </a:t>
            </a:r>
            <a:r>
              <a:rPr lang="cs-CZ" dirty="0" smtClean="0"/>
              <a:t>o Spojeném království.</a:t>
            </a:r>
            <a:endParaRPr lang="cs-CZ" dirty="0" smtClean="0"/>
          </a:p>
          <a:p>
            <a:r>
              <a:rPr lang="cs-CZ" dirty="0" smtClean="0"/>
              <a:t>Úvod: poloha, znak, vlajka, mapa</a:t>
            </a:r>
          </a:p>
          <a:p>
            <a:r>
              <a:rPr lang="cs-CZ" dirty="0" smtClean="0"/>
              <a:t>Statistické  a základní </a:t>
            </a:r>
            <a:r>
              <a:rPr lang="cs-CZ" dirty="0" smtClean="0"/>
              <a:t>údaje</a:t>
            </a:r>
            <a:endParaRPr lang="cs-CZ" dirty="0" smtClean="0"/>
          </a:p>
          <a:p>
            <a:r>
              <a:rPr lang="cs-CZ" dirty="0" smtClean="0"/>
              <a:t>Královna Alžběta II.</a:t>
            </a:r>
            <a:r>
              <a:rPr lang="cs-CZ" dirty="0" smtClean="0"/>
              <a:t>  </a:t>
            </a:r>
          </a:p>
          <a:p>
            <a:r>
              <a:rPr lang="cs-CZ" dirty="0" smtClean="0"/>
              <a:t>Geografie</a:t>
            </a:r>
            <a:r>
              <a:rPr lang="cs-CZ" dirty="0" smtClean="0"/>
              <a:t>                                </a:t>
            </a:r>
            <a:endParaRPr lang="cs-CZ" dirty="0" smtClean="0"/>
          </a:p>
          <a:p>
            <a:r>
              <a:rPr lang="cs-CZ" dirty="0" smtClean="0"/>
              <a:t>Obrázky - města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539552" y="692696"/>
            <a:ext cx="8208912" cy="1296144"/>
          </a:xfrm>
        </p:spPr>
        <p:txBody>
          <a:bodyPr>
            <a:noAutofit/>
          </a:bodyPr>
          <a:lstStyle/>
          <a:p>
            <a:pPr algn="ctr"/>
            <a:r>
              <a:rPr lang="cs-CZ" sz="2600" b="1" dirty="0" smtClean="0"/>
              <a:t>Spojené království Velké Británie a Severního </a:t>
            </a:r>
            <a:r>
              <a:rPr lang="cs-CZ" sz="2600" b="1" dirty="0" smtClean="0"/>
              <a:t>Irska</a:t>
            </a: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i="1" noProof="1" smtClean="0"/>
              <a:t>United</a:t>
            </a:r>
            <a:r>
              <a:rPr lang="cs-CZ" sz="2400" i="1" noProof="1" smtClean="0"/>
              <a:t> Kingdom of Great Britain and Northern </a:t>
            </a:r>
            <a:r>
              <a:rPr lang="cs-CZ" sz="2400" i="1" noProof="1" smtClean="0"/>
              <a:t>Ireland</a:t>
            </a:r>
            <a:endParaRPr lang="cs-CZ" sz="2400" noProof="1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2420888"/>
            <a:ext cx="8424936" cy="4437112"/>
          </a:xfrm>
        </p:spPr>
        <p:txBody>
          <a:bodyPr>
            <a:normAutofit fontScale="70000" lnSpcReduction="20000"/>
          </a:bodyPr>
          <a:lstStyle/>
          <a:p>
            <a:r>
              <a:rPr lang="cs-CZ" b="1" dirty="0" smtClean="0"/>
              <a:t>Spojené království Velké Británie a Severního Irska</a:t>
            </a:r>
            <a:r>
              <a:rPr lang="cs-CZ" dirty="0" smtClean="0"/>
              <a:t> (oficiálně zkráceně označované jako </a:t>
            </a:r>
            <a:r>
              <a:rPr lang="cs-CZ" b="1" dirty="0" smtClean="0"/>
              <a:t>Spojené království</a:t>
            </a:r>
            <a:r>
              <a:rPr lang="cs-CZ" dirty="0" smtClean="0"/>
              <a:t> nebo </a:t>
            </a:r>
            <a:r>
              <a:rPr lang="cs-CZ" b="1" dirty="0" smtClean="0"/>
              <a:t>Británie</a:t>
            </a:r>
            <a:r>
              <a:rPr lang="cs-CZ" baseline="30000" dirty="0" smtClean="0"/>
              <a:t> </a:t>
            </a:r>
            <a:r>
              <a:rPr lang="cs-CZ" dirty="0" smtClean="0"/>
              <a:t>a </a:t>
            </a:r>
            <a:r>
              <a:rPr lang="cs-CZ" dirty="0" smtClean="0"/>
              <a:t>nepřesně označované jako </a:t>
            </a:r>
            <a:r>
              <a:rPr lang="cs-CZ" b="1" dirty="0" smtClean="0"/>
              <a:t>Velká Británie</a:t>
            </a:r>
            <a:r>
              <a:rPr lang="cs-CZ" dirty="0" smtClean="0"/>
              <a:t> nebo </a:t>
            </a:r>
            <a:r>
              <a:rPr lang="cs-CZ" i="1" dirty="0" smtClean="0"/>
              <a:t>Anglie</a:t>
            </a:r>
            <a:r>
              <a:rPr lang="cs-CZ" dirty="0" smtClean="0"/>
              <a:t>) je ostrovní </a:t>
            </a:r>
            <a:r>
              <a:rPr lang="cs-CZ" dirty="0" smtClean="0"/>
              <a:t>stát přiléhající </a:t>
            </a:r>
            <a:r>
              <a:rPr lang="cs-CZ" dirty="0" smtClean="0"/>
              <a:t>k severozápadu kontinentální Evropy. 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Zahrnuje </a:t>
            </a:r>
            <a:r>
              <a:rPr lang="cs-CZ" dirty="0" smtClean="0"/>
              <a:t>ostrov Velká Británie, severovýchodní část ostrova Irsko, kde hraničí s Irskou republikou, a mnoho menších ostrovů</a:t>
            </a:r>
            <a:r>
              <a:rPr lang="cs-CZ" dirty="0" smtClean="0"/>
              <a:t>.</a:t>
            </a:r>
          </a:p>
          <a:p>
            <a:endParaRPr lang="cs-CZ" dirty="0" smtClean="0"/>
          </a:p>
          <a:p>
            <a:r>
              <a:rPr lang="cs-CZ" dirty="0" smtClean="0"/>
              <a:t>Spojené království je ohraničeno Atlantským oceánem, resp. jeho lokálními částmi, tedy Severním mořem, Lamanšským průlivem, Keltským mořem, Průlivem svatého </a:t>
            </a:r>
            <a:r>
              <a:rPr lang="cs-CZ" dirty="0" smtClean="0"/>
              <a:t>Jiří a </a:t>
            </a:r>
            <a:r>
              <a:rPr lang="cs-CZ" dirty="0" smtClean="0"/>
              <a:t>Irským mořem. S kontinentální Evropou je spojeno </a:t>
            </a:r>
            <a:r>
              <a:rPr lang="cs-CZ" noProof="1" smtClean="0"/>
              <a:t>Eurotunelem.</a:t>
            </a:r>
          </a:p>
          <a:p>
            <a:endParaRPr lang="cs-CZ" noProof="1" smtClean="0"/>
          </a:p>
          <a:p>
            <a:r>
              <a:rPr lang="cs-CZ" dirty="0" smtClean="0"/>
              <a:t>Spojené království je členem skupiny G8 a patří k nejrozvinutějším zemím světa.</a:t>
            </a:r>
            <a:endParaRPr lang="cs-CZ" noProof="1" smtClean="0"/>
          </a:p>
          <a:p>
            <a:endParaRPr lang="cs-CZ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692696"/>
            <a:ext cx="8507288" cy="792088"/>
          </a:xfrm>
        </p:spPr>
        <p:txBody>
          <a:bodyPr>
            <a:normAutofit fontScale="90000"/>
          </a:bodyPr>
          <a:lstStyle/>
          <a:p>
            <a:pPr algn="ctr"/>
            <a:r>
              <a:rPr lang="cs-CZ" sz="2700" b="1" dirty="0" smtClean="0"/>
              <a:t>Spojené království Velké Británie a Severního Irska</a:t>
            </a:r>
            <a:r>
              <a:rPr lang="cs-CZ" sz="3200" dirty="0" smtClean="0"/>
              <a:t/>
            </a:r>
            <a:br>
              <a:rPr lang="cs-CZ" sz="3200" dirty="0" smtClean="0"/>
            </a:br>
            <a:endParaRPr lang="cs-CZ" sz="3600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420888"/>
            <a:ext cx="5472608" cy="4104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8144" y="1556792"/>
            <a:ext cx="3096344" cy="15481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40152" y="3429000"/>
            <a:ext cx="3050739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476672"/>
            <a:ext cx="8712968" cy="636680"/>
          </a:xfrm>
        </p:spPr>
        <p:txBody>
          <a:bodyPr>
            <a:noAutofit/>
          </a:bodyPr>
          <a:lstStyle/>
          <a:p>
            <a:pPr algn="ctr"/>
            <a:r>
              <a:rPr lang="cs-CZ" sz="2800" b="1" dirty="0" smtClean="0"/>
              <a:t>Spojené království Velké Británie a Severního Irska</a:t>
            </a:r>
            <a:endParaRPr lang="cs-CZ" sz="2800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539552" y="1196752"/>
          <a:ext cx="8136904" cy="53285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8452"/>
                <a:gridCol w="4068452"/>
              </a:tblGrid>
              <a:tr h="636408">
                <a:tc>
                  <a:txBody>
                    <a:bodyPr/>
                    <a:lstStyle/>
                    <a:p>
                      <a:r>
                        <a:rPr lang="cs-CZ" dirty="0" smtClean="0"/>
                        <a:t>Hlavní město: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LONDÝN</a:t>
                      </a:r>
                      <a:endParaRPr lang="cs-CZ" dirty="0"/>
                    </a:p>
                  </a:txBody>
                  <a:tcPr/>
                </a:tc>
              </a:tr>
              <a:tr h="636408">
                <a:tc>
                  <a:txBody>
                    <a:bodyPr/>
                    <a:lstStyle/>
                    <a:p>
                      <a:r>
                        <a:rPr lang="cs-CZ" dirty="0" smtClean="0"/>
                        <a:t>Rozloha: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noProof="1" smtClean="0"/>
                        <a:t>243 610 km2 (77. na světě)</a:t>
                      </a:r>
                      <a:endParaRPr lang="cs-CZ" noProof="1"/>
                    </a:p>
                  </a:txBody>
                  <a:tcPr/>
                </a:tc>
              </a:tr>
              <a:tr h="636408">
                <a:tc>
                  <a:txBody>
                    <a:bodyPr/>
                    <a:lstStyle/>
                    <a:p>
                      <a:r>
                        <a:rPr lang="cs-CZ" dirty="0" smtClean="0"/>
                        <a:t>Nejvyšší bod: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noProof="1" smtClean="0"/>
                        <a:t>Ben Nevis  (1 343 m  n.m.)</a:t>
                      </a:r>
                      <a:endParaRPr lang="cs-CZ" noProof="1"/>
                    </a:p>
                  </a:txBody>
                  <a:tcPr/>
                </a:tc>
              </a:tr>
              <a:tr h="636408">
                <a:tc>
                  <a:txBody>
                    <a:bodyPr/>
                    <a:lstStyle/>
                    <a:p>
                      <a:r>
                        <a:rPr lang="cs-CZ" dirty="0" smtClean="0"/>
                        <a:t>Časové pásmo: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noProof="1" smtClean="0"/>
                        <a:t>+0</a:t>
                      </a:r>
                      <a:endParaRPr lang="cs-CZ" noProof="1"/>
                    </a:p>
                  </a:txBody>
                  <a:tcPr/>
                </a:tc>
              </a:tr>
              <a:tr h="873735">
                <a:tc>
                  <a:txBody>
                    <a:bodyPr/>
                    <a:lstStyle/>
                    <a:p>
                      <a:r>
                        <a:rPr lang="cs-CZ" dirty="0" smtClean="0"/>
                        <a:t>Počet obyvatel: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noProof="1" smtClean="0"/>
                        <a:t>62 041 000  (22. na světě,</a:t>
                      </a:r>
                      <a:r>
                        <a:rPr lang="cs-CZ" baseline="0" noProof="1" smtClean="0"/>
                        <a:t> 2007)</a:t>
                      </a:r>
                      <a:endParaRPr lang="cs-CZ" noProof="1" smtClean="0"/>
                    </a:p>
                  </a:txBody>
                  <a:tcPr/>
                </a:tc>
              </a:tr>
              <a:tr h="636408">
                <a:tc>
                  <a:txBody>
                    <a:bodyPr/>
                    <a:lstStyle/>
                    <a:p>
                      <a:r>
                        <a:rPr lang="cs-CZ" dirty="0" smtClean="0"/>
                        <a:t>Jazyk: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angličtina</a:t>
                      </a:r>
                      <a:endParaRPr lang="cs-CZ" dirty="0"/>
                    </a:p>
                  </a:txBody>
                  <a:tcPr/>
                </a:tc>
              </a:tr>
              <a:tr h="636408">
                <a:tc>
                  <a:txBody>
                    <a:bodyPr/>
                    <a:lstStyle/>
                    <a:p>
                      <a:r>
                        <a:rPr lang="cs-CZ" dirty="0" smtClean="0"/>
                        <a:t>Státní zřízení: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parlamentní monarchie</a:t>
                      </a:r>
                      <a:endParaRPr lang="cs-CZ" dirty="0"/>
                    </a:p>
                  </a:txBody>
                  <a:tcPr/>
                </a:tc>
              </a:tr>
              <a:tr h="636408">
                <a:tc>
                  <a:txBody>
                    <a:bodyPr/>
                    <a:lstStyle/>
                    <a:p>
                      <a:r>
                        <a:rPr lang="cs-CZ" dirty="0" smtClean="0"/>
                        <a:t>Měna: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Libra šterlinků  (GBP)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23528" y="836712"/>
            <a:ext cx="8424936" cy="864096"/>
          </a:xfrm>
        </p:spPr>
        <p:txBody>
          <a:bodyPr>
            <a:normAutofit fontScale="90000"/>
          </a:bodyPr>
          <a:lstStyle/>
          <a:p>
            <a:pPr algn="ctr"/>
            <a:r>
              <a:rPr lang="cs-CZ" sz="2700" b="1" dirty="0" smtClean="0"/>
              <a:t>Spojené království Velké Británie a Severního Irska</a:t>
            </a:r>
            <a:r>
              <a:rPr lang="cs-CZ" sz="4400" dirty="0" smtClean="0"/>
              <a:t/>
            </a:r>
            <a:br>
              <a:rPr lang="cs-CZ" sz="4400" dirty="0" smtClean="0"/>
            </a:b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67544" y="1412776"/>
            <a:ext cx="8219256" cy="5161760"/>
          </a:xfrm>
        </p:spPr>
        <p:txBody>
          <a:bodyPr>
            <a:normAutofit fontScale="77500" lnSpcReduction="20000"/>
          </a:bodyPr>
          <a:lstStyle/>
          <a:p>
            <a:r>
              <a:rPr lang="cs-CZ" dirty="0" smtClean="0"/>
              <a:t>Je parlamentní monarchií složenou ze čtyř zemí: Anglie, Skotska, Walesu a Severního </a:t>
            </a:r>
            <a:r>
              <a:rPr lang="cs-CZ" dirty="0" smtClean="0"/>
              <a:t>Irska. </a:t>
            </a:r>
          </a:p>
          <a:p>
            <a:endParaRPr lang="cs-CZ" dirty="0" smtClean="0"/>
          </a:p>
          <a:p>
            <a:r>
              <a:rPr lang="cs-CZ" dirty="0" smtClean="0"/>
              <a:t>Vláda </a:t>
            </a:r>
            <a:r>
              <a:rPr lang="cs-CZ" dirty="0" smtClean="0"/>
              <a:t>vykonává moc jménem královny, která formálně drží veškerou výkonnou moc</a:t>
            </a:r>
            <a:r>
              <a:rPr lang="cs-CZ" dirty="0" smtClean="0"/>
              <a:t>.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„</a:t>
            </a:r>
            <a:r>
              <a:rPr lang="cs-CZ" noProof="1" smtClean="0"/>
              <a:t>Vláda Jejího Veličenstva</a:t>
            </a:r>
            <a:r>
              <a:rPr lang="cs-CZ" noProof="1" smtClean="0"/>
              <a:t>“ </a:t>
            </a:r>
            <a:r>
              <a:rPr lang="cs-CZ" noProof="1" smtClean="0"/>
              <a:t>(</a:t>
            </a:r>
            <a:r>
              <a:rPr lang="cs-CZ" i="1" noProof="1" smtClean="0"/>
              <a:t>Her Majesty's </a:t>
            </a:r>
            <a:r>
              <a:rPr lang="cs-CZ" i="1" noProof="1" smtClean="0"/>
              <a:t>Government</a:t>
            </a:r>
            <a:r>
              <a:rPr lang="cs-CZ" noProof="1" smtClean="0"/>
              <a:t>) má </a:t>
            </a:r>
            <a:r>
              <a:rPr lang="cs-CZ" noProof="1" smtClean="0"/>
              <a:t>  v </a:t>
            </a:r>
            <a:r>
              <a:rPr lang="cs-CZ" noProof="1" smtClean="0"/>
              <a:t>rukou výkonnou </a:t>
            </a:r>
            <a:r>
              <a:rPr lang="cs-CZ" noProof="1" smtClean="0"/>
              <a:t>moc</a:t>
            </a:r>
            <a:r>
              <a:rPr lang="cs-CZ" noProof="1" smtClean="0"/>
              <a:t>. V jejím čele stojí premiér </a:t>
            </a:r>
            <a:r>
              <a:rPr lang="cs-CZ" noProof="1" smtClean="0"/>
              <a:t>(</a:t>
            </a:r>
            <a:r>
              <a:rPr lang="cs-CZ" i="1" noProof="1" smtClean="0"/>
              <a:t>Prime </a:t>
            </a:r>
            <a:r>
              <a:rPr lang="cs-CZ" i="1" noProof="1" smtClean="0"/>
              <a:t>Minister</a:t>
            </a:r>
            <a:r>
              <a:rPr lang="cs-CZ" noProof="1" smtClean="0"/>
              <a:t>). Radě nejdůležitějších ministrů se říká kabinet </a:t>
            </a:r>
            <a:r>
              <a:rPr lang="cs-CZ" noProof="1" smtClean="0"/>
              <a:t>(</a:t>
            </a:r>
            <a:r>
              <a:rPr lang="cs-CZ" i="1" noProof="1" smtClean="0"/>
              <a:t>Cabinet</a:t>
            </a:r>
            <a:r>
              <a:rPr lang="cs-CZ" noProof="1" smtClean="0"/>
              <a:t>). Vláda je odpovědná </a:t>
            </a:r>
            <a:r>
              <a:rPr lang="cs-CZ" noProof="1" smtClean="0"/>
              <a:t>parlamentu</a:t>
            </a:r>
            <a:r>
              <a:rPr lang="cs-CZ" noProof="1" smtClean="0"/>
              <a:t>.</a:t>
            </a:r>
            <a:endParaRPr lang="cs-CZ" dirty="0" smtClean="0"/>
          </a:p>
          <a:p>
            <a:endParaRPr lang="cs-CZ" i="1" dirty="0" smtClean="0"/>
          </a:p>
          <a:p>
            <a:r>
              <a:rPr lang="cs-CZ" i="1" dirty="0" smtClean="0"/>
              <a:t>Britskými </a:t>
            </a:r>
            <a:r>
              <a:rPr lang="cs-CZ" i="1" dirty="0" smtClean="0"/>
              <a:t>korunními závislými </a:t>
            </a:r>
            <a:r>
              <a:rPr lang="cs-CZ" i="1" dirty="0" smtClean="0"/>
              <a:t>územími</a:t>
            </a:r>
            <a:r>
              <a:rPr lang="cs-CZ" dirty="0" smtClean="0"/>
              <a:t> jsou </a:t>
            </a:r>
            <a:r>
              <a:rPr lang="cs-CZ" dirty="0" smtClean="0"/>
              <a:t>Ostrov Man </a:t>
            </a:r>
            <a:r>
              <a:rPr lang="cs-CZ" dirty="0" smtClean="0"/>
              <a:t>     a </a:t>
            </a:r>
            <a:r>
              <a:rPr lang="cs-CZ" dirty="0" smtClean="0"/>
              <a:t>Normanské ostrovy. Jako takové jsou vlastnictvím Britské koruny, nejsou součástí Spojeného království, jsou s ním pouze spojeny federací známou jako Britské ostrovy. Pod suverenitu Spojeného království spadá též čtrnáct tzv. </a:t>
            </a:r>
            <a:r>
              <a:rPr lang="cs-CZ" i="1" dirty="0" smtClean="0"/>
              <a:t>zámořských území</a:t>
            </a:r>
            <a:r>
              <a:rPr lang="cs-CZ" dirty="0" smtClean="0"/>
              <a:t>, jež jsou zbytky bývalé Britské říše.</a:t>
            </a:r>
          </a:p>
          <a:p>
            <a:endParaRPr lang="cs-CZ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764704"/>
            <a:ext cx="8712968" cy="845840"/>
          </a:xfrm>
        </p:spPr>
        <p:txBody>
          <a:bodyPr>
            <a:normAutofit/>
          </a:bodyPr>
          <a:lstStyle/>
          <a:p>
            <a:r>
              <a:rPr lang="cs-CZ" sz="2800" b="1" dirty="0" smtClean="0"/>
              <a:t>Spojené království Velké Británie a Severního Irska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23528" y="1916832"/>
            <a:ext cx="4176464" cy="4392488"/>
          </a:xfrm>
        </p:spPr>
        <p:txBody>
          <a:bodyPr/>
          <a:lstStyle/>
          <a:p>
            <a:r>
              <a:rPr lang="cs-CZ" dirty="0" smtClean="0"/>
              <a:t>Současnou hlavou státu je královna Alžběta II., jež je zároveň hlavou dalších patnácti států zemí </a:t>
            </a:r>
            <a:r>
              <a:rPr lang="cs-CZ" noProof="1" smtClean="0"/>
              <a:t>Commonwealthu, </a:t>
            </a:r>
            <a:r>
              <a:rPr lang="cs-CZ" dirty="0" smtClean="0"/>
              <a:t>například Kanady, Austrálie, Nového Zélandu a Jamajky. 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P</a:t>
            </a:r>
            <a:r>
              <a:rPr lang="cs-CZ" dirty="0" smtClean="0"/>
              <a:t>anovnice</a:t>
            </a:r>
            <a:r>
              <a:rPr lang="cs-CZ" dirty="0" smtClean="0"/>
              <a:t>, královna Alžběta II., nastoupila na trůn v roce 1952, korunována byla v roce 1953.</a:t>
            </a:r>
          </a:p>
          <a:p>
            <a:endParaRPr lang="cs-CZ" dirty="0"/>
          </a:p>
        </p:txBody>
      </p:sp>
      <p:pic>
        <p:nvPicPr>
          <p:cNvPr id="5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040" y="1484784"/>
            <a:ext cx="3616262" cy="50026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548680"/>
            <a:ext cx="8229600" cy="720080"/>
          </a:xfrm>
        </p:spPr>
        <p:txBody>
          <a:bodyPr/>
          <a:lstStyle/>
          <a:p>
            <a:r>
              <a:rPr lang="cs-CZ" dirty="0" smtClean="0"/>
              <a:t>Geografie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0" y="1484784"/>
            <a:ext cx="5220072" cy="4968552"/>
          </a:xfrm>
        </p:spPr>
        <p:txBody>
          <a:bodyPr>
            <a:normAutofit/>
          </a:bodyPr>
          <a:lstStyle/>
          <a:p>
            <a:r>
              <a:rPr lang="cs-CZ" dirty="0" smtClean="0"/>
              <a:t>Spojené království zaujímá většinu rozlohy Britských ostrovů, skupiny ostrovů ležících severozápadně od pobřeží Evropy. Kromě dvou hlavních ostrovů, Velké Británie a Irska, je tu řada menších ostrovů. 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Proměnlivé</a:t>
            </a:r>
            <a:r>
              <a:rPr lang="cs-CZ" dirty="0" smtClean="0"/>
              <a:t>, ale mírné podnebí Britských ostrovů je ovlivňováno Atlantským oceánem. Západní pobřeží je charakteristické vysokými úhrny srážek (díky větrům vanoucím od oceánu), východní (zejm. však jihovýchodní)pobřeží naopak výrazně sušší.</a:t>
            </a:r>
          </a:p>
          <a:p>
            <a:endParaRPr lang="cs-CZ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080" y="908720"/>
            <a:ext cx="3528392" cy="5447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79512" y="548680"/>
            <a:ext cx="8784976" cy="648072"/>
          </a:xfrm>
        </p:spPr>
        <p:txBody>
          <a:bodyPr>
            <a:normAutofit/>
          </a:bodyPr>
          <a:lstStyle/>
          <a:p>
            <a:r>
              <a:rPr lang="cs-CZ" sz="2800" b="1" dirty="0" smtClean="0"/>
              <a:t>Spojené království Velké Británie a Severního Irska</a:t>
            </a:r>
            <a:endParaRPr lang="cs-CZ" sz="2800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340768"/>
            <a:ext cx="3314286" cy="24857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1340768"/>
            <a:ext cx="4101455" cy="23453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4048" y="3861048"/>
            <a:ext cx="3861384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4005064"/>
            <a:ext cx="4608512" cy="2582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219256" cy="708688"/>
          </a:xfrm>
        </p:spPr>
        <p:txBody>
          <a:bodyPr>
            <a:normAutofit/>
          </a:bodyPr>
          <a:lstStyle/>
          <a:p>
            <a:r>
              <a:rPr lang="cs-CZ" dirty="0" smtClean="0"/>
              <a:t>Citace: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124744"/>
            <a:ext cx="8640960" cy="5544616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cs-CZ" sz="1400" dirty="0" smtClean="0">
                <a:hlinkClick r:id="rId2"/>
              </a:rPr>
              <a:t>http://</a:t>
            </a:r>
            <a:r>
              <a:rPr lang="cs-CZ" sz="1400" dirty="0" smtClean="0">
                <a:hlinkClick r:id="rId2"/>
              </a:rPr>
              <a:t>cs.wikipedia.org/wiki/Soubor:EU_location_UK.png</a:t>
            </a:r>
            <a:endParaRPr lang="cs-CZ" sz="1400" dirty="0" smtClean="0"/>
          </a:p>
          <a:p>
            <a:pPr>
              <a:buNone/>
            </a:pPr>
            <a:r>
              <a:rPr lang="cs-CZ" sz="1400" dirty="0" smtClean="0">
                <a:hlinkClick r:id="rId3"/>
              </a:rPr>
              <a:t>http://</a:t>
            </a:r>
            <a:r>
              <a:rPr lang="cs-CZ" sz="1400" dirty="0" smtClean="0">
                <a:hlinkClick r:id="rId3"/>
              </a:rPr>
              <a:t>cs.wikipedia.org/wiki/Soubor:Flag_of_the_United_Kingdom.svg</a:t>
            </a:r>
            <a:endParaRPr lang="cs-CZ" sz="1400" dirty="0" smtClean="0"/>
          </a:p>
          <a:p>
            <a:pPr>
              <a:buNone/>
            </a:pPr>
            <a:r>
              <a:rPr lang="cs-CZ" sz="1400" dirty="0" smtClean="0">
                <a:hlinkClick r:id="rId4"/>
              </a:rPr>
              <a:t>http://</a:t>
            </a:r>
            <a:r>
              <a:rPr lang="cs-CZ" sz="1400" dirty="0" smtClean="0">
                <a:hlinkClick r:id="rId4"/>
              </a:rPr>
              <a:t>cs.wikipedia.org/wiki/Soubor:Royal_Coat_of_Arms_of_the_United_Kingdom.svg</a:t>
            </a:r>
            <a:endParaRPr lang="cs-CZ" sz="1400" dirty="0" smtClean="0"/>
          </a:p>
          <a:p>
            <a:pPr>
              <a:buNone/>
            </a:pPr>
            <a:r>
              <a:rPr lang="cs-CZ" sz="1400" dirty="0" smtClean="0">
                <a:hlinkClick r:id="rId5"/>
              </a:rPr>
              <a:t>http://cs.wikipedia.org/wiki/Soubor:Elizabeth_II_greets_NASA_GSFC_employees,_May_8,_</a:t>
            </a:r>
            <a:r>
              <a:rPr lang="cs-CZ" sz="1400" dirty="0" smtClean="0">
                <a:hlinkClick r:id="rId5"/>
              </a:rPr>
              <a:t>2007.jpg</a:t>
            </a:r>
            <a:endParaRPr lang="cs-CZ" sz="1400" dirty="0" smtClean="0"/>
          </a:p>
          <a:p>
            <a:pPr>
              <a:buNone/>
            </a:pPr>
            <a:r>
              <a:rPr lang="cs-CZ" sz="1400" dirty="0" smtClean="0">
                <a:hlinkClick r:id="rId6"/>
              </a:rPr>
              <a:t>http://</a:t>
            </a:r>
            <a:r>
              <a:rPr lang="cs-CZ" sz="1400" dirty="0" smtClean="0">
                <a:hlinkClick r:id="rId6"/>
              </a:rPr>
              <a:t>cs.wikipedia.org/wiki/Soubor:Uk_topo_en.jpg</a:t>
            </a:r>
            <a:endParaRPr lang="cs-CZ" sz="1400" dirty="0" smtClean="0"/>
          </a:p>
          <a:p>
            <a:pPr>
              <a:buNone/>
            </a:pPr>
            <a:r>
              <a:rPr lang="cs-CZ" sz="1400" dirty="0" smtClean="0">
                <a:hlinkClick r:id="rId7"/>
              </a:rPr>
              <a:t>http://</a:t>
            </a:r>
            <a:r>
              <a:rPr lang="cs-CZ" sz="1400" dirty="0" smtClean="0">
                <a:hlinkClick r:id="rId7"/>
              </a:rPr>
              <a:t>cs.wikipedia.org/wiki/Spojen%C3%A9_kr%C3%A1lovstv%C3%AD</a:t>
            </a:r>
            <a:endParaRPr lang="cs-CZ" sz="1400" dirty="0" smtClean="0"/>
          </a:p>
          <a:p>
            <a:pPr>
              <a:buNone/>
            </a:pPr>
            <a:r>
              <a:rPr lang="cs-CZ" sz="1400" dirty="0" smtClean="0"/>
              <a:t>http://www.</a:t>
            </a:r>
            <a:r>
              <a:rPr lang="cs-CZ" sz="1400" dirty="0" err="1" smtClean="0"/>
              <a:t>google.com</a:t>
            </a:r>
            <a:r>
              <a:rPr lang="cs-CZ" sz="1400" dirty="0" smtClean="0"/>
              <a:t>/</a:t>
            </a:r>
            <a:r>
              <a:rPr lang="cs-CZ" sz="1400" dirty="0" err="1" smtClean="0"/>
              <a:t>imgres</a:t>
            </a:r>
            <a:r>
              <a:rPr lang="cs-CZ" sz="1400" dirty="0" smtClean="0"/>
              <a:t>?start=125&amp;</a:t>
            </a:r>
            <a:r>
              <a:rPr lang="cs-CZ" sz="1400" dirty="0" err="1" smtClean="0"/>
              <a:t>biw</a:t>
            </a:r>
            <a:r>
              <a:rPr lang="cs-CZ" sz="1400" dirty="0" smtClean="0"/>
              <a:t>=1280&amp;</a:t>
            </a:r>
            <a:r>
              <a:rPr lang="cs-CZ" sz="1400" dirty="0" err="1" smtClean="0"/>
              <a:t>bih</a:t>
            </a:r>
            <a:r>
              <a:rPr lang="cs-CZ" sz="1400" dirty="0" smtClean="0"/>
              <a:t>=515&amp;</a:t>
            </a:r>
            <a:r>
              <a:rPr lang="cs-CZ" sz="1400" dirty="0" err="1" smtClean="0"/>
              <a:t>tbm</a:t>
            </a:r>
            <a:r>
              <a:rPr lang="cs-CZ" sz="1400" dirty="0" smtClean="0"/>
              <a:t>=</a:t>
            </a:r>
            <a:r>
              <a:rPr lang="cs-CZ" sz="1400" dirty="0" err="1" smtClean="0"/>
              <a:t>isch</a:t>
            </a:r>
            <a:r>
              <a:rPr lang="cs-CZ" sz="1400" dirty="0" smtClean="0"/>
              <a:t>&amp;</a:t>
            </a:r>
            <a:r>
              <a:rPr lang="cs-CZ" sz="1400" dirty="0" err="1" smtClean="0"/>
              <a:t>tbnid</a:t>
            </a:r>
            <a:r>
              <a:rPr lang="cs-CZ" sz="1400" dirty="0" smtClean="0"/>
              <a:t>=fq4ZRQKaobDFwM:&amp;</a:t>
            </a:r>
            <a:r>
              <a:rPr lang="cs-CZ" sz="1400" dirty="0" err="1" smtClean="0"/>
              <a:t>imgrefurl</a:t>
            </a:r>
            <a:r>
              <a:rPr lang="cs-CZ" sz="1400" dirty="0" smtClean="0"/>
              <a:t>=http://www.</a:t>
            </a:r>
            <a:r>
              <a:rPr lang="cs-CZ" sz="1400" dirty="0" err="1" smtClean="0"/>
              <a:t>forline.cz</a:t>
            </a:r>
            <a:r>
              <a:rPr lang="cs-CZ" sz="1400" dirty="0" smtClean="0"/>
              <a:t>/</a:t>
            </a:r>
            <a:r>
              <a:rPr lang="cs-CZ" sz="1400" dirty="0" err="1" smtClean="0"/>
              <a:t>zajezdy</a:t>
            </a:r>
            <a:r>
              <a:rPr lang="cs-CZ" sz="1400" dirty="0" smtClean="0"/>
              <a:t>/</a:t>
            </a:r>
            <a:r>
              <a:rPr lang="cs-CZ" sz="1400" dirty="0" err="1" smtClean="0"/>
              <a:t>velka</a:t>
            </a:r>
            <a:r>
              <a:rPr lang="cs-CZ" sz="1400" dirty="0" smtClean="0"/>
              <a:t>-</a:t>
            </a:r>
            <a:r>
              <a:rPr lang="cs-CZ" sz="1400" dirty="0" err="1" smtClean="0"/>
              <a:t>britanie</a:t>
            </a:r>
            <a:r>
              <a:rPr lang="cs-CZ" sz="1400" dirty="0" smtClean="0"/>
              <a:t>/&amp;</a:t>
            </a:r>
            <a:r>
              <a:rPr lang="cs-CZ" sz="1400" dirty="0" err="1" smtClean="0"/>
              <a:t>docid</a:t>
            </a:r>
            <a:r>
              <a:rPr lang="cs-CZ" sz="1400" dirty="0" smtClean="0"/>
              <a:t>=6M8yYcZA0M7NIM&amp;</a:t>
            </a:r>
            <a:r>
              <a:rPr lang="cs-CZ" sz="1400" dirty="0" err="1" smtClean="0"/>
              <a:t>imgurl</a:t>
            </a:r>
            <a:r>
              <a:rPr lang="cs-CZ" sz="1400" dirty="0" smtClean="0"/>
              <a:t>=http://</a:t>
            </a:r>
            <a:r>
              <a:rPr lang="cs-CZ" sz="1400" dirty="0" smtClean="0"/>
              <a:t>www.</a:t>
            </a:r>
            <a:r>
              <a:rPr lang="cs-CZ" sz="1400" dirty="0" err="1" smtClean="0"/>
              <a:t>forline.cz</a:t>
            </a:r>
            <a:r>
              <a:rPr lang="cs-CZ" sz="1400" dirty="0" smtClean="0"/>
              <a:t>/</a:t>
            </a:r>
            <a:r>
              <a:rPr lang="cs-CZ" sz="1400" dirty="0" err="1" smtClean="0"/>
              <a:t>FileHandler.ashx</a:t>
            </a:r>
            <a:r>
              <a:rPr lang="cs-CZ" sz="1400" dirty="0" smtClean="0"/>
              <a:t>%253FFileID%253D418%2526FormatID%253D4%2526TimeStamp%253D20110218165037&amp;w=348&amp;h=261&amp;</a:t>
            </a:r>
            <a:r>
              <a:rPr lang="cs-CZ" sz="1400" dirty="0" err="1" smtClean="0"/>
              <a:t>ei</a:t>
            </a:r>
            <a:r>
              <a:rPr lang="cs-CZ" sz="1400" dirty="0" smtClean="0"/>
              <a:t>=S-0pUp7mOpGrhQfotYHwCA&amp;zoom=1&amp;</a:t>
            </a:r>
            <a:r>
              <a:rPr lang="cs-CZ" sz="1400" dirty="0" err="1" smtClean="0"/>
              <a:t>iact</a:t>
            </a:r>
            <a:r>
              <a:rPr lang="cs-CZ" sz="1400" dirty="0" smtClean="0"/>
              <a:t>=</a:t>
            </a:r>
            <a:r>
              <a:rPr lang="cs-CZ" sz="1400" dirty="0" err="1" smtClean="0"/>
              <a:t>rc</a:t>
            </a:r>
            <a:r>
              <a:rPr lang="cs-CZ" sz="1400" dirty="0" smtClean="0"/>
              <a:t>&amp;dur=94&amp;</a:t>
            </a:r>
            <a:r>
              <a:rPr lang="cs-CZ" sz="1400" dirty="0" err="1" smtClean="0"/>
              <a:t>page</a:t>
            </a:r>
            <a:r>
              <a:rPr lang="cs-CZ" sz="1400" dirty="0" smtClean="0"/>
              <a:t>=7&amp;</a:t>
            </a:r>
            <a:r>
              <a:rPr lang="cs-CZ" sz="1400" dirty="0" err="1" smtClean="0"/>
              <a:t>tbnh</a:t>
            </a:r>
            <a:r>
              <a:rPr lang="cs-CZ" sz="1400" dirty="0" smtClean="0"/>
              <a:t>=138&amp;</a:t>
            </a:r>
            <a:r>
              <a:rPr lang="cs-CZ" sz="1400" dirty="0" err="1" smtClean="0"/>
              <a:t>tbnw</a:t>
            </a:r>
            <a:r>
              <a:rPr lang="cs-CZ" sz="1400" dirty="0" smtClean="0"/>
              <a:t>=193&amp;</a:t>
            </a:r>
            <a:r>
              <a:rPr lang="cs-CZ" sz="1400" dirty="0" err="1" smtClean="0"/>
              <a:t>ndsp</a:t>
            </a:r>
            <a:r>
              <a:rPr lang="cs-CZ" sz="1400" dirty="0" smtClean="0"/>
              <a:t>=18&amp;</a:t>
            </a:r>
            <a:r>
              <a:rPr lang="cs-CZ" sz="1400" dirty="0" err="1" smtClean="0"/>
              <a:t>ved</a:t>
            </a:r>
            <a:r>
              <a:rPr lang="cs-CZ" sz="1400" dirty="0" smtClean="0"/>
              <a:t>=1t:429,r:26,s:100,i:82&amp;</a:t>
            </a:r>
            <a:r>
              <a:rPr lang="cs-CZ" sz="1400" dirty="0" err="1" smtClean="0"/>
              <a:t>tx</a:t>
            </a:r>
            <a:r>
              <a:rPr lang="cs-CZ" sz="1400" dirty="0" smtClean="0"/>
              <a:t>=103&amp;ty=84</a:t>
            </a:r>
          </a:p>
          <a:p>
            <a:pPr>
              <a:buNone/>
            </a:pPr>
            <a:r>
              <a:rPr lang="cs-CZ" sz="1400" dirty="0" smtClean="0"/>
              <a:t>http://www.</a:t>
            </a:r>
            <a:r>
              <a:rPr lang="cs-CZ" sz="1400" dirty="0" err="1" smtClean="0"/>
              <a:t>google.com</a:t>
            </a:r>
            <a:r>
              <a:rPr lang="cs-CZ" sz="1400" dirty="0" smtClean="0"/>
              <a:t>/</a:t>
            </a:r>
            <a:r>
              <a:rPr lang="cs-CZ" sz="1400" dirty="0" err="1" smtClean="0"/>
              <a:t>imgres</a:t>
            </a:r>
            <a:r>
              <a:rPr lang="cs-CZ" sz="1400" dirty="0" smtClean="0"/>
              <a:t>?start=125&amp;</a:t>
            </a:r>
            <a:r>
              <a:rPr lang="cs-CZ" sz="1400" dirty="0" err="1" smtClean="0"/>
              <a:t>biw</a:t>
            </a:r>
            <a:r>
              <a:rPr lang="cs-CZ" sz="1400" dirty="0" smtClean="0"/>
              <a:t>=1280&amp;</a:t>
            </a:r>
            <a:r>
              <a:rPr lang="cs-CZ" sz="1400" dirty="0" err="1" smtClean="0"/>
              <a:t>bih</a:t>
            </a:r>
            <a:r>
              <a:rPr lang="cs-CZ" sz="1400" dirty="0" smtClean="0"/>
              <a:t>=515&amp;</a:t>
            </a:r>
            <a:r>
              <a:rPr lang="cs-CZ" sz="1400" dirty="0" err="1" smtClean="0"/>
              <a:t>tbm</a:t>
            </a:r>
            <a:r>
              <a:rPr lang="cs-CZ" sz="1400" dirty="0" smtClean="0"/>
              <a:t>=</a:t>
            </a:r>
            <a:r>
              <a:rPr lang="cs-CZ" sz="1400" dirty="0" err="1" smtClean="0"/>
              <a:t>isch</a:t>
            </a:r>
            <a:r>
              <a:rPr lang="cs-CZ" sz="1400" dirty="0" smtClean="0"/>
              <a:t>&amp;</a:t>
            </a:r>
            <a:r>
              <a:rPr lang="cs-CZ" sz="1400" dirty="0" err="1" smtClean="0"/>
              <a:t>tbnid</a:t>
            </a:r>
            <a:r>
              <a:rPr lang="cs-CZ" sz="1400" dirty="0" smtClean="0"/>
              <a:t>=bzj41MDwDSdbOM:&amp;</a:t>
            </a:r>
            <a:r>
              <a:rPr lang="cs-CZ" sz="1400" dirty="0" err="1" smtClean="0"/>
              <a:t>imgrefurl</a:t>
            </a:r>
            <a:r>
              <a:rPr lang="cs-CZ" sz="1400" dirty="0" smtClean="0"/>
              <a:t>=http://www.</a:t>
            </a:r>
            <a:r>
              <a:rPr lang="cs-CZ" sz="1400" dirty="0" err="1" smtClean="0"/>
              <a:t>travelclubck.cz</a:t>
            </a:r>
            <a:r>
              <a:rPr lang="cs-CZ" sz="1400" dirty="0" smtClean="0"/>
              <a:t>/</a:t>
            </a:r>
            <a:r>
              <a:rPr lang="cs-CZ" sz="1400" dirty="0" err="1" smtClean="0"/>
              <a:t>poznavaci</a:t>
            </a:r>
            <a:r>
              <a:rPr lang="cs-CZ" sz="1400" dirty="0" smtClean="0"/>
              <a:t>-</a:t>
            </a:r>
            <a:r>
              <a:rPr lang="cs-CZ" sz="1400" dirty="0" err="1" smtClean="0"/>
              <a:t>zajezdy</a:t>
            </a:r>
            <a:r>
              <a:rPr lang="cs-CZ" sz="1400" dirty="0" smtClean="0"/>
              <a:t>-</a:t>
            </a:r>
            <a:r>
              <a:rPr lang="cs-CZ" sz="1400" dirty="0" err="1" smtClean="0"/>
              <a:t>velka</a:t>
            </a:r>
            <a:r>
              <a:rPr lang="cs-CZ" sz="1400" dirty="0" smtClean="0"/>
              <a:t>-</a:t>
            </a:r>
            <a:r>
              <a:rPr lang="cs-CZ" sz="1400" dirty="0" err="1" smtClean="0"/>
              <a:t>britanie</a:t>
            </a:r>
            <a:r>
              <a:rPr lang="cs-CZ" sz="1400" dirty="0" smtClean="0"/>
              <a:t>/</a:t>
            </a:r>
            <a:r>
              <a:rPr lang="cs-CZ" sz="1400" dirty="0" err="1" smtClean="0"/>
              <a:t>londyn</a:t>
            </a:r>
            <a:r>
              <a:rPr lang="cs-CZ" sz="1400" dirty="0" smtClean="0"/>
              <a:t>-a-</a:t>
            </a:r>
            <a:r>
              <a:rPr lang="cs-CZ" sz="1400" dirty="0" err="1" smtClean="0"/>
              <a:t>jihozapad</a:t>
            </a:r>
            <a:r>
              <a:rPr lang="cs-CZ" sz="1400" dirty="0" smtClean="0"/>
              <a:t>-</a:t>
            </a:r>
            <a:r>
              <a:rPr lang="cs-CZ" sz="1400" dirty="0" err="1" smtClean="0"/>
              <a:t>anglie</a:t>
            </a:r>
            <a:r>
              <a:rPr lang="cs-CZ" sz="1400" dirty="0" smtClean="0"/>
              <a:t>-klenoty-historie-a-</a:t>
            </a:r>
            <a:r>
              <a:rPr lang="cs-CZ" sz="1400" dirty="0" err="1" smtClean="0"/>
              <a:t>prirody</a:t>
            </a:r>
            <a:r>
              <a:rPr lang="cs-CZ" sz="1400" dirty="0" smtClean="0"/>
              <a:t>/&amp;</a:t>
            </a:r>
            <a:r>
              <a:rPr lang="cs-CZ" sz="1400" dirty="0" err="1" smtClean="0"/>
              <a:t>docid</a:t>
            </a:r>
            <a:r>
              <a:rPr lang="cs-CZ" sz="1400" dirty="0" smtClean="0"/>
              <a:t>=IQp8atRad47_</a:t>
            </a:r>
            <a:r>
              <a:rPr lang="cs-CZ" sz="1400" dirty="0" err="1" smtClean="0"/>
              <a:t>tM</a:t>
            </a:r>
            <a:r>
              <a:rPr lang="cs-CZ" sz="1400" dirty="0" smtClean="0"/>
              <a:t>&amp;</a:t>
            </a:r>
            <a:r>
              <a:rPr lang="cs-CZ" sz="1400" dirty="0" err="1" smtClean="0"/>
              <a:t>imgurl</a:t>
            </a:r>
            <a:r>
              <a:rPr lang="cs-CZ" sz="1400" dirty="0" smtClean="0"/>
              <a:t>=http://</a:t>
            </a:r>
            <a:r>
              <a:rPr lang="cs-CZ" sz="1400" dirty="0" smtClean="0"/>
              <a:t>www.</a:t>
            </a:r>
            <a:r>
              <a:rPr lang="cs-CZ" sz="1400" dirty="0" err="1" smtClean="0"/>
              <a:t>travelclubck.cz</a:t>
            </a:r>
            <a:r>
              <a:rPr lang="cs-CZ" sz="1400" dirty="0" smtClean="0"/>
              <a:t>/</a:t>
            </a:r>
            <a:r>
              <a:rPr lang="cs-CZ" sz="1400" dirty="0" err="1" smtClean="0"/>
              <a:t>FileHandler.ashx</a:t>
            </a:r>
            <a:r>
              <a:rPr lang="cs-CZ" sz="1400" dirty="0" smtClean="0"/>
              <a:t>%253FFileID%253D2431%2526FormatID%253D20%2526TimeStamp%253D20120617235502&amp;w=355&amp;h=203&amp;</a:t>
            </a:r>
            <a:r>
              <a:rPr lang="cs-CZ" sz="1400" dirty="0" err="1" smtClean="0"/>
              <a:t>ei</a:t>
            </a:r>
            <a:r>
              <a:rPr lang="cs-CZ" sz="1400" dirty="0" smtClean="0"/>
              <a:t>=z-0pUo77K8PPhAfumoDADg&amp;zoom=1&amp;</a:t>
            </a:r>
            <a:r>
              <a:rPr lang="cs-CZ" sz="1400" dirty="0" err="1" smtClean="0"/>
              <a:t>iact</a:t>
            </a:r>
            <a:r>
              <a:rPr lang="cs-CZ" sz="1400" dirty="0" smtClean="0"/>
              <a:t>=</a:t>
            </a:r>
            <a:r>
              <a:rPr lang="cs-CZ" sz="1400" dirty="0" err="1" smtClean="0"/>
              <a:t>hc</a:t>
            </a:r>
            <a:r>
              <a:rPr lang="cs-CZ" sz="1400" dirty="0" smtClean="0"/>
              <a:t>&amp;</a:t>
            </a:r>
            <a:r>
              <a:rPr lang="cs-CZ" sz="1400" dirty="0" err="1" smtClean="0"/>
              <a:t>vpx</a:t>
            </a:r>
            <a:r>
              <a:rPr lang="cs-CZ" sz="1400" dirty="0" smtClean="0"/>
              <a:t>=4&amp;</a:t>
            </a:r>
            <a:r>
              <a:rPr lang="cs-CZ" sz="1400" dirty="0" err="1" smtClean="0"/>
              <a:t>vpy</a:t>
            </a:r>
            <a:r>
              <a:rPr lang="cs-CZ" sz="1400" dirty="0" smtClean="0"/>
              <a:t>=2&amp;dur=5828&amp;</a:t>
            </a:r>
            <a:r>
              <a:rPr lang="cs-CZ" sz="1400" dirty="0" err="1" smtClean="0"/>
              <a:t>hovh</a:t>
            </a:r>
            <a:r>
              <a:rPr lang="cs-CZ" sz="1400" dirty="0" smtClean="0"/>
              <a:t>=162&amp;</a:t>
            </a:r>
            <a:r>
              <a:rPr lang="cs-CZ" sz="1400" dirty="0" err="1" smtClean="0"/>
              <a:t>hovw</a:t>
            </a:r>
            <a:r>
              <a:rPr lang="cs-CZ" sz="1400" dirty="0" smtClean="0"/>
              <a:t>=284&amp;</a:t>
            </a:r>
            <a:r>
              <a:rPr lang="cs-CZ" sz="1400" dirty="0" err="1" smtClean="0"/>
              <a:t>tx</a:t>
            </a:r>
            <a:r>
              <a:rPr lang="cs-CZ" sz="1400" dirty="0" smtClean="0"/>
              <a:t>=235&amp;ty=98&amp;</a:t>
            </a:r>
            <a:r>
              <a:rPr lang="cs-CZ" sz="1400" dirty="0" err="1" smtClean="0"/>
              <a:t>page</a:t>
            </a:r>
            <a:r>
              <a:rPr lang="cs-CZ" sz="1400" dirty="0" smtClean="0"/>
              <a:t>=7&amp;</a:t>
            </a:r>
            <a:r>
              <a:rPr lang="cs-CZ" sz="1400" dirty="0" err="1" smtClean="0"/>
              <a:t>tbnh</a:t>
            </a:r>
            <a:r>
              <a:rPr lang="cs-CZ" sz="1400" dirty="0" smtClean="0"/>
              <a:t>=143&amp;</a:t>
            </a:r>
            <a:r>
              <a:rPr lang="cs-CZ" sz="1400" dirty="0" err="1" smtClean="0"/>
              <a:t>tbnw</a:t>
            </a:r>
            <a:r>
              <a:rPr lang="cs-CZ" sz="1400" dirty="0" smtClean="0"/>
              <a:t>=278&amp;</a:t>
            </a:r>
            <a:r>
              <a:rPr lang="cs-CZ" sz="1400" dirty="0" err="1" smtClean="0"/>
              <a:t>ndsp</a:t>
            </a:r>
            <a:r>
              <a:rPr lang="cs-CZ" sz="1400" dirty="0" smtClean="0"/>
              <a:t>=18&amp;</a:t>
            </a:r>
            <a:r>
              <a:rPr lang="cs-CZ" sz="1400" dirty="0" err="1" smtClean="0"/>
              <a:t>ved</a:t>
            </a:r>
            <a:r>
              <a:rPr lang="cs-CZ" sz="1400" dirty="0" smtClean="0"/>
              <a:t>=1t:429,r:37,</a:t>
            </a:r>
            <a:r>
              <a:rPr lang="cs-CZ" sz="1400" dirty="0" smtClean="0">
                <a:hlinkClick r:id="rId8"/>
              </a:rPr>
              <a:t>s:100,i:115</a:t>
            </a:r>
            <a:endParaRPr lang="cs-CZ" sz="1400" dirty="0" smtClean="0"/>
          </a:p>
          <a:p>
            <a:pPr>
              <a:buNone/>
            </a:pPr>
            <a:r>
              <a:rPr lang="cs-CZ" sz="1400" dirty="0" smtClean="0"/>
              <a:t>http://www.</a:t>
            </a:r>
            <a:r>
              <a:rPr lang="cs-CZ" sz="1400" dirty="0" err="1" smtClean="0"/>
              <a:t>google.com</a:t>
            </a:r>
            <a:r>
              <a:rPr lang="cs-CZ" sz="1400" dirty="0" smtClean="0"/>
              <a:t>/</a:t>
            </a:r>
            <a:r>
              <a:rPr lang="cs-CZ" sz="1400" dirty="0" err="1" smtClean="0"/>
              <a:t>imgres</a:t>
            </a:r>
            <a:r>
              <a:rPr lang="cs-CZ" sz="1400" dirty="0" smtClean="0"/>
              <a:t>?start=243&amp;</a:t>
            </a:r>
            <a:r>
              <a:rPr lang="cs-CZ" sz="1400" dirty="0" err="1" smtClean="0"/>
              <a:t>biw</a:t>
            </a:r>
            <a:r>
              <a:rPr lang="cs-CZ" sz="1400" dirty="0" smtClean="0"/>
              <a:t>=1280&amp;</a:t>
            </a:r>
            <a:r>
              <a:rPr lang="cs-CZ" sz="1400" dirty="0" err="1" smtClean="0"/>
              <a:t>bih</a:t>
            </a:r>
            <a:r>
              <a:rPr lang="cs-CZ" sz="1400" dirty="0" smtClean="0"/>
              <a:t>=515&amp;</a:t>
            </a:r>
            <a:r>
              <a:rPr lang="cs-CZ" sz="1400" dirty="0" err="1" smtClean="0"/>
              <a:t>tbm</a:t>
            </a:r>
            <a:r>
              <a:rPr lang="cs-CZ" sz="1400" dirty="0" smtClean="0"/>
              <a:t>=</a:t>
            </a:r>
            <a:r>
              <a:rPr lang="cs-CZ" sz="1400" dirty="0" err="1" smtClean="0"/>
              <a:t>isch</a:t>
            </a:r>
            <a:r>
              <a:rPr lang="cs-CZ" sz="1400" dirty="0" smtClean="0"/>
              <a:t>&amp;</a:t>
            </a:r>
            <a:r>
              <a:rPr lang="cs-CZ" sz="1400" dirty="0" err="1" smtClean="0"/>
              <a:t>tbnid</a:t>
            </a:r>
            <a:r>
              <a:rPr lang="cs-CZ" sz="1400" dirty="0" smtClean="0"/>
              <a:t>=yfQ4vK1VxauYtM:&amp;</a:t>
            </a:r>
            <a:r>
              <a:rPr lang="cs-CZ" sz="1400" dirty="0" err="1" smtClean="0"/>
              <a:t>imgrefurl</a:t>
            </a:r>
            <a:r>
              <a:rPr lang="cs-CZ" sz="1400" dirty="0" smtClean="0"/>
              <a:t>=http://www.</a:t>
            </a:r>
            <a:r>
              <a:rPr lang="cs-CZ" sz="1400" dirty="0" err="1" smtClean="0"/>
              <a:t>etravel.cz</a:t>
            </a:r>
            <a:r>
              <a:rPr lang="cs-CZ" sz="1400" dirty="0" smtClean="0"/>
              <a:t>/</a:t>
            </a:r>
            <a:r>
              <a:rPr lang="cs-CZ" sz="1400" dirty="0" err="1" smtClean="0"/>
              <a:t>londyn</a:t>
            </a:r>
            <a:r>
              <a:rPr lang="cs-CZ" sz="1400" dirty="0" smtClean="0"/>
              <a:t>-</a:t>
            </a:r>
            <a:r>
              <a:rPr lang="cs-CZ" sz="1400" dirty="0" err="1" smtClean="0"/>
              <a:t>letecke</a:t>
            </a:r>
            <a:r>
              <a:rPr lang="cs-CZ" sz="1400" dirty="0" smtClean="0"/>
              <a:t>-</a:t>
            </a:r>
            <a:r>
              <a:rPr lang="cs-CZ" sz="1400" dirty="0" err="1" smtClean="0"/>
              <a:t>vikendy</a:t>
            </a:r>
            <a:r>
              <a:rPr lang="cs-CZ" sz="1400" dirty="0" smtClean="0"/>
              <a:t>&amp;</a:t>
            </a:r>
            <a:r>
              <a:rPr lang="cs-CZ" sz="1400" dirty="0" err="1" smtClean="0"/>
              <a:t>docid</a:t>
            </a:r>
            <a:r>
              <a:rPr lang="cs-CZ" sz="1400" dirty="0" smtClean="0"/>
              <a:t>=8GPlHP7fKyDBgM&amp;</a:t>
            </a:r>
            <a:r>
              <a:rPr lang="cs-CZ" sz="1400" dirty="0" err="1" smtClean="0"/>
              <a:t>imgurl</a:t>
            </a:r>
            <a:r>
              <a:rPr lang="cs-CZ" sz="1400" dirty="0" smtClean="0"/>
              <a:t>=http://</a:t>
            </a:r>
            <a:r>
              <a:rPr lang="cs-CZ" sz="1400" dirty="0" smtClean="0"/>
              <a:t>www.</a:t>
            </a:r>
            <a:r>
              <a:rPr lang="cs-CZ" sz="1400" dirty="0" err="1" smtClean="0"/>
              <a:t>etravel.cz</a:t>
            </a:r>
            <a:r>
              <a:rPr lang="cs-CZ" sz="1400" dirty="0" smtClean="0"/>
              <a:t>/</a:t>
            </a:r>
            <a:r>
              <a:rPr lang="cs-CZ" sz="1400" dirty="0" err="1" smtClean="0"/>
              <a:t>images</a:t>
            </a:r>
            <a:r>
              <a:rPr lang="cs-CZ" sz="1400" dirty="0" smtClean="0"/>
              <a:t>/</a:t>
            </a:r>
            <a:r>
              <a:rPr lang="cs-CZ" sz="1400" dirty="0" err="1" smtClean="0"/>
              <a:t>zajezdy</a:t>
            </a:r>
            <a:r>
              <a:rPr lang="cs-CZ" sz="1400" dirty="0" smtClean="0"/>
              <a:t>/</a:t>
            </a:r>
            <a:r>
              <a:rPr lang="cs-CZ" sz="1400" dirty="0" err="1" smtClean="0"/>
              <a:t>velka</a:t>
            </a:r>
            <a:r>
              <a:rPr lang="cs-CZ" sz="1400" dirty="0" smtClean="0"/>
              <a:t>-</a:t>
            </a:r>
            <a:r>
              <a:rPr lang="cs-CZ" sz="1400" dirty="0" err="1" smtClean="0"/>
              <a:t>britanie</a:t>
            </a:r>
            <a:r>
              <a:rPr lang="cs-CZ" sz="1400" dirty="0" smtClean="0"/>
              <a:t>/londyn3_770.jpg&amp;w=556&amp;h=394&amp;</a:t>
            </a:r>
            <a:r>
              <a:rPr lang="cs-CZ" sz="1400" dirty="0" err="1" smtClean="0"/>
              <a:t>ei</a:t>
            </a:r>
            <a:r>
              <a:rPr lang="cs-CZ" sz="1400" dirty="0" smtClean="0"/>
              <a:t>=c-4pUpm0DIGShQesuIHwAg&amp;zoom=1&amp;</a:t>
            </a:r>
            <a:r>
              <a:rPr lang="cs-CZ" sz="1400" dirty="0" err="1" smtClean="0"/>
              <a:t>iact</a:t>
            </a:r>
            <a:r>
              <a:rPr lang="cs-CZ" sz="1400" dirty="0" smtClean="0"/>
              <a:t>=</a:t>
            </a:r>
            <a:r>
              <a:rPr lang="cs-CZ" sz="1400" dirty="0" err="1" smtClean="0"/>
              <a:t>rc</a:t>
            </a:r>
            <a:r>
              <a:rPr lang="cs-CZ" sz="1400" dirty="0" smtClean="0"/>
              <a:t>&amp;dur=94&amp;</a:t>
            </a:r>
            <a:r>
              <a:rPr lang="cs-CZ" sz="1400" dirty="0" err="1" smtClean="0"/>
              <a:t>page</a:t>
            </a:r>
            <a:r>
              <a:rPr lang="cs-CZ" sz="1400" dirty="0" smtClean="0"/>
              <a:t>=13&amp;</a:t>
            </a:r>
            <a:r>
              <a:rPr lang="cs-CZ" sz="1400" dirty="0" err="1" smtClean="0"/>
              <a:t>tbnh</a:t>
            </a:r>
            <a:r>
              <a:rPr lang="cs-CZ" sz="1400" dirty="0" smtClean="0"/>
              <a:t>=133&amp;</a:t>
            </a:r>
            <a:r>
              <a:rPr lang="cs-CZ" sz="1400" dirty="0" err="1" smtClean="0"/>
              <a:t>tbnw</a:t>
            </a:r>
            <a:r>
              <a:rPr lang="cs-CZ" sz="1400" dirty="0" smtClean="0"/>
              <a:t>=187&amp;</a:t>
            </a:r>
            <a:r>
              <a:rPr lang="cs-CZ" sz="1400" dirty="0" err="1" smtClean="0"/>
              <a:t>ndsp</a:t>
            </a:r>
            <a:r>
              <a:rPr lang="cs-CZ" sz="1400" dirty="0" smtClean="0"/>
              <a:t>=24&amp;</a:t>
            </a:r>
            <a:r>
              <a:rPr lang="cs-CZ" sz="1400" dirty="0" err="1" smtClean="0"/>
              <a:t>ved</a:t>
            </a:r>
            <a:r>
              <a:rPr lang="cs-CZ" sz="1400" dirty="0" smtClean="0"/>
              <a:t>=1t:429,r:46,s:200,i:142&amp;</a:t>
            </a:r>
            <a:r>
              <a:rPr lang="cs-CZ" sz="1400" dirty="0" err="1" smtClean="0"/>
              <a:t>tx</a:t>
            </a:r>
            <a:r>
              <a:rPr lang="cs-CZ" sz="1400" dirty="0" smtClean="0"/>
              <a:t>=97&amp;ty=102</a:t>
            </a:r>
          </a:p>
          <a:p>
            <a:pPr>
              <a:buNone/>
            </a:pPr>
            <a:r>
              <a:rPr lang="cs-CZ" sz="1400" dirty="0" smtClean="0"/>
              <a:t>http://www.</a:t>
            </a:r>
            <a:r>
              <a:rPr lang="cs-CZ" sz="1400" dirty="0" err="1" smtClean="0"/>
              <a:t>google.com</a:t>
            </a:r>
            <a:r>
              <a:rPr lang="cs-CZ" sz="1400" dirty="0" smtClean="0"/>
              <a:t>/</a:t>
            </a:r>
            <a:r>
              <a:rPr lang="cs-CZ" sz="1400" dirty="0" err="1" smtClean="0"/>
              <a:t>imgres</a:t>
            </a:r>
            <a:r>
              <a:rPr lang="cs-CZ" sz="1400" dirty="0" smtClean="0"/>
              <a:t>?start=208&amp;</a:t>
            </a:r>
            <a:r>
              <a:rPr lang="cs-CZ" sz="1400" dirty="0" err="1" smtClean="0"/>
              <a:t>biw</a:t>
            </a:r>
            <a:r>
              <a:rPr lang="cs-CZ" sz="1400" dirty="0" smtClean="0"/>
              <a:t>=1280&amp;</a:t>
            </a:r>
            <a:r>
              <a:rPr lang="cs-CZ" sz="1400" dirty="0" err="1" smtClean="0"/>
              <a:t>bih</a:t>
            </a:r>
            <a:r>
              <a:rPr lang="cs-CZ" sz="1400" dirty="0" smtClean="0"/>
              <a:t>=515&amp;</a:t>
            </a:r>
            <a:r>
              <a:rPr lang="cs-CZ" sz="1400" dirty="0" err="1" smtClean="0"/>
              <a:t>tbm</a:t>
            </a:r>
            <a:r>
              <a:rPr lang="cs-CZ" sz="1400" dirty="0" smtClean="0"/>
              <a:t>=</a:t>
            </a:r>
            <a:r>
              <a:rPr lang="cs-CZ" sz="1400" dirty="0" err="1" smtClean="0"/>
              <a:t>isch</a:t>
            </a:r>
            <a:r>
              <a:rPr lang="cs-CZ" sz="1400" dirty="0" smtClean="0"/>
              <a:t>&amp;</a:t>
            </a:r>
            <a:r>
              <a:rPr lang="cs-CZ" sz="1400" dirty="0" err="1" smtClean="0"/>
              <a:t>tbnid</a:t>
            </a:r>
            <a:r>
              <a:rPr lang="cs-CZ" sz="1400" dirty="0" smtClean="0"/>
              <a:t>=rzn5G4tdozB_</a:t>
            </a:r>
            <a:r>
              <a:rPr lang="cs-CZ" sz="1400" dirty="0" err="1" smtClean="0"/>
              <a:t>TM</a:t>
            </a:r>
            <a:r>
              <a:rPr lang="cs-CZ" sz="1400" dirty="0" smtClean="0"/>
              <a:t>:&amp;</a:t>
            </a:r>
            <a:r>
              <a:rPr lang="cs-CZ" sz="1400" dirty="0" err="1" smtClean="0"/>
              <a:t>imgrefurl</a:t>
            </a:r>
            <a:r>
              <a:rPr lang="cs-CZ" sz="1400" dirty="0" smtClean="0"/>
              <a:t>=http://www.</a:t>
            </a:r>
            <a:r>
              <a:rPr lang="cs-CZ" sz="1400" dirty="0" err="1" smtClean="0"/>
              <a:t>timeout.com</a:t>
            </a:r>
            <a:r>
              <a:rPr lang="cs-CZ" sz="1400" dirty="0" smtClean="0"/>
              <a:t>/</a:t>
            </a:r>
            <a:r>
              <a:rPr lang="cs-CZ" sz="1400" dirty="0" err="1" smtClean="0"/>
              <a:t>london</a:t>
            </a:r>
            <a:r>
              <a:rPr lang="cs-CZ" sz="1400" dirty="0" smtClean="0"/>
              <a:t>/</a:t>
            </a:r>
            <a:r>
              <a:rPr lang="cs-CZ" sz="1400" dirty="0" err="1" smtClean="0"/>
              <a:t>things</a:t>
            </a:r>
            <a:r>
              <a:rPr lang="cs-CZ" sz="1400" dirty="0" smtClean="0"/>
              <a:t>-to-do/101-</a:t>
            </a:r>
            <a:r>
              <a:rPr lang="cs-CZ" sz="1400" dirty="0" err="1" smtClean="0"/>
              <a:t>things</a:t>
            </a:r>
            <a:r>
              <a:rPr lang="cs-CZ" sz="1400" dirty="0" smtClean="0"/>
              <a:t>-to-do-in-</a:t>
            </a:r>
            <a:r>
              <a:rPr lang="cs-CZ" sz="1400" dirty="0" err="1" smtClean="0"/>
              <a:t>london</a:t>
            </a:r>
            <a:r>
              <a:rPr lang="cs-CZ" sz="1400" dirty="0" smtClean="0"/>
              <a:t>&amp;</a:t>
            </a:r>
            <a:r>
              <a:rPr lang="cs-CZ" sz="1400" dirty="0" err="1" smtClean="0"/>
              <a:t>docid</a:t>
            </a:r>
            <a:r>
              <a:rPr lang="cs-CZ" sz="1400" dirty="0" smtClean="0"/>
              <a:t>=P16CINmR1Z-</a:t>
            </a:r>
            <a:r>
              <a:rPr lang="cs-CZ" sz="1400" dirty="0" err="1" smtClean="0"/>
              <a:t>wcM</a:t>
            </a:r>
            <a:r>
              <a:rPr lang="cs-CZ" sz="1400" dirty="0" smtClean="0"/>
              <a:t>&amp;</a:t>
            </a:r>
            <a:r>
              <a:rPr lang="cs-CZ" sz="1400" dirty="0" err="1" smtClean="0"/>
              <a:t>imgurl</a:t>
            </a:r>
            <a:r>
              <a:rPr lang="cs-CZ" sz="1400" dirty="0" smtClean="0"/>
              <a:t>=http://media.</a:t>
            </a:r>
            <a:r>
              <a:rPr lang="cs-CZ" sz="1400" dirty="0" err="1" smtClean="0"/>
              <a:t>timeout.com</a:t>
            </a:r>
            <a:r>
              <a:rPr lang="cs-CZ" sz="1400" dirty="0" smtClean="0"/>
              <a:t>/</a:t>
            </a:r>
            <a:r>
              <a:rPr lang="cs-CZ" sz="1400" dirty="0" err="1" smtClean="0"/>
              <a:t>images</a:t>
            </a:r>
            <a:r>
              <a:rPr lang="cs-CZ" sz="1400" dirty="0" smtClean="0"/>
              <a:t>/23489/660/370/image.</a:t>
            </a:r>
            <a:r>
              <a:rPr lang="cs-CZ" sz="1400" dirty="0" err="1" smtClean="0"/>
              <a:t>jpg</a:t>
            </a:r>
            <a:r>
              <a:rPr lang="cs-CZ" sz="1400" dirty="0" smtClean="0"/>
              <a:t>&amp;w=660&amp;h=370&amp;</a:t>
            </a:r>
            <a:r>
              <a:rPr lang="cs-CZ" sz="1400" dirty="0" err="1" smtClean="0"/>
              <a:t>ei</a:t>
            </a:r>
            <a:r>
              <a:rPr lang="cs-CZ" sz="1400" dirty="0" smtClean="0"/>
              <a:t>=6PEpUsPREYHOhAef0YGoCw&amp;zoom=1&amp;</a:t>
            </a:r>
            <a:r>
              <a:rPr lang="cs-CZ" sz="1400" dirty="0" err="1" smtClean="0"/>
              <a:t>iact</a:t>
            </a:r>
            <a:r>
              <a:rPr lang="cs-CZ" sz="1400" dirty="0" smtClean="0"/>
              <a:t>=</a:t>
            </a:r>
            <a:r>
              <a:rPr lang="cs-CZ" sz="1400" dirty="0" err="1" smtClean="0"/>
              <a:t>rc</a:t>
            </a:r>
            <a:r>
              <a:rPr lang="cs-CZ" sz="1400" dirty="0" smtClean="0"/>
              <a:t>&amp;</a:t>
            </a:r>
            <a:r>
              <a:rPr lang="cs-CZ" sz="1400" dirty="0" err="1" smtClean="0"/>
              <a:t>page</a:t>
            </a:r>
            <a:r>
              <a:rPr lang="cs-CZ" sz="1400" dirty="0" smtClean="0"/>
              <a:t>=13&amp;</a:t>
            </a:r>
            <a:r>
              <a:rPr lang="cs-CZ" sz="1400" dirty="0" err="1" smtClean="0"/>
              <a:t>tbnh</a:t>
            </a:r>
            <a:r>
              <a:rPr lang="cs-CZ" sz="1400" dirty="0" smtClean="0"/>
              <a:t>=128&amp;</a:t>
            </a:r>
            <a:r>
              <a:rPr lang="cs-CZ" sz="1400" dirty="0" err="1" smtClean="0"/>
              <a:t>tbnw</a:t>
            </a:r>
            <a:r>
              <a:rPr lang="cs-CZ" sz="1400" dirty="0" smtClean="0"/>
              <a:t>=245&amp;</a:t>
            </a:r>
            <a:r>
              <a:rPr lang="cs-CZ" sz="1400" dirty="0" err="1" smtClean="0"/>
              <a:t>ndsp</a:t>
            </a:r>
            <a:r>
              <a:rPr lang="cs-CZ" sz="1400" dirty="0" smtClean="0"/>
              <a:t>=22&amp;</a:t>
            </a:r>
            <a:r>
              <a:rPr lang="cs-CZ" sz="1400" dirty="0" err="1" smtClean="0"/>
              <a:t>ved</a:t>
            </a:r>
            <a:r>
              <a:rPr lang="cs-CZ" sz="1400" dirty="0" smtClean="0"/>
              <a:t>=1t:429,r:22,s:200,i:70&amp;</a:t>
            </a:r>
            <a:r>
              <a:rPr lang="cs-CZ" sz="1400" dirty="0" err="1" smtClean="0"/>
              <a:t>tx</a:t>
            </a:r>
            <a:r>
              <a:rPr lang="cs-CZ" sz="1400" dirty="0" smtClean="0"/>
              <a:t>=115&amp;ty=77</a:t>
            </a:r>
            <a:endParaRPr lang="cs-CZ" sz="1400" dirty="0" smtClean="0"/>
          </a:p>
        </p:txBody>
      </p:sp>
    </p:spTree>
    <p:extLst>
      <p:ext uri="{BB962C8B-B14F-4D97-AF65-F5344CB8AC3E}">
        <p14:creationId xmlns="" xmlns:p14="http://schemas.microsoft.com/office/powerpoint/2010/main" val="2598227856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istick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Urbanistický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nist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500</TotalTime>
  <Words>573</Words>
  <Application>Microsoft Office PowerPoint</Application>
  <PresentationFormat>Předvádění na obrazovce (4:3)</PresentationFormat>
  <Paragraphs>69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Urbanistický</vt:lpstr>
      <vt:lpstr> </vt:lpstr>
      <vt:lpstr>Anotace:</vt:lpstr>
      <vt:lpstr>Spojené království Velké Británie a Severního Irska  United Kingdom of Great Britain and Northern Ireland</vt:lpstr>
      <vt:lpstr>Spojené království Velké Británie a Severního Irska </vt:lpstr>
      <vt:lpstr>Spojené království Velké Británie a Severního Irska</vt:lpstr>
      <vt:lpstr>Spojené království Velké Británie a Severního Irska </vt:lpstr>
      <vt:lpstr>Spojené království Velké Británie a Severního Irska</vt:lpstr>
      <vt:lpstr>Geografie</vt:lpstr>
      <vt:lpstr>Spojené království Velké Británie a Severního Irska</vt:lpstr>
      <vt:lpstr>Citace: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cp:lastModifiedBy>Sachy</cp:lastModifiedBy>
  <cp:revision>132</cp:revision>
  <dcterms:created xsi:type="dcterms:W3CDTF">2012-06-17T14:26:04Z</dcterms:created>
  <dcterms:modified xsi:type="dcterms:W3CDTF">2013-09-06T15:26:23Z</dcterms:modified>
</cp:coreProperties>
</file>