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4" r:id="rId8"/>
    <p:sldId id="263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 ČJ_13_EDUARD ŠTORCH A ZDENĚK BURIAN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Halže,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Fukalová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Život a dílo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CZ.1.07/1.4.00/21.3551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X="100137" custScaleY="9575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38C94D2-88C9-4D12-B153-9F9B68ECFEA7}" type="presOf" srcId="{757F3AB3-0718-4624-B441-E567A8F0AB56}" destId="{333A1088-737F-45CB-B68E-254E46348037}" srcOrd="0" destOrd="0" presId="urn:microsoft.com/office/officeart/2005/8/layout/target3"/>
    <dgm:cxn modelId="{55966AFE-51F5-4E0A-9FFF-21726BBFE2EA}" type="presOf" srcId="{D8197B8C-B260-4A16-BDF4-0947B075E274}" destId="{5A5FFA88-C948-4069-8E93-59FA12366E83}" srcOrd="1" destOrd="0" presId="urn:microsoft.com/office/officeart/2005/8/layout/target3"/>
    <dgm:cxn modelId="{D07FEF7A-174C-434A-95DE-CBC24BEAEFE8}" type="presOf" srcId="{D1B46980-6531-4606-95E6-44980827E919}" destId="{6140AFEC-043D-4C43-A2F9-D0F5331DF3A3}" srcOrd="0" destOrd="0" presId="urn:microsoft.com/office/officeart/2005/8/layout/target3"/>
    <dgm:cxn modelId="{514A3E00-6BE8-4F49-8635-CED7C9FD9AAF}" type="presOf" srcId="{4C35D32F-0EAB-4CD7-82EE-45574DC2A586}" destId="{890E4F0B-2866-4A3F-A3C7-2A14B1797930}" srcOrd="1" destOrd="0" presId="urn:microsoft.com/office/officeart/2005/8/layout/target3"/>
    <dgm:cxn modelId="{3AE5EF1F-C257-45A5-9B64-4A8C2250DC75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19D5999-A4DA-4E39-8283-F3AC751A56EF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9BCEC1C-0574-444B-B5A0-9BD42CBD0094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CD5392A-9BFD-4B25-810A-E245C564FA27}" type="presOf" srcId="{D8197B8C-B260-4A16-BDF4-0947B075E274}" destId="{25B08C86-7E15-44DC-BE7F-FFB55DD49D12}" srcOrd="0" destOrd="0" presId="urn:microsoft.com/office/officeart/2005/8/layout/target3"/>
    <dgm:cxn modelId="{16D651B5-C019-4EEF-84D0-465CBF3BD896}" type="presOf" srcId="{D1D4F407-5343-4D3F-B5B9-D407B03CAEB4}" destId="{D005CE8C-CC26-4C3E-AC11-E15060ECD759}" srcOrd="0" destOrd="0" presId="urn:microsoft.com/office/officeart/2005/8/layout/target3"/>
    <dgm:cxn modelId="{CDD8F7C4-AA51-4D76-9211-CAE526F5EC43}" type="presOf" srcId="{D1D4F407-5343-4D3F-B5B9-D407B03CAEB4}" destId="{AED2198E-93D5-4001-81B4-73124B309672}" srcOrd="1" destOrd="0" presId="urn:microsoft.com/office/officeart/2005/8/layout/target3"/>
    <dgm:cxn modelId="{155B35EE-0E8C-4AE1-BF6F-0E999E691E9B}" type="presOf" srcId="{4C35D32F-0EAB-4CD7-82EE-45574DC2A586}" destId="{8BEBB6EC-1DAA-4CAC-8A25-BC0FCBD5DBD5}" srcOrd="0" destOrd="0" presId="urn:microsoft.com/office/officeart/2005/8/layout/target3"/>
    <dgm:cxn modelId="{E849CA41-61E5-482F-946E-0C225DBC2049}" type="presParOf" srcId="{333A1088-737F-45CB-B68E-254E46348037}" destId="{F5ABB229-8D3B-4694-996A-96F23CF14429}" srcOrd="0" destOrd="0" presId="urn:microsoft.com/office/officeart/2005/8/layout/target3"/>
    <dgm:cxn modelId="{C4AEEEBA-E8FC-45F1-B47E-4DD94761FF6D}" type="presParOf" srcId="{333A1088-737F-45CB-B68E-254E46348037}" destId="{F41139FD-01EE-4571-8B17-4FB00FC51163}" srcOrd="1" destOrd="0" presId="urn:microsoft.com/office/officeart/2005/8/layout/target3"/>
    <dgm:cxn modelId="{B4C72C8C-C649-4532-AFAD-1499EF76D601}" type="presParOf" srcId="{333A1088-737F-45CB-B68E-254E46348037}" destId="{D005CE8C-CC26-4C3E-AC11-E15060ECD759}" srcOrd="2" destOrd="0" presId="urn:microsoft.com/office/officeart/2005/8/layout/target3"/>
    <dgm:cxn modelId="{F65EACF8-E88D-4411-8F3E-4D3F7564A3FF}" type="presParOf" srcId="{333A1088-737F-45CB-B68E-254E46348037}" destId="{2C702D82-9B77-49B7-9568-BB8EB47C3372}" srcOrd="3" destOrd="0" presId="urn:microsoft.com/office/officeart/2005/8/layout/target3"/>
    <dgm:cxn modelId="{F7E0C362-E0A7-460A-939A-CF980A55D38E}" type="presParOf" srcId="{333A1088-737F-45CB-B68E-254E46348037}" destId="{A52A0455-90FF-4808-ABD0-F02540D31D5A}" srcOrd="4" destOrd="0" presId="urn:microsoft.com/office/officeart/2005/8/layout/target3"/>
    <dgm:cxn modelId="{9204331B-812F-460A-A1E8-7E9B26EF26EE}" type="presParOf" srcId="{333A1088-737F-45CB-B68E-254E46348037}" destId="{6140AFEC-043D-4C43-A2F9-D0F5331DF3A3}" srcOrd="5" destOrd="0" presId="urn:microsoft.com/office/officeart/2005/8/layout/target3"/>
    <dgm:cxn modelId="{2DE7CCE3-614C-468F-9A62-BF5B1510FF71}" type="presParOf" srcId="{333A1088-737F-45CB-B68E-254E46348037}" destId="{9358AC05-5D7D-4327-9F80-1AD486AEA664}" srcOrd="6" destOrd="0" presId="urn:microsoft.com/office/officeart/2005/8/layout/target3"/>
    <dgm:cxn modelId="{E5A7A79A-5BD3-4230-A3B6-27D1F8676F8A}" type="presParOf" srcId="{333A1088-737F-45CB-B68E-254E46348037}" destId="{313FC574-E1CD-4FB4-B054-0B805CE0447D}" srcOrd="7" destOrd="0" presId="urn:microsoft.com/office/officeart/2005/8/layout/target3"/>
    <dgm:cxn modelId="{C54B74AB-25E5-41D4-AB75-C77637F19BA0}" type="presParOf" srcId="{333A1088-737F-45CB-B68E-254E46348037}" destId="{619D679B-A015-4ECF-8348-D1034C574F40}" srcOrd="8" destOrd="0" presId="urn:microsoft.com/office/officeart/2005/8/layout/target3"/>
    <dgm:cxn modelId="{FFB40B23-AB5B-4349-B424-82728EB191AD}" type="presParOf" srcId="{333A1088-737F-45CB-B68E-254E46348037}" destId="{322283A8-4A27-4CDA-BAE3-F381106A9174}" srcOrd="9" destOrd="0" presId="urn:microsoft.com/office/officeart/2005/8/layout/target3"/>
    <dgm:cxn modelId="{B906C6FD-E983-4083-ACA6-13ED338E9473}" type="presParOf" srcId="{333A1088-737F-45CB-B68E-254E46348037}" destId="{FFC9F71D-1B4F-4AD9-A4A6-86ADEFC8AF5C}" srcOrd="10" destOrd="0" presId="urn:microsoft.com/office/officeart/2005/8/layout/target3"/>
    <dgm:cxn modelId="{A3C5A7C9-4861-43E6-A64D-2CE657584164}" type="presParOf" srcId="{333A1088-737F-45CB-B68E-254E46348037}" destId="{25B08C86-7E15-44DC-BE7F-FFB55DD49D12}" srcOrd="11" destOrd="0" presId="urn:microsoft.com/office/officeart/2005/8/layout/target3"/>
    <dgm:cxn modelId="{E5EFFEDF-393F-414D-9F18-384957FDA68B}" type="presParOf" srcId="{333A1088-737F-45CB-B68E-254E46348037}" destId="{76644BE8-9D7C-4C09-B250-3D10AF48CBB7}" srcOrd="12" destOrd="0" presId="urn:microsoft.com/office/officeart/2005/8/layout/target3"/>
    <dgm:cxn modelId="{B904834C-5EDF-4416-A418-0308338E1F0C}" type="presParOf" srcId="{333A1088-737F-45CB-B68E-254E46348037}" destId="{EE85B701-7295-41C0-BA7A-34D3756A2AE6}" srcOrd="13" destOrd="0" presId="urn:microsoft.com/office/officeart/2005/8/layout/target3"/>
    <dgm:cxn modelId="{C0C96E94-3187-4322-A2C1-E8229CCA4B11}" type="presParOf" srcId="{333A1088-737F-45CB-B68E-254E46348037}" destId="{8BEBB6EC-1DAA-4CAC-8A25-BC0FCBD5DBD5}" srcOrd="14" destOrd="0" presId="urn:microsoft.com/office/officeart/2005/8/layout/target3"/>
    <dgm:cxn modelId="{BA99181E-BC12-4701-AE81-D701B328504F}" type="presParOf" srcId="{333A1088-737F-45CB-B68E-254E46348037}" destId="{AED2198E-93D5-4001-81B4-73124B309672}" srcOrd="15" destOrd="0" presId="urn:microsoft.com/office/officeart/2005/8/layout/target3"/>
    <dgm:cxn modelId="{A7709A01-FD30-4333-A748-5CEAFBD5D3FD}" type="presParOf" srcId="{333A1088-737F-45CB-B68E-254E46348037}" destId="{2BE915AB-18AA-4053-B92C-3BFC9ED204BB}" srcOrd="16" destOrd="0" presId="urn:microsoft.com/office/officeart/2005/8/layout/target3"/>
    <dgm:cxn modelId="{D5EBF348-5925-4513-A0E4-E1E8D87FF50F}" type="presParOf" srcId="{333A1088-737F-45CB-B68E-254E46348037}" destId="{6BB5E863-4638-4E1D-BFDE-399D028AC4ED}" srcOrd="17" destOrd="0" presId="urn:microsoft.com/office/officeart/2005/8/layout/target3"/>
    <dgm:cxn modelId="{55C36FB2-4E32-4AF8-ADCB-82900BC9A62F}" type="presParOf" srcId="{333A1088-737F-45CB-B68E-254E46348037}" destId="{5A5FFA88-C948-4069-8E93-59FA12366E83}" srcOrd="18" destOrd="0" presId="urn:microsoft.com/office/officeart/2005/8/layout/target3"/>
    <dgm:cxn modelId="{46A5846F-68F9-4B56-A6A0-126575B5194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1997" y="0"/>
          <a:ext cx="4320479" cy="43204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144010" y="0"/>
          <a:ext cx="5832648" cy="43204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Halže, příspěvková organizace</a:t>
          </a:r>
          <a:endParaRPr lang="cs-CZ" sz="2000" kern="1200" dirty="0"/>
        </a:p>
      </dsp:txBody>
      <dsp:txXfrm>
        <a:off x="2144010" y="0"/>
        <a:ext cx="5832648" cy="691276"/>
      </dsp:txXfrm>
    </dsp:sp>
    <dsp:sp modelId="{A52A0455-90FF-4808-ABD0-F02540D31D5A}">
      <dsp:nvSpPr>
        <dsp:cNvPr id="0" name=""/>
        <dsp:cNvSpPr/>
      </dsp:nvSpPr>
      <dsp:spPr>
        <a:xfrm>
          <a:off x="451652" y="691276"/>
          <a:ext cx="3413179" cy="34131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158242" y="691276"/>
          <a:ext cx="5832648" cy="34131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Fukalová</a:t>
          </a:r>
          <a:endParaRPr lang="cs-CZ" sz="2000" kern="1200" dirty="0"/>
        </a:p>
      </dsp:txBody>
      <dsp:txXfrm>
        <a:off x="2158242" y="691276"/>
        <a:ext cx="5832648" cy="691276"/>
      </dsp:txXfrm>
    </dsp:sp>
    <dsp:sp modelId="{313FC574-E1CD-4FB4-B054-0B805CE0447D}">
      <dsp:nvSpPr>
        <dsp:cNvPr id="0" name=""/>
        <dsp:cNvSpPr/>
      </dsp:nvSpPr>
      <dsp:spPr>
        <a:xfrm>
          <a:off x="905303" y="1382553"/>
          <a:ext cx="2505878" cy="25058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154246" y="1435690"/>
          <a:ext cx="5840638" cy="23996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 ČJ_13_EDUARD ŠTORCH A ZDENĚK BURIAN</a:t>
          </a:r>
          <a:endParaRPr lang="cs-CZ" sz="2000" kern="1200" dirty="0"/>
        </a:p>
      </dsp:txBody>
      <dsp:txXfrm>
        <a:off x="2154246" y="1435690"/>
        <a:ext cx="5840638" cy="661959"/>
      </dsp:txXfrm>
    </dsp:sp>
    <dsp:sp modelId="{FFC9F71D-1B4F-4AD9-A4A6-86ADEFC8AF5C}">
      <dsp:nvSpPr>
        <dsp:cNvPr id="0" name=""/>
        <dsp:cNvSpPr/>
      </dsp:nvSpPr>
      <dsp:spPr>
        <a:xfrm>
          <a:off x="1358953" y="2073830"/>
          <a:ext cx="1598577" cy="159857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158242" y="2073830"/>
          <a:ext cx="5832648" cy="15985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Život a dílo</a:t>
          </a:r>
          <a:endParaRPr lang="cs-CZ" sz="2000" kern="1200" dirty="0"/>
        </a:p>
      </dsp:txBody>
      <dsp:txXfrm>
        <a:off x="2158242" y="2073830"/>
        <a:ext cx="5832648" cy="691276"/>
      </dsp:txXfrm>
    </dsp:sp>
    <dsp:sp modelId="{EE85B701-7295-41C0-BA7A-34D3756A2AE6}">
      <dsp:nvSpPr>
        <dsp:cNvPr id="0" name=""/>
        <dsp:cNvSpPr/>
      </dsp:nvSpPr>
      <dsp:spPr>
        <a:xfrm>
          <a:off x="1812603" y="2765107"/>
          <a:ext cx="691276" cy="6912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1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1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158242" y="2765107"/>
          <a:ext cx="5832648" cy="6912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CZ.1.07/1.4.00/21.3551</a:t>
          </a:r>
          <a:endParaRPr lang="cs-CZ" sz="2000" kern="1200" dirty="0"/>
        </a:p>
      </dsp:txBody>
      <dsp:txXfrm>
        <a:off x="2158242" y="2765107"/>
        <a:ext cx="5832648" cy="6912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u5UzJjF1Emc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u5UzJjF1Emc" TargetMode="External"/><Relationship Id="rId3" Type="http://schemas.openxmlformats.org/officeDocument/2006/relationships/hyperlink" Target="http://ld.johanesville.net/storch" TargetMode="External"/><Relationship Id="rId7" Type="http://schemas.openxmlformats.org/officeDocument/2006/relationships/hyperlink" Target="http://cs.wikipedia.org/wiki/Soubor:ALM_08_Dolch.jpg" TargetMode="External"/><Relationship Id="rId2" Type="http://schemas.openxmlformats.org/officeDocument/2006/relationships/hyperlink" Target="http://cs.wikipedia.org/wiki/Eduard_%C5%A0torch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Zdenek_Burian_memorial_plaque.jpg" TargetMode="External"/><Relationship Id="rId5" Type="http://schemas.openxmlformats.org/officeDocument/2006/relationships/hyperlink" Target="http://cs.wikipedia.org/wiki/Zden%C4%9Bk_Burian" TargetMode="External"/><Relationship Id="rId4" Type="http://schemas.openxmlformats.org/officeDocument/2006/relationships/hyperlink" Target="http://www.cesky-jazyk.cz/zivotopisy/eduard-storch.html" TargetMode="External"/><Relationship Id="rId9" Type="http://schemas.openxmlformats.org/officeDocument/2006/relationships/hyperlink" Target="http://www.osada-labut.cz/kronika-labute/kronika-2012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Eduard </a:t>
            </a:r>
            <a:r>
              <a:rPr lang="cs-CZ" dirty="0" err="1" smtClean="0"/>
              <a:t>štorch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</a:t>
            </a:r>
            <a:br>
              <a:rPr lang="cs-CZ" dirty="0" smtClean="0"/>
            </a:br>
            <a:r>
              <a:rPr lang="cs-CZ" dirty="0" err="1" smtClean="0"/>
              <a:t>zdeněk</a:t>
            </a:r>
            <a:r>
              <a:rPr lang="cs-CZ" dirty="0" smtClean="0"/>
              <a:t> </a:t>
            </a:r>
            <a:r>
              <a:rPr lang="cs-CZ" dirty="0" err="1" smtClean="0"/>
              <a:t>burian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Spisovatelé a ilustrátoři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2803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234482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403689600"/>
              </p:ext>
            </p:extLst>
          </p:nvPr>
        </p:nvGraphicFramePr>
        <p:xfrm>
          <a:off x="539552" y="332656"/>
          <a:ext cx="7992888" cy="4320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68285" y="5101604"/>
            <a:ext cx="5407429" cy="1047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69128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přibližuje život a dílo Eduarda </a:t>
            </a:r>
            <a:r>
              <a:rPr lang="cs-CZ" dirty="0" err="1" smtClean="0"/>
              <a:t>Štorcha</a:t>
            </a:r>
            <a:r>
              <a:rPr lang="cs-CZ" dirty="0" smtClean="0"/>
              <a:t> a Zdeňka Buriana</a:t>
            </a:r>
          </a:p>
          <a:p>
            <a:r>
              <a:rPr lang="cs-CZ" dirty="0" smtClean="0"/>
              <a:t>Je určena pro výklad s použitím interaktivní tabule</a:t>
            </a:r>
          </a:p>
          <a:p>
            <a:r>
              <a:rPr lang="cs-CZ" dirty="0" smtClean="0"/>
              <a:t>Využití v literární výchově žáků 4. a 5. ročníku</a:t>
            </a:r>
          </a:p>
          <a:p>
            <a:r>
              <a:rPr lang="cs-CZ" dirty="0" smtClean="0"/>
              <a:t>Uplatňuje mezipředmětové vztahy s vyučovacím předmětem Člověk a jeho svět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4048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EDUARD ŠTORCH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Narozen 10. dubna 1878</a:t>
            </a:r>
          </a:p>
          <a:p>
            <a:r>
              <a:rPr lang="cs-CZ" dirty="0" smtClean="0"/>
              <a:t>Zemřel 25. června 1956</a:t>
            </a:r>
          </a:p>
          <a:p>
            <a:r>
              <a:rPr lang="cs-CZ" dirty="0" smtClean="0"/>
              <a:t>Učitel, spisovatel</a:t>
            </a:r>
          </a:p>
          <a:p>
            <a:r>
              <a:rPr lang="cs-CZ" dirty="0" smtClean="0"/>
              <a:t>Jeho velkým zájmem byla</a:t>
            </a:r>
          </a:p>
          <a:p>
            <a:pPr marL="137160" indent="0">
              <a:buNone/>
            </a:pPr>
            <a:r>
              <a:rPr lang="cs-CZ" dirty="0" smtClean="0"/>
              <a:t>            ARCHEOLOGIE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3275856" y="4122658"/>
            <a:ext cx="3744416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4411270"/>
            <a:ext cx="259228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VĚDA STUDUJÍCÍ MINULOST PROSTŘEDNICTVÍM VYKOPÁVEK</a:t>
            </a:r>
            <a:endParaRPr lang="cs-CZ" sz="1100" dirty="0"/>
          </a:p>
        </p:txBody>
      </p:sp>
      <p:sp>
        <p:nvSpPr>
          <p:cNvPr id="6" name="Ovál 5"/>
          <p:cNvSpPr/>
          <p:nvPr/>
        </p:nvSpPr>
        <p:spPr>
          <a:xfrm>
            <a:off x="5508104" y="5351764"/>
            <a:ext cx="3240360" cy="8905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981026" y="5583596"/>
            <a:ext cx="218619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STAVITELSTVÍ VELKÝCH LODÍ - ARCH</a:t>
            </a:r>
            <a:endParaRPr lang="cs-CZ" sz="1100" dirty="0"/>
          </a:p>
        </p:txBody>
      </p:sp>
      <p:sp>
        <p:nvSpPr>
          <p:cNvPr id="8" name="Ovál 7"/>
          <p:cNvSpPr/>
          <p:nvPr/>
        </p:nvSpPr>
        <p:spPr>
          <a:xfrm>
            <a:off x="1115616" y="5212721"/>
            <a:ext cx="3816424" cy="116860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655676" y="5581580"/>
            <a:ext cx="273630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STUDIUM STARÝCH DOKUMENTŮ - ARCHIVÁLIÍ</a:t>
            </a:r>
            <a:endParaRPr lang="cs-CZ" sz="1100" dirty="0"/>
          </a:p>
        </p:txBody>
      </p:sp>
      <p:sp>
        <p:nvSpPr>
          <p:cNvPr id="10" name="Svislý svitek 9"/>
          <p:cNvSpPr/>
          <p:nvPr/>
        </p:nvSpPr>
        <p:spPr>
          <a:xfrm>
            <a:off x="6310242" y="1268760"/>
            <a:ext cx="2304256" cy="2592288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57520" y="1700808"/>
            <a:ext cx="1409700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717256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5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6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7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  <p:bldP spid="7" grpId="0"/>
      <p:bldP spid="8" grpId="0" animBg="1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Jako učitel chtěl dětem dějiny přiblížit nejen fakty a letopočty</a:t>
            </a:r>
          </a:p>
          <a:p>
            <a:r>
              <a:rPr lang="cs-CZ" sz="2400" dirty="0" smtClean="0"/>
              <a:t>Psal dobrodružné knihy přibližující život pravěkých obyvatel naší země</a:t>
            </a:r>
          </a:p>
          <a:p>
            <a:r>
              <a:rPr lang="cs-CZ" sz="2400" dirty="0" smtClean="0"/>
              <a:t>Osada havranů, Lovci mamutů, Volání rodu, </a:t>
            </a:r>
            <a:r>
              <a:rPr lang="cs-CZ" sz="2400" dirty="0" err="1" smtClean="0"/>
              <a:t>Minehava</a:t>
            </a:r>
            <a:endParaRPr lang="cs-CZ" sz="2400" dirty="0" smtClean="0"/>
          </a:p>
          <a:p>
            <a:r>
              <a:rPr lang="cs-CZ" sz="2400" dirty="0" smtClean="0"/>
              <a:t>Prvně jmenovaná kniha byla zfilmována</a:t>
            </a:r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539411"/>
            <a:ext cx="1543050" cy="222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386" y="4535397"/>
            <a:ext cx="1543050" cy="222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543425"/>
            <a:ext cx="1543050" cy="222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543425"/>
            <a:ext cx="1543050" cy="222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690868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ZDENĚK BURIAN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Narozen 11. února 1905</a:t>
            </a:r>
          </a:p>
          <a:p>
            <a:r>
              <a:rPr lang="cs-CZ" sz="2400" dirty="0" smtClean="0"/>
              <a:t>Zemřel 1. července 1981</a:t>
            </a:r>
          </a:p>
          <a:p>
            <a:r>
              <a:rPr lang="cs-CZ" sz="2400" dirty="0" smtClean="0"/>
              <a:t>Malíř</a:t>
            </a:r>
          </a:p>
          <a:p>
            <a:r>
              <a:rPr lang="cs-CZ" sz="2400" dirty="0" smtClean="0"/>
              <a:t>Ilustrátor </a:t>
            </a:r>
            <a:r>
              <a:rPr lang="cs-CZ" sz="2400" dirty="0" err="1" smtClean="0"/>
              <a:t>Štorchových</a:t>
            </a:r>
            <a:r>
              <a:rPr lang="cs-CZ" sz="2400" dirty="0" smtClean="0"/>
              <a:t> knih</a:t>
            </a:r>
          </a:p>
          <a:p>
            <a:r>
              <a:rPr lang="cs-CZ" sz="2400" dirty="0" smtClean="0"/>
              <a:t>Známé jsou jeho obrazy dinosaurů, mamutů a prvních lidí</a:t>
            </a:r>
            <a:endParaRPr lang="cs-CZ" sz="2400" dirty="0"/>
          </a:p>
        </p:txBody>
      </p:sp>
      <p:sp>
        <p:nvSpPr>
          <p:cNvPr id="4" name="Svislý svitek 3"/>
          <p:cNvSpPr/>
          <p:nvPr/>
        </p:nvSpPr>
        <p:spPr>
          <a:xfrm>
            <a:off x="6300192" y="1268760"/>
            <a:ext cx="2376264" cy="2088232"/>
          </a:xfrm>
          <a:prstGeom prst="vertic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567733"/>
            <a:ext cx="1215578" cy="16207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4293096"/>
            <a:ext cx="1543050" cy="222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293096"/>
            <a:ext cx="1543050" cy="222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76739" y="4293096"/>
            <a:ext cx="1543050" cy="222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23497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Pozůstatky doby kamenné v našem okrese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 obce Labuť byly v roce 1978 nalezeny opracované kousky kamene – pazourku</a:t>
            </a:r>
          </a:p>
          <a:p>
            <a:r>
              <a:rPr lang="cs-CZ" dirty="0" smtClean="0"/>
              <a:t>Nález je umístěn v muzeu v Plzni</a:t>
            </a:r>
          </a:p>
          <a:p>
            <a:r>
              <a:rPr lang="cs-CZ" dirty="0" smtClean="0"/>
              <a:t>Kopie jsou k vidění v tachovském muzeu Českého lesa</a:t>
            </a:r>
          </a:p>
          <a:p>
            <a:r>
              <a:rPr lang="cs-CZ" dirty="0" smtClean="0"/>
              <a:t>Jedná se o jediný nález na západě Čech</a:t>
            </a:r>
          </a:p>
          <a:p>
            <a:r>
              <a:rPr lang="cs-CZ" dirty="0" smtClean="0"/>
              <a:t>Opracovaný kámen sloužil k výrobě pravěkých nástrojů a zbraní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5244330"/>
            <a:ext cx="3712046" cy="1012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27984" y="6306639"/>
            <a:ext cx="237626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Ilustrační foto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xmlns="" val="3148171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Ukázka z filmu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780928"/>
            <a:ext cx="8229600" cy="964704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Osada Havranů 1/5 - </a:t>
            </a:r>
            <a:r>
              <a:rPr lang="cs-CZ" dirty="0" err="1" smtClean="0">
                <a:hlinkClick r:id="rId2"/>
              </a:rPr>
              <a:t>YouTube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11427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hlinkClick r:id="rId2"/>
              </a:rPr>
              <a:t>http://cs.wikipedia.org/wiki/Eduard_%</a:t>
            </a:r>
            <a:r>
              <a:rPr lang="cs-CZ" sz="2000" dirty="0" smtClean="0">
                <a:hlinkClick r:id="rId2"/>
              </a:rPr>
              <a:t>C5%A0torch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ld.johanesville.net/storch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www.</a:t>
            </a:r>
            <a:r>
              <a:rPr lang="cs-CZ" sz="2000" dirty="0" err="1" smtClean="0">
                <a:hlinkClick r:id="rId4"/>
              </a:rPr>
              <a:t>cesky</a:t>
            </a:r>
            <a:r>
              <a:rPr lang="cs-CZ" sz="2000" dirty="0" smtClean="0">
                <a:hlinkClick r:id="rId4"/>
              </a:rPr>
              <a:t>-jazyk.</a:t>
            </a:r>
            <a:r>
              <a:rPr lang="cs-CZ" sz="2000" dirty="0" err="1" smtClean="0">
                <a:hlinkClick r:id="rId4"/>
              </a:rPr>
              <a:t>cz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zivotopisy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eduard</a:t>
            </a:r>
            <a:r>
              <a:rPr lang="cs-CZ" sz="2000" dirty="0" smtClean="0">
                <a:hlinkClick r:id="rId4"/>
              </a:rPr>
              <a:t>-</a:t>
            </a:r>
            <a:r>
              <a:rPr lang="cs-CZ" sz="2000" dirty="0" err="1" smtClean="0">
                <a:hlinkClick r:id="rId4"/>
              </a:rPr>
              <a:t>storch.html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</a:t>
            </a:r>
            <a:r>
              <a:rPr lang="cs-CZ" sz="2000" dirty="0">
                <a:hlinkClick r:id="rId5"/>
              </a:rPr>
              <a:t>://</a:t>
            </a:r>
            <a:r>
              <a:rPr lang="cs-CZ" sz="2000" dirty="0" smtClean="0">
                <a:hlinkClick r:id="rId5"/>
              </a:rPr>
              <a:t>cs.wikipedia.org/wiki/Zden%C4%9Bk_Burian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cs.wikipedia.org/wiki/Soubor:Zdenek_Burian_memorial_plaque.jpg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cs.wikipedia.org/wiki/Soubor:ALM_08_Dolch.jpg</a:t>
            </a:r>
            <a:endParaRPr lang="cs-CZ" sz="2000" dirty="0" smtClean="0"/>
          </a:p>
          <a:p>
            <a:r>
              <a:rPr lang="cs-CZ" sz="2000" dirty="0" smtClean="0">
                <a:hlinkClick r:id="rId8"/>
              </a:rPr>
              <a:t>http</a:t>
            </a:r>
            <a:r>
              <a:rPr lang="cs-CZ" sz="2000" dirty="0">
                <a:hlinkClick r:id="rId8"/>
              </a:rPr>
              <a:t>://</a:t>
            </a:r>
            <a:r>
              <a:rPr lang="cs-CZ" sz="2000" dirty="0" smtClean="0">
                <a:hlinkClick r:id="rId8"/>
              </a:rPr>
              <a:t>www.youtube.com/watch?v=u5UzJjF1Emc</a:t>
            </a:r>
            <a:endParaRPr lang="cs-CZ" sz="2000" dirty="0" smtClean="0"/>
          </a:p>
          <a:p>
            <a:r>
              <a:rPr lang="cs-CZ" sz="2000" dirty="0">
                <a:hlinkClick r:id="rId9"/>
              </a:rPr>
              <a:t>http://www.osada-</a:t>
            </a:r>
            <a:r>
              <a:rPr lang="cs-CZ" sz="2000" dirty="0" err="1">
                <a:hlinkClick r:id="rId9"/>
              </a:rPr>
              <a:t>labut.cz</a:t>
            </a:r>
            <a:r>
              <a:rPr lang="cs-CZ" sz="2000" dirty="0">
                <a:hlinkClick r:id="rId9"/>
              </a:rPr>
              <a:t>/kronika-</a:t>
            </a:r>
            <a:r>
              <a:rPr lang="cs-CZ" sz="2000" dirty="0" err="1">
                <a:hlinkClick r:id="rId9"/>
              </a:rPr>
              <a:t>labute</a:t>
            </a:r>
            <a:r>
              <a:rPr lang="cs-CZ" sz="2000" dirty="0">
                <a:hlinkClick r:id="rId9"/>
              </a:rPr>
              <a:t>/kronika-2012</a:t>
            </a:r>
            <a:r>
              <a:rPr lang="cs-CZ" sz="2000" dirty="0" smtClean="0">
                <a:hlinkClick r:id="rId9"/>
              </a:rPr>
              <a:t>/</a:t>
            </a:r>
            <a:endParaRPr lang="cs-CZ" sz="2000" dirty="0" smtClean="0"/>
          </a:p>
          <a:p>
            <a:r>
              <a:rPr lang="cs-CZ" sz="2000" smtClean="0"/>
              <a:t>Naskenované obrázky knih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368152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73</TotalTime>
  <Words>271</Words>
  <Application>Microsoft Office PowerPoint</Application>
  <PresentationFormat>Předvádění na obrazovce (4:3)</PresentationFormat>
  <Paragraphs>51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Vrchol</vt:lpstr>
      <vt:lpstr>Eduard štorch a zdeněk burian</vt:lpstr>
      <vt:lpstr>Snímek 2</vt:lpstr>
      <vt:lpstr>ANOTACE</vt:lpstr>
      <vt:lpstr>EDUARD ŠTORCH</vt:lpstr>
      <vt:lpstr>DÍLO</vt:lpstr>
      <vt:lpstr>ZDENĚK BURIAN</vt:lpstr>
      <vt:lpstr>Pozůstatky doby kamenné v našem okrese</vt:lpstr>
      <vt:lpstr>Ukázka z filmu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Eduard štorch a zdeněk burian</dc:title>
  <dc:creator>Fukalová Hana</dc:creator>
  <cp:lastModifiedBy>Dum</cp:lastModifiedBy>
  <cp:revision>9</cp:revision>
  <dcterms:created xsi:type="dcterms:W3CDTF">2013-09-07T11:48:37Z</dcterms:created>
  <dcterms:modified xsi:type="dcterms:W3CDTF">2013-09-07T13:20:27Z</dcterms:modified>
</cp:coreProperties>
</file>