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5AEE39-930D-4848-98BC-7DCA12671686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51AEE0C-30D9-466B-9CFE-5FD7889AE5D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9"/>
            <a:ext cx="7961511" cy="5017170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 10_Mexiko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156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MEXIKO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213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Ciudad de </a:t>
            </a:r>
            <a:r>
              <a:rPr lang="cs-CZ" dirty="0" err="1" smtClean="0"/>
              <a:t>México</a:t>
            </a:r>
            <a:endParaRPr lang="cs-CZ" dirty="0" smtClean="0"/>
          </a:p>
          <a:p>
            <a:r>
              <a:rPr lang="cs-CZ" dirty="0" smtClean="0"/>
              <a:t>Rozloha : 1 958 201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108 400 000</a:t>
            </a:r>
          </a:p>
          <a:p>
            <a:r>
              <a:rPr lang="cs-CZ" dirty="0" smtClean="0"/>
              <a:t>Státní zřízení : federativní republika</a:t>
            </a:r>
          </a:p>
          <a:p>
            <a:r>
              <a:rPr lang="cs-CZ" dirty="0" smtClean="0"/>
              <a:t>Úřední jazyk : španělština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48680"/>
            <a:ext cx="2016224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33056"/>
            <a:ext cx="158417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6240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Rozmanité</a:t>
            </a:r>
          </a:p>
          <a:p>
            <a:r>
              <a:rPr lang="cs-CZ" dirty="0" smtClean="0"/>
              <a:t>Hornatá země s nížinami při pobřeží</a:t>
            </a:r>
          </a:p>
          <a:p>
            <a:r>
              <a:rPr lang="cs-CZ" dirty="0" smtClean="0"/>
              <a:t>Pohoří Sierra Madre, mezi nimi Mexická plošina</a:t>
            </a:r>
          </a:p>
          <a:p>
            <a:r>
              <a:rPr lang="cs-CZ" dirty="0" smtClean="0"/>
              <a:t>Sopky – </a:t>
            </a:r>
            <a:r>
              <a:rPr lang="cs-CZ" dirty="0" err="1" smtClean="0"/>
              <a:t>Popocatepetl</a:t>
            </a:r>
            <a:r>
              <a:rPr lang="cs-CZ" dirty="0" smtClean="0"/>
              <a:t> (5 452m.n.m.)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dirty="0" err="1" smtClean="0"/>
              <a:t>Citlatépetl</a:t>
            </a:r>
            <a:r>
              <a:rPr lang="cs-CZ" dirty="0" smtClean="0"/>
              <a:t> ( 5 700m.n.m.)</a:t>
            </a:r>
          </a:p>
          <a:p>
            <a:r>
              <a:rPr lang="cs-CZ" dirty="0" smtClean="0"/>
              <a:t>Častá zemětřesení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6" y="1395845"/>
            <a:ext cx="7620000" cy="537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6632"/>
            <a:ext cx="7620000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24944"/>
            <a:ext cx="6096000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1931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Dříve říše Indiánů (Aztékové)</a:t>
            </a:r>
          </a:p>
          <a:p>
            <a:r>
              <a:rPr lang="cs-CZ" dirty="0" smtClean="0"/>
              <a:t>Dnes španělsky mluvící mestici = míšenci bělochů a indiánů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375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Nerostné suroviny – velké množství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ropa, zemní plyn, stříbro, zlato, barevné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kovy</a:t>
            </a:r>
          </a:p>
          <a:p>
            <a:r>
              <a:rPr lang="cs-CZ" dirty="0" smtClean="0"/>
              <a:t>Průmysl – chemický, hutnický, strojírenský</a:t>
            </a:r>
          </a:p>
          <a:p>
            <a:r>
              <a:rPr lang="cs-CZ" dirty="0" smtClean="0"/>
              <a:t>Zemědělství – málo orné půdy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kukuřice, fazole, rajčata, chilli papričky,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cukrová třtina, bavlník, káva, kakao, </a:t>
            </a:r>
            <a:r>
              <a:rPr lang="cs-CZ" dirty="0" err="1" smtClean="0"/>
              <a:t>ana</a:t>
            </a:r>
            <a:r>
              <a:rPr lang="cs-CZ" dirty="0" smtClean="0"/>
              <a:t>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err="1" smtClean="0"/>
              <a:t>nasy</a:t>
            </a:r>
            <a:r>
              <a:rPr lang="cs-CZ" dirty="0" smtClean="0"/>
              <a:t>, banány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chov skotu, prasat; rybolov</a:t>
            </a:r>
          </a:p>
        </p:txBody>
      </p:sp>
    </p:spTree>
    <p:extLst>
      <p:ext uri="{BB962C8B-B14F-4D97-AF65-F5344CB8AC3E}">
        <p14:creationId xmlns:p14="http://schemas.microsoft.com/office/powerpoint/2010/main" val="857721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Indiánské památky</a:t>
            </a:r>
          </a:p>
          <a:p>
            <a:r>
              <a:rPr lang="cs-CZ" dirty="0" smtClean="0"/>
              <a:t>Tichomořské pobřeží – středisko </a:t>
            </a:r>
            <a:r>
              <a:rPr lang="cs-CZ" dirty="0" err="1" smtClean="0"/>
              <a:t>Acapulco</a:t>
            </a:r>
            <a:endParaRPr lang="cs-CZ" dirty="0" smtClean="0"/>
          </a:p>
          <a:p>
            <a:r>
              <a:rPr lang="cs-CZ" dirty="0" smtClean="0"/>
              <a:t>Zajímavosti : pončo</a:t>
            </a:r>
          </a:p>
          <a:p>
            <a:pPr marL="0" indent="0">
              <a:buNone/>
            </a:pPr>
            <a:r>
              <a:rPr lang="cs-CZ" dirty="0" smtClean="0"/>
              <a:t>                          sombrero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tequilla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tortilla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33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28800"/>
            <a:ext cx="7620000" cy="50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20" y="1400200"/>
            <a:ext cx="1695450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71" y="0"/>
            <a:ext cx="70294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696" y="692696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627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2589113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19.11.2012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22.11.2012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Mexiko, přírodní podmínky, obyvatelstvo, hospodářství, zajímavosti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2891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289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412776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http://upload.wikimedia.org/wikipedia/commons/thumb/8/89/Sierra_Madres_of_Mexiko.jpg/800px-Sierra_Madres_of_Mexiko.jpg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059107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http://upload.wikimedia.org/wikipedia/commons/thumb/a/a5/Mexico-Popocatepetl.jpg/800px-Mexico-Popocatepetl.jpg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705438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http://upload.wikimedia.org/wikipedia/commons/3/39/Pico_Orizaba_Pines.jpg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074770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http://upload.wikimedia.org/wikipedia/commons/thumb/f/fc/Flag_of_Mexico.svg/110px-Flag_of_Mexico.svg.png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721101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http://upload.wikimedia.org/wikipedia/commons/thumb/2/2a/Coat_of_arms_of_Mexico.svg/90px-Coat_of_arms_of_Mexico.svg.png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367432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http://upload.wikimedia.org/wikipedia/commons/thumb/0/06/View_from_Pyramide_de_la_luna.jpg/800px-View_from_Pyramide_de_la_luna.jpg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5013763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http://upload.wikimedia.org/wikipedia/commons/thumb/a/a6/Sombreros.JPG/800px-Sombreros.JPG</a:t>
            </a:r>
          </a:p>
        </p:txBody>
      </p:sp>
    </p:spTree>
    <p:extLst>
      <p:ext uri="{BB962C8B-B14F-4D97-AF65-F5344CB8AC3E}">
        <p14:creationId xmlns:p14="http://schemas.microsoft.com/office/powerpoint/2010/main" val="2038924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60648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http://upload.wikimedia.org/wikipedia/commons/thumb/3/32/California_Cabbage_Agave.jpg/800px-California_Cabbage_Agave.jpg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906979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http://www.napoje-online.cz/bmz_cache/3/3d9ca63a137feb93ad7b739dd5c562db.image.178x550.jpg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1830309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http://upload.wikimedia.org/wikipedia/commons/thumb/5/56/NCI_flour_tortillas.jpg/738px-NCI_flour_tortillas.jpg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2497600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http://upload.wikimedia.org/wikipedia/commons/thumb/5/55/Charleston_Hot_peppers_white_background.jpg/600px-Charleston_Hot_peppers_white_background.jpg</a:t>
            </a:r>
          </a:p>
        </p:txBody>
      </p:sp>
    </p:spTree>
    <p:extLst>
      <p:ext uri="{BB962C8B-B14F-4D97-AF65-F5344CB8AC3E}">
        <p14:creationId xmlns:p14="http://schemas.microsoft.com/office/powerpoint/2010/main" val="95412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69</TotalTime>
  <Words>261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MEXIKO</vt:lpstr>
      <vt:lpstr>Základní  údaje</vt:lpstr>
      <vt:lpstr>Přírodní  podmínky</vt:lpstr>
      <vt:lpstr>Obyvatelstvo</vt:lpstr>
      <vt:lpstr>Hospodářství</vt:lpstr>
      <vt:lpstr>Cestovní ruch</vt:lpstr>
      <vt:lpstr>Prezentace aplikace PowerPoint</vt:lpstr>
      <vt:lpstr>Prezentace aplikace PowerPoint</vt:lpstr>
      <vt:lpstr>Anotace</vt:lpstr>
      <vt:lpstr>Použité 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8</cp:revision>
  <dcterms:created xsi:type="dcterms:W3CDTF">2013-09-05T10:46:20Z</dcterms:created>
  <dcterms:modified xsi:type="dcterms:W3CDTF">2013-09-07T08:00:51Z</dcterms:modified>
</cp:coreProperties>
</file>