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1A6B518-81EE-4ADB-8E5A-7D2788D81CCB}" type="datetimeFigureOut">
              <a:rPr lang="cs-CZ" smtClean="0"/>
              <a:t>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C202AE6-2D54-44E1-9966-7F3C3BA3FAB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1"/>
          </p:nvPr>
        </p:nvSpPr>
        <p:spPr>
          <a:xfrm>
            <a:off x="539552" y="1268761"/>
            <a:ext cx="7961511" cy="5089178"/>
          </a:xfrm>
        </p:spPr>
        <p:txBody>
          <a:bodyPr/>
          <a:lstStyle/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Autor:  Dobiášová Michaela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Název:  </a:t>
            </a:r>
            <a:r>
              <a:rPr lang="cs-CZ" sz="2400" dirty="0" smtClean="0">
                <a:solidFill>
                  <a:schemeClr val="tx1"/>
                </a:solidFill>
              </a:rPr>
              <a:t>VY_32_INOVACE_04_A 13_Střední Amerika - ostrovy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Téma:   Amerika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42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 AMERIKA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OSTROVY</a:t>
            </a:r>
            <a:endParaRPr lang="cs-CZ" sz="6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117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Leží v Karibiku na souostroví Velké a Malé Antily + Bahamy</a:t>
            </a:r>
          </a:p>
          <a:p>
            <a:r>
              <a:rPr lang="cs-CZ" dirty="0" smtClean="0"/>
              <a:t>Moře, turistický ruch</a:t>
            </a:r>
          </a:p>
          <a:p>
            <a:r>
              <a:rPr lang="cs-CZ" dirty="0" smtClean="0"/>
              <a:t>Tropické podnebí, hurikány</a:t>
            </a:r>
          </a:p>
          <a:p>
            <a:r>
              <a:rPr lang="cs-CZ" dirty="0" smtClean="0"/>
              <a:t>Míšenci</a:t>
            </a:r>
          </a:p>
          <a:p>
            <a:r>
              <a:rPr lang="cs-CZ" dirty="0" smtClean="0"/>
              <a:t>Španělština a další jazyky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Společné  rysy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576263"/>
            <a:ext cx="76009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78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u="sng" dirty="0" smtClean="0"/>
              <a:t>Velké Antily </a:t>
            </a:r>
            <a:r>
              <a:rPr lang="cs-CZ" dirty="0" smtClean="0"/>
              <a:t>: Kuba, Haiti, Dominikánská republika, Jamajka + Bahamy</a:t>
            </a:r>
          </a:p>
          <a:p>
            <a:pPr marL="514350" indent="-514350">
              <a:buFont typeface="+mj-lt"/>
              <a:buAutoNum type="alphaLcParenR"/>
            </a:pPr>
            <a:r>
              <a:rPr lang="cs-CZ" u="sng" dirty="0" smtClean="0"/>
              <a:t>Malé Antily</a:t>
            </a:r>
            <a:r>
              <a:rPr lang="cs-CZ" dirty="0" smtClean="0"/>
              <a:t> : Svatý Kryštof, Antigua a Barbuda, Dominika, Svatá Lucie, Svatý Vincenc, Barbados, Grenada, Trinidad a Tobago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88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 : Havana</a:t>
            </a:r>
          </a:p>
          <a:p>
            <a:r>
              <a:rPr lang="cs-CZ" dirty="0" smtClean="0"/>
              <a:t>Socialistická diktatura</a:t>
            </a:r>
          </a:p>
          <a:p>
            <a:r>
              <a:rPr lang="cs-CZ" dirty="0" smtClean="0"/>
              <a:t>Jazyk – španělština</a:t>
            </a:r>
          </a:p>
          <a:p>
            <a:r>
              <a:rPr lang="cs-CZ" dirty="0" smtClean="0"/>
              <a:t>Vývoz : nerosty, tabák, ryby, cukr</a:t>
            </a:r>
          </a:p>
          <a:p>
            <a:r>
              <a:rPr lang="cs-CZ" dirty="0" smtClean="0"/>
              <a:t>Zajímavosti : ručně balené doutníky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rum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krásné pláže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KUBA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40768"/>
            <a:ext cx="2088232" cy="1171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429000"/>
            <a:ext cx="1512168" cy="1682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52936"/>
            <a:ext cx="762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3" y="1196752"/>
            <a:ext cx="7620000" cy="499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47750"/>
            <a:ext cx="7620000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198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 : Kingstown</a:t>
            </a:r>
          </a:p>
          <a:p>
            <a:r>
              <a:rPr lang="cs-CZ" dirty="0" smtClean="0"/>
              <a:t>Monarchie</a:t>
            </a:r>
          </a:p>
          <a:p>
            <a:r>
              <a:rPr lang="cs-CZ" dirty="0" smtClean="0"/>
              <a:t>Jazyk – angličtina</a:t>
            </a:r>
          </a:p>
          <a:p>
            <a:r>
              <a:rPr lang="cs-CZ" dirty="0" smtClean="0"/>
              <a:t>Vývoz : bauxit, potraviny, nápoje, oděvy</a:t>
            </a:r>
          </a:p>
          <a:p>
            <a:r>
              <a:rPr lang="cs-CZ" dirty="0" smtClean="0"/>
              <a:t>Zajímavosti : rum</a:t>
            </a:r>
          </a:p>
          <a:p>
            <a:pPr marL="0" indent="0">
              <a:buNone/>
            </a:pPr>
            <a:r>
              <a:rPr lang="cs-CZ" dirty="0" smtClean="0"/>
              <a:t>                           hudební styl reggae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turistika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JAMAJKA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56792"/>
            <a:ext cx="2304256" cy="1171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240" y="3734544"/>
            <a:ext cx="1479232" cy="1615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32501"/>
            <a:ext cx="762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380" y="877044"/>
            <a:ext cx="42862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64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 : Port - au – Prince</a:t>
            </a:r>
          </a:p>
          <a:p>
            <a:r>
              <a:rPr lang="cs-CZ" dirty="0" smtClean="0"/>
              <a:t>Republika</a:t>
            </a:r>
          </a:p>
          <a:p>
            <a:r>
              <a:rPr lang="cs-CZ" dirty="0" smtClean="0"/>
              <a:t>Jazyk – francouzština</a:t>
            </a:r>
          </a:p>
          <a:p>
            <a:r>
              <a:rPr lang="cs-CZ" dirty="0" smtClean="0"/>
              <a:t>Vývoz : textilie a oblečení, ruční výrobky, káva</a:t>
            </a:r>
          </a:p>
          <a:p>
            <a:r>
              <a:rPr lang="cs-CZ" dirty="0" smtClean="0"/>
              <a:t>Zajímavosti : kult </a:t>
            </a:r>
            <a:r>
              <a:rPr lang="cs-CZ" dirty="0" err="1" smtClean="0"/>
              <a:t>voo</a:t>
            </a:r>
            <a:r>
              <a:rPr lang="cs-CZ" dirty="0" smtClean="0"/>
              <a:t> - </a:t>
            </a:r>
            <a:r>
              <a:rPr lang="cs-CZ" dirty="0" err="1" smtClean="0"/>
              <a:t>doo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HAITI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12776"/>
            <a:ext cx="2232248" cy="1132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066" y="4653136"/>
            <a:ext cx="1541326" cy="1343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26" y="2748136"/>
            <a:ext cx="762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41" y="1193279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50512"/>
            <a:ext cx="76200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1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 : </a:t>
            </a:r>
            <a:r>
              <a:rPr lang="cs-CZ" dirty="0" err="1" smtClean="0"/>
              <a:t>Santo</a:t>
            </a:r>
            <a:r>
              <a:rPr lang="cs-CZ" dirty="0" smtClean="0"/>
              <a:t> </a:t>
            </a:r>
            <a:r>
              <a:rPr lang="cs-CZ" dirty="0" err="1" smtClean="0"/>
              <a:t>Domingo</a:t>
            </a:r>
            <a:endParaRPr lang="cs-CZ" dirty="0" smtClean="0"/>
          </a:p>
          <a:p>
            <a:r>
              <a:rPr lang="cs-CZ" dirty="0" smtClean="0"/>
              <a:t>Republika</a:t>
            </a:r>
          </a:p>
          <a:p>
            <a:r>
              <a:rPr lang="cs-CZ" dirty="0" smtClean="0"/>
              <a:t>Jazyk – španělština</a:t>
            </a:r>
          </a:p>
          <a:p>
            <a:r>
              <a:rPr lang="cs-CZ" dirty="0" smtClean="0"/>
              <a:t>Vývoz : surový cukr, káva, zlato</a:t>
            </a:r>
          </a:p>
          <a:p>
            <a:r>
              <a:rPr lang="cs-CZ" dirty="0" smtClean="0"/>
              <a:t>Zajímavosti : turistický ráj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DOMINIKÁNSKÁ REPUBLIKA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88841"/>
            <a:ext cx="2160240" cy="1187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190" y="3861048"/>
            <a:ext cx="1591185" cy="1793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75" y="2857487"/>
            <a:ext cx="7620000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86" y="1434952"/>
            <a:ext cx="3333750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81175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8763"/>
            <a:ext cx="7620000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00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643188"/>
            <a:ext cx="7408333" cy="3450696"/>
          </a:xfrm>
        </p:spPr>
        <p:txBody>
          <a:bodyPr/>
          <a:lstStyle/>
          <a:p>
            <a:r>
              <a:rPr lang="cs-CZ" dirty="0" smtClean="0"/>
              <a:t>Hlavní město : Nassau</a:t>
            </a:r>
          </a:p>
          <a:p>
            <a:r>
              <a:rPr lang="cs-CZ" dirty="0" smtClean="0"/>
              <a:t>Republika</a:t>
            </a:r>
          </a:p>
          <a:p>
            <a:r>
              <a:rPr lang="cs-CZ" dirty="0" smtClean="0"/>
              <a:t>Jazyk – angličtina</a:t>
            </a:r>
          </a:p>
          <a:p>
            <a:r>
              <a:rPr lang="cs-CZ" dirty="0" smtClean="0"/>
              <a:t>Země žije z cestovního ruchu a finančnictví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BAHAMY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363" y="1988839"/>
            <a:ext cx="2304256" cy="1178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861" y="4869160"/>
            <a:ext cx="1799003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71328"/>
            <a:ext cx="762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39" y="3838153"/>
            <a:ext cx="3810000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89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Malé státečky</a:t>
            </a:r>
          </a:p>
          <a:p>
            <a:r>
              <a:rPr lang="cs-CZ" dirty="0" smtClean="0"/>
              <a:t>Turistika</a:t>
            </a:r>
          </a:p>
          <a:p>
            <a:r>
              <a:rPr lang="cs-CZ" dirty="0" smtClean="0"/>
              <a:t>Pěstování ovoce, koření, kokosových palem</a:t>
            </a:r>
          </a:p>
          <a:p>
            <a:r>
              <a:rPr lang="cs-CZ" dirty="0" smtClean="0"/>
              <a:t>Tropická příroda</a:t>
            </a:r>
          </a:p>
          <a:p>
            <a:r>
              <a:rPr lang="cs-CZ" dirty="0" smtClean="0"/>
              <a:t>Různé jazyky</a:t>
            </a:r>
          </a:p>
          <a:p>
            <a:r>
              <a:rPr lang="cs-CZ" dirty="0" smtClean="0"/>
              <a:t>Zajímavosti : Bermudský trojúhelník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daňový ráj na Kajmanských o.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v minulosti rozšířené pirátství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 Malých Antil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7620000" cy="538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2920"/>
            <a:ext cx="59055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31" y="1055309"/>
            <a:ext cx="7620000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3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8004244"/>
              </p:ext>
            </p:extLst>
          </p:nvPr>
        </p:nvGraphicFramePr>
        <p:xfrm>
          <a:off x="785813" y="928688"/>
          <a:ext cx="6834187" cy="321183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Michaela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10.12.2012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13.12.2012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Amerika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Střední Amerika, ostrovy, společné rysy, státy, vývoz, zajímavosti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732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r>
              <a:rPr lang="cs-CZ" dirty="0" smtClean="0"/>
              <a:t>Práce s mapou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561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 zdroje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251520" y="1340768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http://upload.wikimedia.org/wikipedia/commons/thumb/5/53/CIA_map_Central_America_%26_Caribbean.png/798px-CIA_map_Central_America_%26_Caribbean.png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1520" y="2042726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http://upload.wikimedia.org/wikipedia/commons/thumb/b/bd/Flag_of_Cuba.svg/110px-Flag_of_Cuba.svg.png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2689057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http://upload.wikimedia.org/wikipedia/commons/thumb/b/b9/Coat_of_Arms_of_Cuba.svg/90px-Coat_of_Arms_of_Cuba.svg.png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1520" y="3335388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http://upload.wikimedia.org/wikipedia/commons/thumb/1/1a/LocationCuba.svg/800px-LocationCuba.svg.png</a:t>
            </a:r>
          </a:p>
        </p:txBody>
      </p:sp>
      <p:sp>
        <p:nvSpPr>
          <p:cNvPr id="7" name="Obdélník 6"/>
          <p:cNvSpPr/>
          <p:nvPr/>
        </p:nvSpPr>
        <p:spPr>
          <a:xfrm>
            <a:off x="266444" y="3965357"/>
            <a:ext cx="8626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http://upload.wikimedia.org/wikipedia/commons/thumb/a/a3/Cuba_panorama_de_L%27Habana1.jpg/800px-Cuba_panorama_de_L%27Habana1.jpg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266444" y="4611688"/>
            <a:ext cx="8626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http://upload.wikimedia.org/wikipedia/commons/thumb/7/7e/Street_3_La_Habana_Vieja.JPG/800px-Street_3_La_Habana_Vieja.JPG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251520" y="5255557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http://upload.wikimedia.org/wikipedia/commons/thumb/3/3c/Do%C3%B1a_Paulina.jpg/800px-Do%C3%B1a_Paulina.jpg</a:t>
            </a:r>
          </a:p>
        </p:txBody>
      </p:sp>
    </p:spTree>
    <p:extLst>
      <p:ext uri="{BB962C8B-B14F-4D97-AF65-F5344CB8AC3E}">
        <p14:creationId xmlns:p14="http://schemas.microsoft.com/office/powerpoint/2010/main" val="365875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620688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http://upload.wikimedia.org/wikipedia/commons/thumb/4/47/Varadero_beach2.jpg/800px-Varadero_beach2.jpg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1520" y="1267019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http://upload.wikimedia.org/wikipedia/commons/thumb/0/0a/Flag_of_Jamaica.svg/110px-Flag_of_Jamaica.svg.png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191335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http://upload.wikimedia.org/wikipedia/commons/thumb/6/62/Jamaica_coa.png/90px-Jamaica_coa.png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1520" y="255968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http://upload.wikimedia.org/wikipedia/commons/thumb/e/e4/LocationJamaica.svg/800px-LocationJamaica.svg.png</a:t>
            </a:r>
          </a:p>
        </p:txBody>
      </p:sp>
      <p:sp>
        <p:nvSpPr>
          <p:cNvPr id="7" name="Obdélník 6"/>
          <p:cNvSpPr/>
          <p:nvPr/>
        </p:nvSpPr>
        <p:spPr>
          <a:xfrm>
            <a:off x="251520" y="322064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http://upload.wikimedia.org/wikipedia/commons/thumb/7/7d/Devonhouse.jpg/800px-Devonhouse.jpg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251520" y="3852343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http://www.celysvet.cz/fotky/jamajka_12.jpg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251520" y="4221675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http://upload.wikimedia.org/wikipedia/commons/thumb/0/07/Usain_Bolt_Olympics_cropped.jpg/450px-Usain_Bolt_Olympics_cropped.jpg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51520" y="486800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http://upload.wikimedia.org/wikipedia/commons/thumb/5/56/Flag_of_Haiti.svg/110px-Flag_of_Haiti.svg.png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51520" y="551589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http://upload.wikimedia.org/wikipedia/commons/thumb/7/75/Coat_of_arms_of_Haiti.svg/90px-Coat_of_arms_of_Haiti.svg.png</a:t>
            </a:r>
          </a:p>
        </p:txBody>
      </p:sp>
    </p:spTree>
    <p:extLst>
      <p:ext uri="{BB962C8B-B14F-4D97-AF65-F5344CB8AC3E}">
        <p14:creationId xmlns:p14="http://schemas.microsoft.com/office/powerpoint/2010/main" val="63649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47667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http://upload.wikimedia.org/wikipedia/commons/thumb/9/98/LocationHaiti.svg/800px-LocationHaiti.svg.png</a:t>
            </a:r>
          </a:p>
        </p:txBody>
      </p:sp>
      <p:sp>
        <p:nvSpPr>
          <p:cNvPr id="3" name="Obdélník 2"/>
          <p:cNvSpPr/>
          <p:nvPr/>
        </p:nvSpPr>
        <p:spPr>
          <a:xfrm>
            <a:off x="179512" y="1123003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http://upload.wikimedia.org/wikipedia/commons/thumb/3/35/Labadee_Haiti.jpg/800px-Labadee_Haiti.jpg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1769334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http://upload.wikimedia.org/wikipedia/commons/thumb/6/61/Haiti_%287810874424%29.jpg/800px-Haiti_%287810874424%29.jpg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512" y="2415665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http://upload.wikimedia.org/wikipedia/commons/thumb/9/9f/Flag_of_the_Dominican_Republic.svg/110px-Flag_of_the_Dominican_Republic.svg.png</a:t>
            </a:r>
          </a:p>
        </p:txBody>
      </p:sp>
      <p:sp>
        <p:nvSpPr>
          <p:cNvPr id="6" name="Obdélník 5"/>
          <p:cNvSpPr/>
          <p:nvPr/>
        </p:nvSpPr>
        <p:spPr>
          <a:xfrm>
            <a:off x="193366" y="3061996"/>
            <a:ext cx="87711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http://upload.wikimedia.org/wikipedia/commons/thumb/2/26/Coat_of_arms_of_the_Dominican_Republic.svg/90px-Coat_of_arms_of_the_Dominican_Republic.svg.png</a:t>
            </a:r>
          </a:p>
        </p:txBody>
      </p:sp>
      <p:sp>
        <p:nvSpPr>
          <p:cNvPr id="7" name="Obdélník 6"/>
          <p:cNvSpPr/>
          <p:nvPr/>
        </p:nvSpPr>
        <p:spPr>
          <a:xfrm>
            <a:off x="193365" y="3708327"/>
            <a:ext cx="87711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http://upload.wikimedia.org/wikipedia/commons/thumb/2/25/LocationDominicanRepublic.svg/800px-LocationDominicanRepublic.svg.png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512" y="4354658"/>
            <a:ext cx="8784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http://upload.wikimedia.org/wikipedia/commons/b/be/Malecon_Center.jpg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179512" y="4723990"/>
            <a:ext cx="87849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http://upload.wikimedia.org/wikipedia/commons/thumb/8/8a/Alcazar_de_Colon.jpg/800px-Alcazar_de_Colon.jpg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79512" y="5370321"/>
            <a:ext cx="87849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http://upload.wikimedia.org/wikipedia/commons/thumb/5/55/DomRep_Bacardi_Insel.jpg/800px-DomRep_Bacardi_Insel.jpg</a:t>
            </a:r>
          </a:p>
        </p:txBody>
      </p:sp>
    </p:spTree>
    <p:extLst>
      <p:ext uri="{BB962C8B-B14F-4D97-AF65-F5344CB8AC3E}">
        <p14:creationId xmlns:p14="http://schemas.microsoft.com/office/powerpoint/2010/main" val="297282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404664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http://upload.wikimedia.org/wikipedia/commons/thumb/9/93/Flag_of_the_Bahamas.svg/110px-Flag_of_the_Bahamas.svg.png</a:t>
            </a:r>
          </a:p>
        </p:txBody>
      </p:sp>
      <p:sp>
        <p:nvSpPr>
          <p:cNvPr id="3" name="Obdélník 2"/>
          <p:cNvSpPr/>
          <p:nvPr/>
        </p:nvSpPr>
        <p:spPr>
          <a:xfrm>
            <a:off x="179512" y="1050995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http://upload.wikimedia.org/wikipedia/commons/thumb/8/8a/Coat_of_arms_of_the_Bahamas.svg/90px-Coat_of_arms_of_the_Bahamas.svg.png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1697326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http://upload.wikimedia.org/wikipedia/commons/thumb/b/b0/LocationBahamas.svg/800px-LocationBahamas.svg.png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512" y="2343657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http://upload.wikimedia.org/wikipedia/commons/thumb/5/5b/Wyndham_Nassau_2.JPG/800px-Wyndham_Nassau_2.JPG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9512" y="2967335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http://wl.static.fotolia.com/jpg/00/42/54/90/400_F_42549099_cEy4TBnjZUbtRqlqD8JTVYvoZtWO8Pva.jpg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179512" y="3613666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http://upload.wikimedia.org/wikipedia/commons/3/3f/Map_of_the_Caribbean_-_Lesser_Antilles.png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512" y="4259997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http://upload.wikimedia.org/wikipedia/commons/thumb/f/f4/StGeorges.jpg/800px-StGeorges.jpg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179512" y="4906328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http://upload.wikimedia.org/wikipedia/commons/a/ae/Sandy_Ground_Anguilla.jpg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79512" y="5275660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http://upload.wikimedia.org/wikipedia/commons/thumb/8/89/Roadtown%2C_Tortola.jpg/800px-Roadtown%2C_Tortola.jpg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79512" y="5921991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http://upload.wikimedia.org/wikipedia/commons/thumb/a/a3/GuadeloupeVue.jpg/800px-GuadeloupeVue.jpg</a:t>
            </a:r>
          </a:p>
        </p:txBody>
      </p:sp>
    </p:spTree>
    <p:extLst>
      <p:ext uri="{BB962C8B-B14F-4D97-AF65-F5344CB8AC3E}">
        <p14:creationId xmlns:p14="http://schemas.microsoft.com/office/powerpoint/2010/main" val="90386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431</TotalTime>
  <Words>411</Words>
  <Application>Microsoft Office PowerPoint</Application>
  <PresentationFormat>Předvádění na obrazovce (4:3)</PresentationFormat>
  <Paragraphs>118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Prezentace aplikace PowerPoint</vt:lpstr>
      <vt:lpstr>STŘEDNÍ  AMERIKA</vt:lpstr>
      <vt:lpstr>Společné  rysy</vt:lpstr>
      <vt:lpstr>Země</vt:lpstr>
      <vt:lpstr>KUBA</vt:lpstr>
      <vt:lpstr>JAMAJKA</vt:lpstr>
      <vt:lpstr>HAITI</vt:lpstr>
      <vt:lpstr>DOMINIKÁNSKÁ REPUBLIKA</vt:lpstr>
      <vt:lpstr>BAHAMY</vt:lpstr>
      <vt:lpstr>Země Malých Antil</vt:lpstr>
      <vt:lpstr>Prezentace aplikace PowerPoint</vt:lpstr>
      <vt:lpstr>Anotace</vt:lpstr>
      <vt:lpstr>Použité  zdroje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</dc:creator>
  <cp:lastModifiedBy>Michaela</cp:lastModifiedBy>
  <cp:revision>13</cp:revision>
  <dcterms:created xsi:type="dcterms:W3CDTF">2013-09-05T12:02:48Z</dcterms:created>
  <dcterms:modified xsi:type="dcterms:W3CDTF">2013-09-07T19:17:44Z</dcterms:modified>
</cp:coreProperties>
</file>