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6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49A835D-68CE-41D3-A967-2B4AB077756A}" type="datetimeFigureOut">
              <a:rPr lang="cs-CZ" smtClean="0"/>
              <a:t>7.9.2013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6C3244-80AD-427E-8F18-8E8E4BC2A2F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Podnadpis 2"/>
          <p:cNvSpPr>
            <a:spLocks noGrp="1"/>
          </p:cNvSpPr>
          <p:nvPr>
            <p:ph type="subTitle" idx="1"/>
          </p:nvPr>
        </p:nvSpPr>
        <p:spPr>
          <a:xfrm>
            <a:off x="539552" y="1268761"/>
            <a:ext cx="7961511" cy="5089178"/>
          </a:xfrm>
        </p:spPr>
        <p:txBody>
          <a:bodyPr/>
          <a:lstStyle/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Autor:  Dobiášová Michaela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Název:  </a:t>
            </a:r>
            <a:r>
              <a:rPr lang="cs-CZ" sz="2400" dirty="0" smtClean="0">
                <a:solidFill>
                  <a:schemeClr val="tx1"/>
                </a:solidFill>
              </a:rPr>
              <a:t>VY_32_INOVACE_04_A 14_Povrch Jižní Ameriky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Téma:   Amerika</a:t>
            </a:r>
          </a:p>
          <a:p>
            <a:pPr algn="l" eaLnBrk="1" hangingPunct="1"/>
            <a:r>
              <a:rPr lang="cs-CZ" sz="24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  <a:p>
            <a:pPr algn="l" eaLnBrk="1" hangingPunct="1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9253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221089"/>
            <a:ext cx="8515672" cy="1854698"/>
          </a:xfrm>
        </p:spPr>
        <p:txBody>
          <a:bodyPr>
            <a:normAutofit/>
          </a:bodyPr>
          <a:lstStyle/>
          <a:p>
            <a:r>
              <a:rPr lang="cs-CZ" sz="66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JIŽNÍ  AMERIKA</a:t>
            </a:r>
            <a:endParaRPr lang="cs-CZ" sz="66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924944"/>
            <a:ext cx="8515672" cy="1368152"/>
          </a:xfrm>
        </p:spPr>
        <p:txBody>
          <a:bodyPr>
            <a:normAutofit/>
          </a:bodyPr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454247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Západní pobřeží – Andy (Aconcagua 6959m.n.m.)</a:t>
            </a:r>
          </a:p>
          <a:p>
            <a:r>
              <a:rPr lang="cs-CZ" dirty="0" smtClean="0"/>
              <a:t>SV – Guyanská vysočina</a:t>
            </a:r>
          </a:p>
          <a:p>
            <a:r>
              <a:rPr lang="cs-CZ" dirty="0" smtClean="0"/>
              <a:t>V – Brazilská vysočina</a:t>
            </a:r>
          </a:p>
          <a:p>
            <a:r>
              <a:rPr lang="cs-CZ" dirty="0" smtClean="0"/>
              <a:t>Obě vysočiny tvořeny stolovými horami</a:t>
            </a:r>
          </a:p>
          <a:p>
            <a:r>
              <a:rPr lang="cs-CZ" dirty="0" smtClean="0"/>
              <a:t>J – Patagonská tabule - plošiny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789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84784"/>
            <a:ext cx="7620000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8864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7620000" cy="5000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9798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Nížiny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– Orinocká – podél řeky Orinoko</a:t>
            </a:r>
          </a:p>
          <a:p>
            <a:r>
              <a:rPr lang="cs-CZ" dirty="0" smtClean="0"/>
              <a:t>Amazonská nížina = největší říční nížina světa</a:t>
            </a:r>
          </a:p>
          <a:p>
            <a:r>
              <a:rPr lang="cs-CZ" dirty="0" smtClean="0"/>
              <a:t>JV – Laplatská nížina</a:t>
            </a:r>
          </a:p>
          <a:p>
            <a:r>
              <a:rPr lang="cs-CZ" dirty="0" smtClean="0"/>
              <a:t>Ve všech se nachází mohutné říční nánosy a rozsáhlé bažiny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260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6341" y="188640"/>
            <a:ext cx="76200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412776"/>
            <a:ext cx="7620000" cy="517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75652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obrysové mapy v sešitě zakresli všechna pohoří Jižní Ameriky.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Do obrysové mapy v sešitě zakresli všechny nížiny Jižní Ameriky.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Vyhledej v atlase nejvyšší body Guyanské a Brazilské vysočiny.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0624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5507640"/>
              </p:ext>
            </p:extLst>
          </p:nvPr>
        </p:nvGraphicFramePr>
        <p:xfrm>
          <a:off x="785813" y="928688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Dobiášová Michaela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16.12.2012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18.12.2012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7.A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příroda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Zeměpis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Amerika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Jižní Amerika, povrch, pohoří, vysočiny, nížiny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75634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</a:p>
          <a:p>
            <a:r>
              <a:rPr lang="cs-CZ" dirty="0" smtClean="0"/>
              <a:t>Práce s mapou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8128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 zdroje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268760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http://upload.wikimedia.org/wikipedia/commons/thumb/c/c8/Aconcagua_13.JPG/800px-Aconcagua_13.JPG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9512" y="1915091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http://upload.wikimedia.org/wikipedia/commons/thumb/5/57/Nevado_Huascaran.jpg/800px-Nevado_Huascaran.jpg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79512" y="2561422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http://upload.wikimedia.org/wikipedia/commons/2/2a/Mt_Roraima_in_Venezuela_001.JPG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79512" y="3207753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http://upload.wikimedia.org/wikipedia/commons/thumb/0/0c/161_-_Fitz_Roy_-_Janvier_2010.jpg/800px-161_-_Fitz_Roy_-_Janvier_2010.jpg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512" y="3854084"/>
            <a:ext cx="87849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http://upload.wikimedia.org/wikipedia/commons/thumb/c/c0/Amazon_57.53278W_2.71207S.jpg/800px-Amazon_57.53278W_2.71207S.jpg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79512" y="4500415"/>
            <a:ext cx="87129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http://upload.wikimedia.org/wikipedia/commons/thumb/a/aa/Rio_La_Plata%2C_Puerto_Rico.jpg/800px-Rio_La_Plata%2C_Puerto_Rico.jpg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12568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28</TotalTime>
  <Words>185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JIŽNÍ  AMERIKA</vt:lpstr>
      <vt:lpstr>Pohoří</vt:lpstr>
      <vt:lpstr>Prezentace aplikace PowerPoint</vt:lpstr>
      <vt:lpstr>Nížiny</vt:lpstr>
      <vt:lpstr>Prezentace aplikace PowerPoint</vt:lpstr>
      <vt:lpstr>Úkoly</vt:lpstr>
      <vt:lpstr>Prezentace aplikace PowerPoint</vt:lpstr>
      <vt:lpstr>Anotace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Michaela</dc:creator>
  <cp:lastModifiedBy>Michaela</cp:lastModifiedBy>
  <cp:revision>4</cp:revision>
  <dcterms:created xsi:type="dcterms:W3CDTF">2013-09-07T19:31:18Z</dcterms:created>
  <dcterms:modified xsi:type="dcterms:W3CDTF">2013-09-07T19:59:44Z</dcterms:modified>
</cp:coreProperties>
</file>