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71" r:id="rId3"/>
    <p:sldId id="268" r:id="rId4"/>
    <p:sldId id="263" r:id="rId5"/>
    <p:sldId id="265" r:id="rId6"/>
    <p:sldId id="270" r:id="rId7"/>
    <p:sldId id="259" r:id="rId8"/>
    <p:sldId id="260" r:id="rId9"/>
    <p:sldId id="261" r:id="rId10"/>
    <p:sldId id="262" r:id="rId11"/>
    <p:sldId id="264" r:id="rId12"/>
    <p:sldId id="266" r:id="rId13"/>
    <p:sldId id="267" r:id="rId14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66" d="100"/>
          <a:sy n="66" d="100"/>
        </p:scale>
        <p:origin x="-63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8BFDE3-1D75-4285-8DF9-AEF02AF83504}" type="datetimeFigureOut">
              <a:rPr lang="cs-CZ" smtClean="0"/>
              <a:pPr/>
              <a:t>4.9.2013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7A02D6-F786-42B2-82C5-18BCD8165541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8BFDE3-1D75-4285-8DF9-AEF02AF83504}" type="datetimeFigureOut">
              <a:rPr lang="cs-CZ" smtClean="0"/>
              <a:pPr/>
              <a:t>4.9.2013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7A02D6-F786-42B2-82C5-18BCD8165541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8BFDE3-1D75-4285-8DF9-AEF02AF83504}" type="datetimeFigureOut">
              <a:rPr lang="cs-CZ" smtClean="0"/>
              <a:pPr/>
              <a:t>4.9.2013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7A02D6-F786-42B2-82C5-18BCD8165541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8BFDE3-1D75-4285-8DF9-AEF02AF83504}" type="datetimeFigureOut">
              <a:rPr lang="cs-CZ" smtClean="0"/>
              <a:pPr/>
              <a:t>4.9.2013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7A02D6-F786-42B2-82C5-18BCD8165541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8BFDE3-1D75-4285-8DF9-AEF02AF83504}" type="datetimeFigureOut">
              <a:rPr lang="cs-CZ" smtClean="0"/>
              <a:pPr/>
              <a:t>4.9.2013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7A02D6-F786-42B2-82C5-18BCD8165541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8BFDE3-1D75-4285-8DF9-AEF02AF83504}" type="datetimeFigureOut">
              <a:rPr lang="cs-CZ" smtClean="0"/>
              <a:pPr/>
              <a:t>4.9.2013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7A02D6-F786-42B2-82C5-18BCD8165541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8BFDE3-1D75-4285-8DF9-AEF02AF83504}" type="datetimeFigureOut">
              <a:rPr lang="cs-CZ" smtClean="0"/>
              <a:pPr/>
              <a:t>4.9.2013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7A02D6-F786-42B2-82C5-18BCD8165541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8BFDE3-1D75-4285-8DF9-AEF02AF83504}" type="datetimeFigureOut">
              <a:rPr lang="cs-CZ" smtClean="0"/>
              <a:pPr/>
              <a:t>4.9.2013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7A02D6-F786-42B2-82C5-18BCD8165541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8BFDE3-1D75-4285-8DF9-AEF02AF83504}" type="datetimeFigureOut">
              <a:rPr lang="cs-CZ" smtClean="0"/>
              <a:pPr/>
              <a:t>4.9.2013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7A02D6-F786-42B2-82C5-18BCD8165541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8BFDE3-1D75-4285-8DF9-AEF02AF83504}" type="datetimeFigureOut">
              <a:rPr lang="cs-CZ" smtClean="0"/>
              <a:pPr/>
              <a:t>4.9.2013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7A02D6-F786-42B2-82C5-18BCD8165541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8BFDE3-1D75-4285-8DF9-AEF02AF83504}" type="datetimeFigureOut">
              <a:rPr lang="cs-CZ" smtClean="0"/>
              <a:pPr/>
              <a:t>4.9.2013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7A02D6-F786-42B2-82C5-18BCD8165541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D8BFDE3-1D75-4285-8DF9-AEF02AF83504}" type="datetimeFigureOut">
              <a:rPr lang="cs-CZ" smtClean="0"/>
              <a:pPr/>
              <a:t>4.9.2013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F7A02D6-F786-42B2-82C5-18BCD8165541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785786" y="571481"/>
            <a:ext cx="7772400" cy="2500330"/>
          </a:xfrm>
        </p:spPr>
        <p:txBody>
          <a:bodyPr>
            <a:normAutofit/>
          </a:bodyPr>
          <a:lstStyle/>
          <a:p>
            <a:r>
              <a:rPr lang="cs-CZ" sz="1600" b="1" dirty="0" smtClean="0"/>
              <a:t>Název školy</a:t>
            </a:r>
            <a:r>
              <a:rPr lang="cs-CZ" sz="1600" dirty="0" smtClean="0"/>
              <a:t>: Základní škola Chomutov, Písečná 5144</a:t>
            </a:r>
            <a:br>
              <a:rPr lang="cs-CZ" sz="1600" dirty="0" smtClean="0"/>
            </a:br>
            <a:r>
              <a:rPr lang="cs-CZ" sz="1600" b="1" dirty="0" smtClean="0"/>
              <a:t>Název materiálu</a:t>
            </a:r>
            <a:r>
              <a:rPr lang="cs-CZ" sz="1600" smtClean="0"/>
              <a:t>: VY_22_INOVACE_15_</a:t>
            </a:r>
            <a:r>
              <a:rPr lang="cs-CZ" sz="1600" b="1" smtClean="0"/>
              <a:t> </a:t>
            </a:r>
            <a:r>
              <a:rPr lang="cs-CZ" sz="1600" b="1" dirty="0" err="1" smtClean="0"/>
              <a:t>Sagrada</a:t>
            </a:r>
            <a:r>
              <a:rPr lang="cs-CZ" sz="1600" b="1" dirty="0" smtClean="0"/>
              <a:t> </a:t>
            </a:r>
            <a:r>
              <a:rPr lang="cs-CZ" sz="1600" b="1" dirty="0" err="1" smtClean="0"/>
              <a:t>Familia</a:t>
            </a:r>
            <a:r>
              <a:rPr lang="cs-CZ" sz="1600" dirty="0" smtClean="0"/>
              <a:t>_zh2</a:t>
            </a:r>
            <a:br>
              <a:rPr lang="cs-CZ" sz="1600" dirty="0" smtClean="0"/>
            </a:br>
            <a:r>
              <a:rPr lang="cs-CZ" sz="1600" b="1" dirty="0" smtClean="0"/>
              <a:t>Číslo projektu</a:t>
            </a:r>
            <a:r>
              <a:rPr lang="cs-CZ" sz="1600" dirty="0" smtClean="0"/>
              <a:t>: CZ 1.07/1.4.00/21.3355</a:t>
            </a:r>
            <a:br>
              <a:rPr lang="cs-CZ" sz="1600" dirty="0" smtClean="0"/>
            </a:br>
            <a:r>
              <a:rPr lang="cs-CZ" sz="1600" b="1" dirty="0" smtClean="0"/>
              <a:t>Autor</a:t>
            </a:r>
            <a:r>
              <a:rPr lang="cs-CZ" sz="1600" dirty="0" smtClean="0"/>
              <a:t>: Mgr. Zdena Hanušová</a:t>
            </a:r>
            <a:br>
              <a:rPr lang="cs-CZ" sz="1600" dirty="0" smtClean="0"/>
            </a:br>
            <a:r>
              <a:rPr lang="cs-CZ" sz="1600" b="1" dirty="0" smtClean="0"/>
              <a:t>Datum tvorby</a:t>
            </a:r>
            <a:r>
              <a:rPr lang="cs-CZ" sz="1600" dirty="0" smtClean="0"/>
              <a:t>: 2.09.2013</a:t>
            </a:r>
            <a:br>
              <a:rPr lang="cs-CZ" sz="1600" dirty="0" smtClean="0"/>
            </a:br>
            <a:r>
              <a:rPr lang="cs-CZ" sz="1600" b="1" dirty="0" smtClean="0"/>
              <a:t>Cílový ročník</a:t>
            </a:r>
            <a:r>
              <a:rPr lang="cs-CZ" sz="1600" dirty="0" smtClean="0"/>
              <a:t>: 9. ročník</a:t>
            </a:r>
            <a:br>
              <a:rPr lang="cs-CZ" sz="1600" dirty="0" smtClean="0"/>
            </a:br>
            <a:r>
              <a:rPr lang="cs-CZ" sz="1600" b="1" dirty="0" smtClean="0"/>
              <a:t>Vzdělávací oblast: </a:t>
            </a:r>
            <a:r>
              <a:rPr lang="cs-CZ" sz="1600" dirty="0" smtClean="0"/>
              <a:t>Anglický jazyk</a:t>
            </a:r>
            <a:br>
              <a:rPr lang="cs-CZ" sz="1600" dirty="0" smtClean="0"/>
            </a:br>
            <a:r>
              <a:rPr lang="cs-CZ" sz="1600" b="1" dirty="0" smtClean="0"/>
              <a:t>Klíčové slovo:  Barcelona, chrám, </a:t>
            </a:r>
            <a:r>
              <a:rPr lang="cs-CZ" sz="1600" b="1" dirty="0" err="1" smtClean="0"/>
              <a:t>Gaudi</a:t>
            </a:r>
            <a:r>
              <a:rPr lang="cs-CZ" sz="1600" b="1" dirty="0" smtClean="0"/>
              <a:t>.</a:t>
            </a:r>
            <a:r>
              <a:rPr lang="cs-CZ" sz="1600" dirty="0" smtClean="0"/>
              <a:t/>
            </a:r>
            <a:br>
              <a:rPr lang="cs-CZ" sz="1600" dirty="0" smtClean="0"/>
            </a:br>
            <a:r>
              <a:rPr lang="cs-CZ" sz="1600" b="1" dirty="0" smtClean="0"/>
              <a:t>Anotace</a:t>
            </a:r>
            <a:r>
              <a:rPr lang="cs-CZ" sz="1600" dirty="0" smtClean="0"/>
              <a:t>: Prezentace fotografií chrámu </a:t>
            </a:r>
            <a:r>
              <a:rPr lang="cs-CZ" sz="1600" dirty="0" err="1" smtClean="0"/>
              <a:t>Sagrada</a:t>
            </a:r>
            <a:r>
              <a:rPr lang="cs-CZ" sz="1600" dirty="0" smtClean="0"/>
              <a:t> </a:t>
            </a:r>
            <a:r>
              <a:rPr lang="cs-CZ" sz="1600" dirty="0" err="1" smtClean="0"/>
              <a:t>Familia</a:t>
            </a:r>
            <a:r>
              <a:rPr lang="cs-CZ" sz="1600" dirty="0" smtClean="0"/>
              <a:t> z Barcelony.</a:t>
            </a:r>
            <a:endParaRPr lang="cs-CZ" sz="1600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pPr hangingPunct="0"/>
            <a:r>
              <a:rPr lang="cs-CZ" sz="1100" i="1" dirty="0" smtClean="0"/>
              <a:t>Autorem materiálu a všech jeho částí, není-li uvedeno jinak,</a:t>
            </a:r>
            <a:endParaRPr lang="cs-CZ" sz="1100" dirty="0" smtClean="0"/>
          </a:p>
          <a:p>
            <a:pPr hangingPunct="0"/>
            <a:r>
              <a:rPr lang="cs-CZ" sz="1100" i="1" dirty="0" smtClean="0"/>
              <a:t>je Mgr. Zdena Hanušová.</a:t>
            </a:r>
            <a:endParaRPr lang="cs-CZ" sz="1100" dirty="0" smtClean="0"/>
          </a:p>
          <a:p>
            <a:pPr hangingPunct="0"/>
            <a:r>
              <a:rPr lang="cs-CZ" sz="1100" i="1" dirty="0" smtClean="0"/>
              <a:t>Financováno z ESF a státního rozpočtu</a:t>
            </a:r>
            <a:r>
              <a:rPr lang="cs-CZ" sz="1100" i="1" smtClean="0"/>
              <a:t> </a:t>
            </a:r>
            <a:r>
              <a:rPr lang="cs-CZ" sz="1100" i="1" smtClean="0"/>
              <a:t>ČR.</a:t>
            </a:r>
            <a:endParaRPr lang="cs-CZ" sz="1100" dirty="0" smtClean="0"/>
          </a:p>
          <a:p>
            <a:endParaRPr lang="cs-CZ" sz="1100" dirty="0"/>
          </a:p>
        </p:txBody>
      </p:sp>
      <p:pic>
        <p:nvPicPr>
          <p:cNvPr id="4" name="Picture 3"/>
          <p:cNvPicPr/>
          <p:nvPr/>
        </p:nvPicPr>
        <p:blipFill>
          <a:blip r:embed="rId2" cstate="print">
            <a:extLst>
              <a:ext uri="{28A0092B-C50C-407E-A947-70E740481C1C}">
                <a14:useLocalDpi xmlns:lc="http://schemas.openxmlformats.org/drawingml/2006/lockedCanvas" xmlns:pic="http://schemas.openxmlformats.org/drawingml/2006/picture" xmlns:a14="http://schemas.microsoft.com/office/drawing/2010/main" xmlns:wps="http://schemas.microsoft.com/office/word/2010/wordprocessingShape" xmlns:wne="http://schemas.microsoft.com/office/word/2006/wordml" xmlns:wpi="http://schemas.microsoft.com/office/word/2010/wordprocessingInk" xmlns:wpg="http://schemas.microsoft.com/office/word/2010/wordprocessingGroup" xmlns:w14="http://schemas.microsoft.com/office/word/2010/wordml" xmlns:w="http://schemas.openxmlformats.org/wordprocessingml/2006/main" xmlns:w10="urn:schemas-microsoft-com:office:word" xmlns:wp="http://schemas.openxmlformats.org/drawingml/2006/wordprocessingDrawing" xmlns:wp14="http://schemas.microsoft.com/office/word/2010/wordprocessingDrawing" xmlns:v="urn:schemas-microsoft-com:vml" xmlns:m="http://schemas.openxmlformats.org/officeDocument/2006/math" xmlns:o="urn:schemas-microsoft-com:office:office" xmlns:mc="http://schemas.openxmlformats.org/markup-compatibility/2006" xmlns:wpc="http://schemas.microsoft.com/office/word/2010/wordprocessingCanvas" xmlns="" val="0"/>
              </a:ext>
            </a:extLst>
          </a:blip>
          <a:srcRect/>
          <a:stretch>
            <a:fillRect/>
          </a:stretch>
        </p:blipFill>
        <p:spPr bwMode="auto">
          <a:xfrm>
            <a:off x="3214678" y="6072206"/>
            <a:ext cx="2735580" cy="530197"/>
          </a:xfrm>
          <a:prstGeom prst="rect">
            <a:avLst/>
          </a:prstGeom>
          <a:noFill/>
          <a:ln>
            <a:noFill/>
          </a:ln>
          <a:effectLst/>
          <a:extLst/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err="1" smtClean="0"/>
              <a:t>Sagrada</a:t>
            </a:r>
            <a:r>
              <a:rPr lang="cs-CZ" dirty="0" smtClean="0"/>
              <a:t> </a:t>
            </a:r>
            <a:r>
              <a:rPr lang="cs-CZ" dirty="0" err="1" smtClean="0"/>
              <a:t>Familia</a:t>
            </a:r>
            <a:r>
              <a:rPr lang="cs-CZ" dirty="0" smtClean="0"/>
              <a:t> </a:t>
            </a:r>
            <a:endParaRPr lang="cs-CZ" dirty="0"/>
          </a:p>
        </p:txBody>
      </p:sp>
      <p:pic>
        <p:nvPicPr>
          <p:cNvPr id="4" name="Zástupný symbol pro obsah 3" descr="Fotografie-0042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714348" y="1571612"/>
            <a:ext cx="7500990" cy="4929222"/>
          </a:xfrm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2700" dirty="0" err="1" smtClean="0"/>
              <a:t>Sagrada</a:t>
            </a:r>
            <a:r>
              <a:rPr lang="cs-CZ" sz="2700" dirty="0" smtClean="0"/>
              <a:t> </a:t>
            </a:r>
            <a:r>
              <a:rPr lang="cs-CZ" sz="2700" dirty="0" err="1" smtClean="0"/>
              <a:t>Familia</a:t>
            </a:r>
            <a:r>
              <a:rPr lang="cs-CZ" sz="2700" dirty="0" smtClean="0"/>
              <a:t> </a:t>
            </a:r>
            <a:r>
              <a:rPr lang="cs-CZ" sz="2700" dirty="0" err="1" smtClean="0"/>
              <a:t>is</a:t>
            </a:r>
            <a:r>
              <a:rPr lang="cs-CZ" sz="2700" dirty="0" smtClean="0"/>
              <a:t> </a:t>
            </a:r>
            <a:r>
              <a:rPr lang="cs-CZ" sz="2700" dirty="0" err="1" smtClean="0"/>
              <a:t>located</a:t>
            </a:r>
            <a:r>
              <a:rPr lang="cs-CZ" sz="2700" dirty="0" smtClean="0"/>
              <a:t> in Barcelona</a:t>
            </a:r>
            <a:r>
              <a:rPr lang="cs-CZ" dirty="0" smtClean="0"/>
              <a:t>. </a:t>
            </a:r>
            <a:endParaRPr lang="cs-CZ" dirty="0"/>
          </a:p>
        </p:txBody>
      </p:sp>
      <p:pic>
        <p:nvPicPr>
          <p:cNvPr id="4" name="Zástupný symbol pro obsah 3" descr="Fotografie-0041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642910" y="1428736"/>
            <a:ext cx="7786742" cy="5072098"/>
          </a:xfrm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2400" dirty="0" smtClean="0"/>
              <a:t>The temple is the main building of architect Antonio Gaudi</a:t>
            </a:r>
            <a:r>
              <a:rPr lang="cs-CZ" sz="2400" dirty="0" smtClean="0"/>
              <a:t>.</a:t>
            </a:r>
            <a:endParaRPr lang="cs-CZ" sz="2400" dirty="0"/>
          </a:p>
        </p:txBody>
      </p:sp>
      <p:pic>
        <p:nvPicPr>
          <p:cNvPr id="4" name="Zástupný symbol pro obsah 3" descr="Fotografie-0032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928662" y="1285860"/>
            <a:ext cx="7286676" cy="5214974"/>
          </a:xfrm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2400" dirty="0" smtClean="0"/>
              <a:t>On top of the tower are various geometric shapes</a:t>
            </a:r>
            <a:r>
              <a:rPr lang="cs-CZ" sz="2400" dirty="0" smtClean="0"/>
              <a:t>.</a:t>
            </a:r>
            <a:endParaRPr lang="cs-CZ" sz="2400" dirty="0"/>
          </a:p>
        </p:txBody>
      </p:sp>
      <p:pic>
        <p:nvPicPr>
          <p:cNvPr id="4" name="Zástupný symbol pro obsah 3" descr="Fotografie-0030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071538" y="1285860"/>
            <a:ext cx="7072362" cy="5143536"/>
          </a:xfrm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2400" dirty="0" err="1" smtClean="0"/>
              <a:t>Gaudí</a:t>
            </a:r>
            <a:r>
              <a:rPr lang="en-US" sz="2400" dirty="0" smtClean="0"/>
              <a:t> wanted to equip the cathedral three facades</a:t>
            </a:r>
            <a:r>
              <a:rPr lang="cs-CZ" sz="2400" dirty="0" smtClean="0"/>
              <a:t>.</a:t>
            </a:r>
            <a:endParaRPr lang="cs-CZ" sz="2400" dirty="0"/>
          </a:p>
        </p:txBody>
      </p:sp>
      <p:pic>
        <p:nvPicPr>
          <p:cNvPr id="4" name="Zástupný symbol pro obsah 3" descr="Fotografie-0044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857224" y="1142984"/>
            <a:ext cx="7358114" cy="5286412"/>
          </a:xfrm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2400" dirty="0" smtClean="0"/>
              <a:t>T</a:t>
            </a:r>
            <a:r>
              <a:rPr lang="en-US" sz="2400" dirty="0" smtClean="0"/>
              <a:t>he Nativity, the Resurrection, and </a:t>
            </a:r>
            <a:r>
              <a:rPr lang="cs-CZ" sz="2400" dirty="0" smtClean="0"/>
              <a:t>T</a:t>
            </a:r>
            <a:r>
              <a:rPr lang="en-US" sz="2400" dirty="0" err="1" smtClean="0"/>
              <a:t>orture</a:t>
            </a:r>
            <a:r>
              <a:rPr lang="cs-CZ" sz="2400" dirty="0" smtClean="0"/>
              <a:t>.</a:t>
            </a:r>
            <a:endParaRPr lang="cs-CZ" sz="2400" dirty="0"/>
          </a:p>
        </p:txBody>
      </p:sp>
      <p:pic>
        <p:nvPicPr>
          <p:cNvPr id="4" name="Zástupný symbol pro obsah 3" descr="Fotografie-0040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785786" y="1285860"/>
            <a:ext cx="7572428" cy="5143536"/>
          </a:xfrm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2400" dirty="0" smtClean="0"/>
              <a:t>Since the beginning of building a cathedral built from donations and contributions. </a:t>
            </a:r>
            <a:endParaRPr lang="cs-CZ" sz="2400" dirty="0"/>
          </a:p>
        </p:txBody>
      </p:sp>
      <p:pic>
        <p:nvPicPr>
          <p:cNvPr id="4" name="Zástupný symbol pro obsah 3" descr="Fotografie-0036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857224" y="1500174"/>
            <a:ext cx="7643866" cy="4929222"/>
          </a:xfrm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2400" dirty="0" smtClean="0"/>
              <a:t>Completion of the Cathedral is planned for 2026</a:t>
            </a:r>
            <a:r>
              <a:rPr lang="cs-CZ" sz="2400" dirty="0" smtClean="0"/>
              <a:t>.</a:t>
            </a:r>
            <a:endParaRPr lang="cs-CZ" sz="2400" dirty="0"/>
          </a:p>
        </p:txBody>
      </p:sp>
      <p:pic>
        <p:nvPicPr>
          <p:cNvPr id="4" name="Zástupný symbol pro obsah 3" descr="Fotografie-0035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785786" y="1357298"/>
            <a:ext cx="7429552" cy="5072098"/>
          </a:xfrm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2400" dirty="0" smtClean="0"/>
              <a:t>The building will be a total of 144 years.</a:t>
            </a:r>
            <a:endParaRPr lang="cs-CZ" sz="2400" dirty="0"/>
          </a:p>
        </p:txBody>
      </p:sp>
      <p:pic>
        <p:nvPicPr>
          <p:cNvPr id="4" name="Zástupný symbol pro obsah 3" descr="Fotografie-0033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714348" y="1285860"/>
            <a:ext cx="7858180" cy="5072098"/>
          </a:xfrm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2400" dirty="0" smtClean="0"/>
              <a:t>T</a:t>
            </a:r>
            <a:r>
              <a:rPr lang="en-US" sz="2400" dirty="0" smtClean="0"/>
              <a:t>his cathedral is very rich Christian symbols. </a:t>
            </a:r>
            <a:endParaRPr lang="cs-CZ" sz="2400" dirty="0"/>
          </a:p>
        </p:txBody>
      </p:sp>
      <p:pic>
        <p:nvPicPr>
          <p:cNvPr id="4" name="Zástupný symbol pro obsah 3" descr="Fotografie-0031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642910" y="1857364"/>
            <a:ext cx="7786742" cy="4525963"/>
          </a:xfrm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2400" dirty="0" smtClean="0"/>
              <a:t>Construction work</a:t>
            </a:r>
            <a:r>
              <a:rPr lang="cs-CZ" sz="2400" dirty="0" smtClean="0"/>
              <a:t> </a:t>
            </a:r>
            <a:r>
              <a:rPr lang="en-US" sz="2400" dirty="0" smtClean="0"/>
              <a:t>still continues.</a:t>
            </a:r>
            <a:endParaRPr lang="cs-CZ" sz="2400" dirty="0"/>
          </a:p>
        </p:txBody>
      </p:sp>
      <p:pic>
        <p:nvPicPr>
          <p:cNvPr id="4" name="Zástupný symbol pro obsah 3" descr="Fotografie-0029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642910" y="1285860"/>
            <a:ext cx="7786742" cy="5072098"/>
          </a:xfrm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hangingPunct="0"/>
            <a:r>
              <a:rPr lang="cs-CZ" dirty="0" smtClean="0"/>
              <a:t>(2013 – 09 – 02)</a:t>
            </a:r>
          </a:p>
          <a:p>
            <a:pPr hangingPunct="0"/>
            <a:r>
              <a:rPr lang="cs-CZ" dirty="0" smtClean="0"/>
              <a:t>Zdroje: vlastní archiv autorky</a:t>
            </a:r>
          </a:p>
          <a:p>
            <a:endParaRPr lang="cs-CZ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28</TotalTime>
  <Words>136</Words>
  <Application>Microsoft Office PowerPoint</Application>
  <PresentationFormat>Předvádění na obrazovce (4:3)</PresentationFormat>
  <Paragraphs>17</Paragraphs>
  <Slides>13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13</vt:i4>
      </vt:variant>
    </vt:vector>
  </HeadingPairs>
  <TitlesOfParts>
    <vt:vector size="14" baseType="lpstr">
      <vt:lpstr>Motiv sady Office</vt:lpstr>
      <vt:lpstr>Název školy: Základní škola Chomutov, Písečná 5144 Název materiálu: VY_22_INOVACE_15_ Sagrada Familia_zh2 Číslo projektu: CZ 1.07/1.4.00/21.3355 Autor: Mgr. Zdena Hanušová Datum tvorby: 2.09.2013 Cílový ročník: 9. ročník Vzdělávací oblast: Anglický jazyk Klíčové slovo:  Barcelona, chrám, Gaudi. Anotace: Prezentace fotografií chrámu Sagrada Familia z Barcelony.</vt:lpstr>
      <vt:lpstr>Sagrada Familia </vt:lpstr>
      <vt:lpstr>Sagrada Familia is located in Barcelona. </vt:lpstr>
      <vt:lpstr>The temple is the main building of architect Antonio Gaudi.</vt:lpstr>
      <vt:lpstr>On top of the tower are various geometric shapes.</vt:lpstr>
      <vt:lpstr>Gaudí wanted to equip the cathedral three facades.</vt:lpstr>
      <vt:lpstr>The Nativity, the Resurrection, and Torture.</vt:lpstr>
      <vt:lpstr>Since the beginning of building a cathedral built from donations and contributions. </vt:lpstr>
      <vt:lpstr>Completion of the Cathedral is planned for 2026.</vt:lpstr>
      <vt:lpstr>The building will be a total of 144 years.</vt:lpstr>
      <vt:lpstr>This cathedral is very rich Christian symbols. </vt:lpstr>
      <vt:lpstr>Construction work still continues.</vt:lpstr>
      <vt:lpstr>Snímek 13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Losan</dc:creator>
  <cp:lastModifiedBy>Losan</cp:lastModifiedBy>
  <cp:revision>7</cp:revision>
  <dcterms:created xsi:type="dcterms:W3CDTF">2013-08-06T08:49:36Z</dcterms:created>
  <dcterms:modified xsi:type="dcterms:W3CDTF">2013-09-04T14:00:40Z</dcterms:modified>
</cp:coreProperties>
</file>