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17"/>
  </p:notesMasterIdLst>
  <p:sldIdLst>
    <p:sldId id="272" r:id="rId3"/>
    <p:sldId id="271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07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Chemie- Přírodní zdroje uhlovodíků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B7304B-8998-4D2D-A7B6-4A7D0CCA04F9}" type="presOf" srcId="{D8197B8C-B260-4A16-BDF4-0947B075E274}" destId="{5A5FFA88-C948-4069-8E93-59FA12366E83}" srcOrd="1" destOrd="0" presId="urn:microsoft.com/office/officeart/2005/8/layout/target3"/>
    <dgm:cxn modelId="{32A22328-DBAC-4D3E-81E3-8C119DBC1B3D}" type="presOf" srcId="{D1B46980-6531-4606-95E6-44980827E919}" destId="{6140AFEC-043D-4C43-A2F9-D0F5331DF3A3}" srcOrd="0" destOrd="0" presId="urn:microsoft.com/office/officeart/2005/8/layout/target3"/>
    <dgm:cxn modelId="{F408B180-711A-4228-AE04-2066E853015E}" type="presOf" srcId="{D8197B8C-B260-4A16-BDF4-0947B075E274}" destId="{25B08C86-7E15-44DC-BE7F-FFB55DD49D12}" srcOrd="0" destOrd="0" presId="urn:microsoft.com/office/officeart/2005/8/layout/target3"/>
    <dgm:cxn modelId="{7B3E3B7F-1D9A-46A0-B089-D9A8B29C67F7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127B837-688A-433D-902F-01D5E934D9C6}" type="presOf" srcId="{D1D4F407-5343-4D3F-B5B9-D407B03CAEB4}" destId="{AED2198E-93D5-4001-81B4-73124B309672}" srcOrd="1" destOrd="0" presId="urn:microsoft.com/office/officeart/2005/8/layout/target3"/>
    <dgm:cxn modelId="{BB276939-8550-4431-B185-CC8E39B1A117}" type="presOf" srcId="{0AAB1F7B-4825-4B41-8B45-3CE4C7ADD028}" destId="{59F034D9-BFC2-4F73-BBA6-EC6ED57A218D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F8E4A98-6AAF-4D85-A385-B97C0271EE49}" type="presOf" srcId="{757F3AB3-0718-4624-B441-E567A8F0AB56}" destId="{333A1088-737F-45CB-B68E-254E46348037}" srcOrd="0" destOrd="0" presId="urn:microsoft.com/office/officeart/2005/8/layout/target3"/>
    <dgm:cxn modelId="{5AC9A536-23CD-4C9F-B181-EB1DF9D50FF2}" type="presOf" srcId="{D1B46980-6531-4606-95E6-44980827E919}" destId="{2BE915AB-18AA-4053-B92C-3BFC9ED204BB}" srcOrd="1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8004D70A-9DA1-4B75-B4BD-08F55458B56D}" type="presOf" srcId="{D1D4F407-5343-4D3F-B5B9-D407B03CAEB4}" destId="{D005CE8C-CC26-4C3E-AC11-E15060ECD759}" srcOrd="0" destOrd="0" presId="urn:microsoft.com/office/officeart/2005/8/layout/target3"/>
    <dgm:cxn modelId="{485B7C6B-F1CE-4083-AE81-C9D9167500CB}" type="presOf" srcId="{B651F6E3-6281-48DB-9319-2AEAFDAE7572}" destId="{6BB5E863-4638-4E1D-BFDE-399D028AC4ED}" srcOrd="1" destOrd="0" presId="urn:microsoft.com/office/officeart/2005/8/layout/target3"/>
    <dgm:cxn modelId="{5997A501-3E3C-497F-A0D6-A146D58FF7D5}" type="presOf" srcId="{0AAB1F7B-4825-4B41-8B45-3CE4C7ADD028}" destId="{4D30A88C-8B62-4979-B120-E743D8B92577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DEF4398-BF79-41D2-8012-05F2ADCD2E28}" type="presParOf" srcId="{333A1088-737F-45CB-B68E-254E46348037}" destId="{F5ABB229-8D3B-4694-996A-96F23CF14429}" srcOrd="0" destOrd="0" presId="urn:microsoft.com/office/officeart/2005/8/layout/target3"/>
    <dgm:cxn modelId="{2D810B53-8C01-4C77-9FC3-A3CFBE3A5FEF}" type="presParOf" srcId="{333A1088-737F-45CB-B68E-254E46348037}" destId="{F41139FD-01EE-4571-8B17-4FB00FC51163}" srcOrd="1" destOrd="0" presId="urn:microsoft.com/office/officeart/2005/8/layout/target3"/>
    <dgm:cxn modelId="{06CDF20D-4737-4EF8-B6CD-6E34F4C6E4F0}" type="presParOf" srcId="{333A1088-737F-45CB-B68E-254E46348037}" destId="{D005CE8C-CC26-4C3E-AC11-E15060ECD759}" srcOrd="2" destOrd="0" presId="urn:microsoft.com/office/officeart/2005/8/layout/target3"/>
    <dgm:cxn modelId="{0FAF7FE9-1BF5-44BB-8B32-8453A0E4E152}" type="presParOf" srcId="{333A1088-737F-45CB-B68E-254E46348037}" destId="{2C702D82-9B77-49B7-9568-BB8EB47C3372}" srcOrd="3" destOrd="0" presId="urn:microsoft.com/office/officeart/2005/8/layout/target3"/>
    <dgm:cxn modelId="{1D14404A-7B10-4FD8-B331-8B1FDCCD0576}" type="presParOf" srcId="{333A1088-737F-45CB-B68E-254E46348037}" destId="{A52A0455-90FF-4808-ABD0-F02540D31D5A}" srcOrd="4" destOrd="0" presId="urn:microsoft.com/office/officeart/2005/8/layout/target3"/>
    <dgm:cxn modelId="{DE4A0D32-A15A-47C3-ABE4-74D4714BB8BE}" type="presParOf" srcId="{333A1088-737F-45CB-B68E-254E46348037}" destId="{6140AFEC-043D-4C43-A2F9-D0F5331DF3A3}" srcOrd="5" destOrd="0" presId="urn:microsoft.com/office/officeart/2005/8/layout/target3"/>
    <dgm:cxn modelId="{25B32FDE-B7E2-4A86-9172-1209E0BD3B1D}" type="presParOf" srcId="{333A1088-737F-45CB-B68E-254E46348037}" destId="{9358AC05-5D7D-4327-9F80-1AD486AEA664}" srcOrd="6" destOrd="0" presId="urn:microsoft.com/office/officeart/2005/8/layout/target3"/>
    <dgm:cxn modelId="{8E1F14BD-3046-4A31-85B1-4851B5465511}" type="presParOf" srcId="{333A1088-737F-45CB-B68E-254E46348037}" destId="{313FC574-E1CD-4FB4-B054-0B805CE0447D}" srcOrd="7" destOrd="0" presId="urn:microsoft.com/office/officeart/2005/8/layout/target3"/>
    <dgm:cxn modelId="{4BA330CB-C8D3-45B6-9C8E-2297BCC66266}" type="presParOf" srcId="{333A1088-737F-45CB-B68E-254E46348037}" destId="{619D679B-A015-4ECF-8348-D1034C574F40}" srcOrd="8" destOrd="0" presId="urn:microsoft.com/office/officeart/2005/8/layout/target3"/>
    <dgm:cxn modelId="{0100044C-6B3C-4418-B7D5-2AAB5CECA39E}" type="presParOf" srcId="{333A1088-737F-45CB-B68E-254E46348037}" destId="{322283A8-4A27-4CDA-BAE3-F381106A9174}" srcOrd="9" destOrd="0" presId="urn:microsoft.com/office/officeart/2005/8/layout/target3"/>
    <dgm:cxn modelId="{4D1BD518-CB81-4E55-9D0D-81D993D7088E}" type="presParOf" srcId="{333A1088-737F-45CB-B68E-254E46348037}" destId="{FFC9F71D-1B4F-4AD9-A4A6-86ADEFC8AF5C}" srcOrd="10" destOrd="0" presId="urn:microsoft.com/office/officeart/2005/8/layout/target3"/>
    <dgm:cxn modelId="{86617548-8FC6-46E0-8236-2D060D640F68}" type="presParOf" srcId="{333A1088-737F-45CB-B68E-254E46348037}" destId="{25B08C86-7E15-44DC-BE7F-FFB55DD49D12}" srcOrd="11" destOrd="0" presId="urn:microsoft.com/office/officeart/2005/8/layout/target3"/>
    <dgm:cxn modelId="{2F5350A3-9BE1-4904-AC02-2D883BA536AF}" type="presParOf" srcId="{333A1088-737F-45CB-B68E-254E46348037}" destId="{00C717B0-68EB-44BA-93D7-26EFE788AC8D}" srcOrd="12" destOrd="0" presId="urn:microsoft.com/office/officeart/2005/8/layout/target3"/>
    <dgm:cxn modelId="{50797CD8-8CA9-4167-A55E-A4A531BB2211}" type="presParOf" srcId="{333A1088-737F-45CB-B68E-254E46348037}" destId="{0AEFEAAE-4B9D-44C9-B448-C44B4ADAD7F0}" srcOrd="13" destOrd="0" presId="urn:microsoft.com/office/officeart/2005/8/layout/target3"/>
    <dgm:cxn modelId="{CC50EB36-6D8E-4C65-9871-E231F26BA6AB}" type="presParOf" srcId="{333A1088-737F-45CB-B68E-254E46348037}" destId="{59F034D9-BFC2-4F73-BBA6-EC6ED57A218D}" srcOrd="14" destOrd="0" presId="urn:microsoft.com/office/officeart/2005/8/layout/target3"/>
    <dgm:cxn modelId="{3FD73767-061F-406A-A4CB-FB211F4BEF9A}" type="presParOf" srcId="{333A1088-737F-45CB-B68E-254E46348037}" destId="{AED2198E-93D5-4001-81B4-73124B309672}" srcOrd="15" destOrd="0" presId="urn:microsoft.com/office/officeart/2005/8/layout/target3"/>
    <dgm:cxn modelId="{AFE61D46-B805-480C-8A04-CDBDB81D5F9E}" type="presParOf" srcId="{333A1088-737F-45CB-B68E-254E46348037}" destId="{2BE915AB-18AA-4053-B92C-3BFC9ED204BB}" srcOrd="16" destOrd="0" presId="urn:microsoft.com/office/officeart/2005/8/layout/target3"/>
    <dgm:cxn modelId="{6F8AC153-15D9-4D28-A030-7426C122CFE2}" type="presParOf" srcId="{333A1088-737F-45CB-B68E-254E46348037}" destId="{6BB5E863-4638-4E1D-BFDE-399D028AC4ED}" srcOrd="17" destOrd="0" presId="urn:microsoft.com/office/officeart/2005/8/layout/target3"/>
    <dgm:cxn modelId="{1D0D86E7-3CFF-4950-B3D7-54A0511D79D1}" type="presParOf" srcId="{333A1088-737F-45CB-B68E-254E46348037}" destId="{5A5FFA88-C948-4069-8E93-59FA12366E83}" srcOrd="18" destOrd="0" presId="urn:microsoft.com/office/officeart/2005/8/layout/target3"/>
    <dgm:cxn modelId="{4B9CA0C4-C8A7-4703-90D4-32924A47BC19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07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Chemie- Přírodní zdroje uhlovodíků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64B4F-1307-434F-8A90-4910ADD925B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443E5B-668F-4089-BC9A-7B325B53EE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591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9EC37-DF9B-43AC-99F7-9CF9F64E8D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043B8-7711-446A-A3DB-37C8F8E81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933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94035-4815-4580-A13D-F858F66B6187}" type="datetimeFigureOut">
              <a:rPr lang="cs-CZ" smtClean="0">
                <a:solidFill>
                  <a:prstClr val="black"/>
                </a:solidFill>
              </a:rPr>
              <a:pPr/>
              <a:t>14.3.2012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2D0CB-9589-459C-97CD-52DFC76778FC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21063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630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61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109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228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418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155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9527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678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236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9EC37-DF9B-43AC-99F7-9CF9F64E8D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043B8-7711-446A-A3DB-37C8F8E81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686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7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404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5769345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72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r>
              <a:rPr lang="cs-CZ" dirty="0" smtClean="0"/>
              <a:t>Tento materiál je určen pro žáky 9. ročníku ZŠ, týká se přírodních zdrojů uhlovodíků: ropy, uhlí a zemního plynu,</a:t>
            </a:r>
          </a:p>
          <a:p>
            <a:pPr marL="0" indent="0">
              <a:buNone/>
            </a:pPr>
            <a:r>
              <a:rPr lang="cs-CZ" smtClean="0"/>
              <a:t>     popisuje </a:t>
            </a:r>
            <a:r>
              <a:rPr lang="cs-CZ" dirty="0" smtClean="0"/>
              <a:t>jejich zpracování a využití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zdroje uhlovodíků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708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Comic Sans MS" pitchFamily="66" charset="0"/>
              </a:rPr>
              <a:t>Ropa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Ropa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286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555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959353"/>
            <a:ext cx="242742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Před 300-400mil. let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4001" y="922419"/>
            <a:ext cx="2427427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Před 50-100mil. let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77019" y="1733907"/>
            <a:ext cx="2691125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Písek a bahno</a:t>
            </a:r>
          </a:p>
          <a:p>
            <a:endParaRPr lang="cs-CZ" sz="1600" dirty="0" smtClean="0"/>
          </a:p>
          <a:p>
            <a:r>
              <a:rPr lang="cs-CZ" sz="1600" dirty="0" smtClean="0"/>
              <a:t>Organické usazeniny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7" y="620799"/>
            <a:ext cx="1728192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Dnes 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15324" y="1318408"/>
            <a:ext cx="1733139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Písek</a:t>
            </a:r>
            <a:r>
              <a:rPr lang="cs-CZ" sz="1600" dirty="0"/>
              <a:t> </a:t>
            </a:r>
            <a:r>
              <a:rPr lang="cs-CZ" sz="1600" dirty="0" smtClean="0"/>
              <a:t>a bahno</a:t>
            </a:r>
          </a:p>
          <a:p>
            <a:endParaRPr lang="cs-CZ" sz="16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470881" y="2204864"/>
            <a:ext cx="2277583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Surová ropa a zemni plyn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0" y="3068960"/>
            <a:ext cx="9144000" cy="35394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Na obrázku </a:t>
            </a:r>
            <a:r>
              <a:rPr lang="cs-CZ" sz="3200" dirty="0" smtClean="0">
                <a:latin typeface="Comic Sans MS" pitchFamily="66" charset="0"/>
              </a:rPr>
              <a:t>můžeme </a:t>
            </a:r>
            <a:r>
              <a:rPr lang="cs-CZ" sz="3200" dirty="0">
                <a:latin typeface="Comic Sans MS" pitchFamily="66" charset="0"/>
              </a:rPr>
              <a:t>vidět vznik ropy a zemního plynu. Před 300 - 400 </a:t>
            </a:r>
            <a:r>
              <a:rPr lang="cs-CZ" sz="3200" dirty="0" smtClean="0">
                <a:latin typeface="Comic Sans MS" pitchFamily="66" charset="0"/>
              </a:rPr>
              <a:t>miliony </a:t>
            </a:r>
            <a:r>
              <a:rPr lang="cs-CZ" sz="3200" dirty="0">
                <a:latin typeface="Comic Sans MS" pitchFamily="66" charset="0"/>
              </a:rPr>
              <a:t>let </a:t>
            </a:r>
            <a:r>
              <a:rPr lang="cs-CZ" sz="3200" dirty="0" smtClean="0">
                <a:latin typeface="Comic Sans MS" pitchFamily="66" charset="0"/>
              </a:rPr>
              <a:t>se na dně oceánu </a:t>
            </a:r>
            <a:r>
              <a:rPr lang="cs-CZ" sz="3200" dirty="0">
                <a:latin typeface="Comic Sans MS" pitchFamily="66" charset="0"/>
              </a:rPr>
              <a:t>začaly usazovat zbytky rostlin a zvířat. </a:t>
            </a:r>
            <a:r>
              <a:rPr lang="cs-CZ" sz="3200" dirty="0" smtClean="0">
                <a:latin typeface="Comic Sans MS" pitchFamily="66" charset="0"/>
              </a:rPr>
              <a:t>Postupem času byly překrývány stále </a:t>
            </a:r>
            <a:r>
              <a:rPr lang="cs-CZ" sz="3200" dirty="0">
                <a:latin typeface="Comic Sans MS" pitchFamily="66" charset="0"/>
              </a:rPr>
              <a:t>větší vrstva písku a </a:t>
            </a:r>
            <a:r>
              <a:rPr lang="cs-CZ" sz="3200" dirty="0" smtClean="0">
                <a:latin typeface="Comic Sans MS" pitchFamily="66" charset="0"/>
              </a:rPr>
              <a:t>bahna které tvořily </a:t>
            </a:r>
            <a:r>
              <a:rPr lang="cs-CZ" sz="3200" dirty="0">
                <a:latin typeface="Comic Sans MS" pitchFamily="66" charset="0"/>
              </a:rPr>
              <a:t>ohromný tlak a vysoké teploty. V </a:t>
            </a:r>
            <a:r>
              <a:rPr lang="cs-CZ" sz="3200" dirty="0" smtClean="0">
                <a:latin typeface="Comic Sans MS" pitchFamily="66" charset="0"/>
              </a:rPr>
              <a:t>těchto podmínkách vznikla surová </a:t>
            </a:r>
            <a:r>
              <a:rPr lang="cs-CZ" sz="3200" dirty="0">
                <a:latin typeface="Comic Sans MS" pitchFamily="66" charset="0"/>
              </a:rPr>
              <a:t>ropa a zemní plyn</a:t>
            </a:r>
            <a:r>
              <a:rPr lang="cs-CZ" sz="3200" dirty="0" smtClean="0">
                <a:latin typeface="Comic Sans MS" pitchFamily="66" charset="0"/>
              </a:rPr>
              <a:t>.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294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Zpracování ropy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674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9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Uhlovodíky v ropě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79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Další frakce jsou: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59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Zemní plyn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415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Vlastnosti zemního plynu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48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Uhlí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56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Černé uhlí využití 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160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Dehet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35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21311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5085184"/>
            <a:ext cx="84486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ČTRNÁCTOVÁ,CSC., Doc. RNDr</a:t>
            </a:r>
            <a:r>
              <a:rPr lang="cs-CZ" dirty="0" smtClean="0"/>
              <a:t>. Hana</a:t>
            </a:r>
            <a:r>
              <a:rPr lang="cs-CZ" dirty="0"/>
              <a:t>, Prof. Ing</a:t>
            </a:r>
            <a:r>
              <a:rPr lang="cs-CZ" dirty="0" smtClean="0"/>
              <a:t>. Karel </a:t>
            </a:r>
            <a:r>
              <a:rPr lang="cs-CZ" dirty="0"/>
              <a:t>KOLÁŘ,CSC., PaedDr. Miloslava SVOBODOVÁ a RNDr</a:t>
            </a:r>
            <a:r>
              <a:rPr lang="cs-CZ" dirty="0" smtClean="0"/>
              <a:t>. František </a:t>
            </a:r>
            <a:r>
              <a:rPr lang="cs-CZ" dirty="0"/>
              <a:t>ZEMÁNEK. </a:t>
            </a:r>
            <a:r>
              <a:rPr lang="cs-CZ" i="1" dirty="0"/>
              <a:t>Přehled chemie pro základní školy</a:t>
            </a:r>
            <a:r>
              <a:rPr lang="cs-CZ" dirty="0"/>
              <a:t>. 1. vydání. Praha: SPN-pedagogické nakladatelství, a.s., 2006. ISBN 80-7235-260-1. </a:t>
            </a:r>
          </a:p>
        </p:txBody>
      </p:sp>
    </p:spTree>
    <p:extLst>
      <p:ext uri="{BB962C8B-B14F-4D97-AF65-F5344CB8AC3E}">
        <p14:creationId xmlns:p14="http://schemas.microsoft.com/office/powerpoint/2010/main" val="334030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221</Words>
  <Application>Microsoft Office PowerPoint</Application>
  <PresentationFormat>Předvádění na obrazovce (4:3)</PresentationFormat>
  <Paragraphs>32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Prezentace aplikace PowerPoint</vt:lpstr>
      <vt:lpstr>Přírodní zdroje uhlovodíků</vt:lpstr>
      <vt:lpstr>Ropa</vt:lpstr>
      <vt:lpstr>Ropa</vt:lpstr>
      <vt:lpstr>Prezentace aplikace PowerPoint</vt:lpstr>
      <vt:lpstr>Zpracování ropy</vt:lpstr>
      <vt:lpstr>Uhlovodíky v ropě</vt:lpstr>
      <vt:lpstr>Další frakce jsou:</vt:lpstr>
      <vt:lpstr>Zemní plyn</vt:lpstr>
      <vt:lpstr>Vlastnosti zemního plynu</vt:lpstr>
      <vt:lpstr>Uhlí</vt:lpstr>
      <vt:lpstr>Černé uhlí využití </vt:lpstr>
      <vt:lpstr>Dehet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zdroje uhlovodíků</dc:title>
  <dc:creator>Fiedlerová Ivana</dc:creator>
  <cp:lastModifiedBy>Fiedlerová Ivana</cp:lastModifiedBy>
  <cp:revision>14</cp:revision>
  <dcterms:created xsi:type="dcterms:W3CDTF">2012-03-07T20:05:13Z</dcterms:created>
  <dcterms:modified xsi:type="dcterms:W3CDTF">2012-03-14T19:54:34Z</dcterms:modified>
</cp:coreProperties>
</file>