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9" r:id="rId17"/>
    <p:sldId id="258" r:id="rId18"/>
    <p:sldId id="260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B05F495-4AE5-4298-9A18-791E9829FB22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6109BE-15BB-43D0-A462-EB5B5E3BD5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467544" y="1484785"/>
            <a:ext cx="8033519" cy="4873154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dirty="0" smtClean="0">
                <a:solidFill>
                  <a:schemeClr val="tx1"/>
                </a:solidFill>
              </a:rPr>
              <a:t>VY_32_INOVACE_04_A 16_Karibské státy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9963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KARIBSKÉ  STÁTY</a:t>
            </a:r>
            <a:endParaRPr lang="cs-CZ" sz="72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2419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Státy – Kolumbie, Venezuela, Guyana, Surinam, Francouzská Guyana</a:t>
            </a:r>
          </a:p>
          <a:p>
            <a:r>
              <a:rPr lang="cs-CZ" dirty="0" smtClean="0"/>
              <a:t>Povrch : západ – Andy</a:t>
            </a:r>
          </a:p>
          <a:p>
            <a:pPr marL="0" indent="0">
              <a:buNone/>
            </a:pPr>
            <a:r>
              <a:rPr lang="cs-CZ" dirty="0" smtClean="0"/>
              <a:t>                   sever – pobřežní nížiny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jih, východ – Orinocká nížina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 Guyanská vysočina</a:t>
            </a:r>
          </a:p>
          <a:p>
            <a:r>
              <a:rPr lang="cs-CZ" dirty="0" smtClean="0"/>
              <a:t>Podnebí : tropické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deštivé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161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KOLUMBIE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</a:t>
            </a:r>
            <a:r>
              <a:rPr lang="cs-CZ" dirty="0" err="1" smtClean="0"/>
              <a:t>Bogotá</a:t>
            </a:r>
            <a:endParaRPr lang="cs-CZ" dirty="0" smtClean="0"/>
          </a:p>
          <a:p>
            <a:r>
              <a:rPr lang="cs-CZ" dirty="0" smtClean="0"/>
              <a:t>Rozloha : 1 141 568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45 611 000</a:t>
            </a:r>
          </a:p>
          <a:p>
            <a:r>
              <a:rPr lang="cs-CZ" dirty="0" smtClean="0"/>
              <a:t>Jazyk : španělština</a:t>
            </a:r>
          </a:p>
          <a:p>
            <a:r>
              <a:rPr lang="cs-CZ" dirty="0" smtClean="0"/>
              <a:t>Státní zřízení : republika</a:t>
            </a:r>
          </a:p>
          <a:p>
            <a:r>
              <a:rPr lang="cs-CZ" dirty="0" smtClean="0"/>
              <a:t>Měna : kolumbijské peso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1944216" cy="1343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047" y="3789040"/>
            <a:ext cx="1584176" cy="1524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6328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Nerostné zdroje </a:t>
            </a:r>
            <a:r>
              <a:rPr lang="cs-CZ" dirty="0" smtClean="0"/>
              <a:t>: měď, olovo, rtuť, zlato, smaragdy, uhlí, ropa, zemní plyn</a:t>
            </a:r>
          </a:p>
          <a:p>
            <a:r>
              <a:rPr lang="cs-CZ" u="sng" dirty="0" smtClean="0"/>
              <a:t>Průmysl</a:t>
            </a:r>
            <a:r>
              <a:rPr lang="cs-CZ" dirty="0" smtClean="0"/>
              <a:t> : petrochemický</a:t>
            </a:r>
            <a:endParaRPr lang="cs-CZ" dirty="0"/>
          </a:p>
          <a:p>
            <a:r>
              <a:rPr lang="cs-CZ" u="sng" dirty="0" smtClean="0"/>
              <a:t>Zemědělství </a:t>
            </a:r>
            <a:r>
              <a:rPr lang="cs-CZ" dirty="0" smtClean="0"/>
              <a:t>: káva, banány, bavlna, kukuřice, rýže, brambory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X   ilegální vývoz kokainu a marihuany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036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809625"/>
            <a:ext cx="523875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40768"/>
            <a:ext cx="7620000" cy="536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21" y="982557"/>
            <a:ext cx="60007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938" y="188640"/>
            <a:ext cx="28098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022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VENEZUELA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Caracas</a:t>
            </a:r>
          </a:p>
          <a:p>
            <a:r>
              <a:rPr lang="cs-CZ" dirty="0" smtClean="0"/>
              <a:t>Rozloha : 912 050 000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28 920 000</a:t>
            </a:r>
          </a:p>
          <a:p>
            <a:r>
              <a:rPr lang="cs-CZ" dirty="0" smtClean="0"/>
              <a:t>Jazyk : španělština</a:t>
            </a:r>
          </a:p>
          <a:p>
            <a:r>
              <a:rPr lang="cs-CZ" dirty="0" smtClean="0"/>
              <a:t>Státní zřízení : republika</a:t>
            </a:r>
          </a:p>
          <a:p>
            <a:r>
              <a:rPr lang="cs-CZ" dirty="0" smtClean="0"/>
              <a:t>Měna : bolívar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8760"/>
            <a:ext cx="1728192" cy="1415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1584176" cy="1485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089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Nerostné zdroje </a:t>
            </a:r>
            <a:r>
              <a:rPr lang="cs-CZ" dirty="0" smtClean="0"/>
              <a:t>: ropa, zemní plyn, bauxit</a:t>
            </a:r>
          </a:p>
          <a:p>
            <a:r>
              <a:rPr lang="cs-CZ" u="sng" dirty="0" smtClean="0"/>
              <a:t>Průmysl</a:t>
            </a:r>
            <a:r>
              <a:rPr lang="cs-CZ" dirty="0" smtClean="0"/>
              <a:t> : petrochemický, papírenský, výroba léků, potravin</a:t>
            </a:r>
          </a:p>
          <a:p>
            <a:r>
              <a:rPr lang="cs-CZ" u="sng" dirty="0" smtClean="0"/>
              <a:t>Zemědělství</a:t>
            </a:r>
            <a:r>
              <a:rPr lang="cs-CZ" dirty="0" smtClean="0"/>
              <a:t> : kukuřice, rýže, banány, tabák, káva; chov skotu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Salto Angel = nejvyšší vodopád na světě</a:t>
            </a:r>
          </a:p>
        </p:txBody>
      </p:sp>
    </p:spTree>
    <p:extLst>
      <p:ext uri="{BB962C8B-B14F-4D97-AF65-F5344CB8AC3E}">
        <p14:creationId xmlns:p14="http://schemas.microsoft.com/office/powerpoint/2010/main" val="3609430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809625"/>
            <a:ext cx="523875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1" y="332656"/>
            <a:ext cx="7620000" cy="459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82785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2656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4726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GUYANA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Georgetown</a:t>
            </a:r>
          </a:p>
          <a:p>
            <a:r>
              <a:rPr lang="cs-CZ" dirty="0" smtClean="0"/>
              <a:t>Rozloha : 215 083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761 000</a:t>
            </a:r>
          </a:p>
          <a:p>
            <a:r>
              <a:rPr lang="cs-CZ" dirty="0" smtClean="0"/>
              <a:t>Jazyk : angličtina</a:t>
            </a:r>
          </a:p>
          <a:p>
            <a:r>
              <a:rPr lang="cs-CZ" dirty="0" smtClean="0"/>
              <a:t>Měna : guyanský dolar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74701"/>
            <a:ext cx="2016224" cy="1348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542" y="4149080"/>
            <a:ext cx="1868785" cy="1755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4912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ukr, zlato, rýže, bauxit, dřevo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76200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7620000" cy="508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115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6101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SURINAM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dirty="0" smtClean="0"/>
              <a:t>Hlavní město : Paramaribo</a:t>
            </a:r>
          </a:p>
          <a:p>
            <a:r>
              <a:rPr lang="cs-CZ" dirty="0" smtClean="0"/>
              <a:t>Rozloha : 163 270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524 000</a:t>
            </a:r>
          </a:p>
          <a:p>
            <a:r>
              <a:rPr lang="cs-CZ" dirty="0" smtClean="0"/>
              <a:t>Jazyk : nizozemština</a:t>
            </a:r>
          </a:p>
          <a:p>
            <a:r>
              <a:rPr lang="cs-CZ" dirty="0" smtClean="0"/>
              <a:t>Měna : surinamský gulden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96752"/>
            <a:ext cx="2160240" cy="1420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61048"/>
            <a:ext cx="1800200" cy="15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2886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auxit, garnáti a ryby, rýže, hliník, ropa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6972300" cy="392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02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19" y="96706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4255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FRANCOUZSKÁ  GUYANA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Správní město : </a:t>
            </a:r>
            <a:r>
              <a:rPr lang="cs-CZ" dirty="0" err="1" smtClean="0"/>
              <a:t>Cayenne</a:t>
            </a:r>
            <a:endParaRPr lang="cs-CZ" dirty="0" smtClean="0"/>
          </a:p>
          <a:p>
            <a:r>
              <a:rPr lang="cs-CZ" dirty="0" smtClean="0"/>
              <a:t>Rozloha : 86 504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213 000</a:t>
            </a:r>
          </a:p>
          <a:p>
            <a:r>
              <a:rPr lang="cs-CZ" dirty="0" smtClean="0"/>
              <a:t>Jazyk : francouzština</a:t>
            </a:r>
          </a:p>
          <a:p>
            <a:r>
              <a:rPr lang="cs-CZ" dirty="0" smtClean="0"/>
              <a:t>Měna : euro</a:t>
            </a:r>
          </a:p>
          <a:p>
            <a:r>
              <a:rPr lang="cs-CZ" dirty="0" smtClean="0"/>
              <a:t>Státní zřízení : závislé území Francie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304256" cy="119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094" y="3573016"/>
            <a:ext cx="143331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2137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Vývoz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dřevo, bauxit, banány, cukr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Kourou</a:t>
            </a:r>
            <a:r>
              <a:rPr lang="cs-CZ" dirty="0"/>
              <a:t> </a:t>
            </a:r>
            <a:r>
              <a:rPr lang="cs-CZ" dirty="0" smtClean="0"/>
              <a:t>– odpalovací základny Evropské ves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mírné agentury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5153025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79451"/>
            <a:ext cx="7620000" cy="508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576263"/>
            <a:ext cx="76009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2116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36595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17.1.2013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Kolumbie, Venezuela, Guyana, Surinam, Francouzská Guyana, povrch, hospodářství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6394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464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19675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http://upload.wikimedia.org/wikipedia/commons/thumb/2/21/Flag_of_Colombia.svg/110px-Flag_of_Colombia.svg.png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84308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http://upload.wikimedia.org/wikipedia/commons/thumb/e/ef/Coat_of_arms_of_Colombia.svg/90px-Coat_of_arms_of_Colombia.svg.png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48941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http://upload.wikimedia.org/wikipedia/commons/thumb/0/0f/Colombia_%28orthographic_projection%29.svg/550px-Colombia_%28orthographic_projection%29.svg.png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3135745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http://upload.wikimedia.org/wikipedia/commons/c/c3/CatedralPrimadaBogota2004-7.jpg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505077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http://upload.wikimedia.org/wikipedia/commons/thumb/4/49/Barranquiilla.jpg/800px-Barranquiilla.jpg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151408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http://upload.wikimedia.org/wikipedia/commons/thumb/9/92/Cocaine_lines_2.jpg/630px-Cocaine_lines_2.jpg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4797739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http://upload.wikimedia.org/wikipedia/commons/thumb/5/5f/Cannabis_flowering.jpg/295px-Cannabis_flowering.jpg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334" y="5444070"/>
            <a:ext cx="88571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http://upload.wikimedia.org/wikipedia/commons/thumb/0/06/Flag_of_Venezuela.svg/110px-Flag_of_Venezuela.svg.png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63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60648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http://upload.wikimedia.org/wikipedia/commons/thumb/4/46/Coat_of_arms_of_Venezuela.svg/90px-Coat_of_arms_of_Venezuela.svg.png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906979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http://upload.wikimedia.org/wikipedia/commons/thumb/5/5e/VEN_orthographic.svg/550px-VEN_orthographic.svg.png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155331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http://upload.wikimedia.org/wikipedia/commons/thumb/7/7d/Caracas-downtown.jpg/800px-Caracas-downtown.jpg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219964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http://upload.wikimedia.org/wikipedia/commons/thumb/1/1e/Caracas_%28Venezuela%29_-_Los_barios.jpg/800px-Caracas_%28Venezuela%29_-_Los_barios.jpg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284597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http://upload.wikimedia.org/wikipedia/commons/thumb/e/ef/Caracas_Cathedral_2.jpg/450px-Caracas_Cathedral_2.jpg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3508" y="3516229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http://upload.wikimedia.org/wikipedia/commons/e/e7/Angel_falls.jpg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3885561"/>
            <a:ext cx="88209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http://upload.wikimedia.org/wikipedia/commons/thumb/9/99/Flag_of_Guyana.svg/110px-Flag_of_Guyana.svg.png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4531892"/>
            <a:ext cx="88209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http://upload.wikimedia.org/wikipedia/commons/thumb/8/8d/Coat_of_Arms_of_Guyana.svg/90px-Coat_of_Arms_of_Guyana.svg.png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5178223"/>
            <a:ext cx="88209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http://upload.wikimedia.org/wikipedia/commons/thumb/1/18/Guyana_in_its_region.svg/800px-Guyana_in_its_region.svg.png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43508" y="582209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http://upload.wikimedia.org/wikipedia/commons/thumb/d/da/Rupununi_Savannah.jpg/800px-Rupununi_Savannah.jpg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882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http://upload.wikimedia.org/wikipedia/commons/thumb/2/22/Tractor_in_field_of_rice_by_Khirsah1.jpg/800px-Tractor_in_field_of_rice_by_Khirsah1.jpg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83497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http://upload.wikimedia.org/wikipedia/commons/thumb/6/60/Flag_of_Suriname.svg/110px-Flag_of_Suriname.svg.png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48130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http://upload.wikimedia.org/wikipedia/commons/thumb/6/6f/Coat_of_arms_of_Suriname.svg/90px-Coat_of_arms_of_Suriname.svg.png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212763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http://upload.wikimedia.org/wikipedia/commons/thumb/d/d8/Suriname_in_its_region.svg/732px-Suriname_in_its_region.svg.png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77396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http://upload.wikimedia.org/wikipedia/commons/thumb/a/a8/Waterkant_seen_from_Suriname_river_III.JPG/800px-Waterkant_seen_from_Suriname_river_III.JPG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6332" y="339468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http://upload.wikimedia.org/wikipedia/commons/thumb/9/93/Suriname_river_seen_from_Fort_Zeelandia.JPG/800px-Suriname_river_seen_from_Fort_Zeelandia.JPG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4066626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http://upload.wikimedia.org/wikipedia/commons/thumb/c/c3/Flag_of_France.svg/110px-Flag_of_France.svg.png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712957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http://upload.wikimedia.org/wikipedia/commons/thumb/9/9a/Blason_de_la_Guyane.svg/90px-Blason_de_la_Guyane.svg.png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7360" y="5359288"/>
            <a:ext cx="88159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http://upload.wikimedia.org/wikipedia/commons/thumb/8/89/French_Guiana_%28orthographic_projection%29.svg/541px-French_Guiana_%28orthographic_projection%29.svg.png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3527" y="6005619"/>
            <a:ext cx="86797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http://upload.wikimedia.org/wikipedia/commons/thumb/e/ef/Galileo_launch_on_Soyuz%2C_21_Oct_2011_-_2.jpg/800px-Galileo_launch_on_Soyuz%2C_21_Oct_2011_-_2.jpg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86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210</TotalTime>
  <Words>467</Words>
  <Application>Microsoft Office PowerPoint</Application>
  <PresentationFormat>Předvádění na obrazovce (4:3)</PresentationFormat>
  <Paragraphs>120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Prezentace aplikace PowerPoint</vt:lpstr>
      <vt:lpstr>KARIBSKÉ  STÁTY</vt:lpstr>
      <vt:lpstr>Společné  rysy</vt:lpstr>
      <vt:lpstr>KOLUMBIE</vt:lpstr>
      <vt:lpstr>Hospodářství</vt:lpstr>
      <vt:lpstr>Prezentace aplikace PowerPoint</vt:lpstr>
      <vt:lpstr>VENEZUELA</vt:lpstr>
      <vt:lpstr>Hospodářství</vt:lpstr>
      <vt:lpstr>Prezentace aplikace PowerPoint</vt:lpstr>
      <vt:lpstr>GUYANA</vt:lpstr>
      <vt:lpstr>Vývoz</vt:lpstr>
      <vt:lpstr>SURINAM</vt:lpstr>
      <vt:lpstr>Vývoz</vt:lpstr>
      <vt:lpstr>FRANCOUZSKÁ  GUYANA</vt:lpstr>
      <vt:lpstr>Vývoz </vt:lpstr>
      <vt:lpstr>Prezentace aplikace PowerPoint</vt:lpstr>
      <vt:lpstr>Anotace</vt:lpstr>
      <vt:lpstr>Použité 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10</cp:revision>
  <dcterms:created xsi:type="dcterms:W3CDTF">2013-09-08T13:47:54Z</dcterms:created>
  <dcterms:modified xsi:type="dcterms:W3CDTF">2013-09-08T17:18:50Z</dcterms:modified>
</cp:coreProperties>
</file>