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2" r:id="rId5"/>
    <p:sldId id="263" r:id="rId6"/>
    <p:sldId id="266" r:id="rId7"/>
    <p:sldId id="265" r:id="rId8"/>
    <p:sldId id="264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59" r:id="rId17"/>
    <p:sldId id="260" r:id="rId18"/>
    <p:sldId id="261" r:id="rId19"/>
    <p:sldId id="274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63486AC-9BE4-4EAA-A2D7-AEE82E73823D}" type="datetimeFigureOut">
              <a:rPr lang="cs-CZ" smtClean="0"/>
              <a:t>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C072C9BB-1390-4EA0-A6DB-C53E236DCE5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556792"/>
            <a:ext cx="7929563" cy="4788595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dirty="0" smtClean="0">
                <a:solidFill>
                  <a:schemeClr val="tx1"/>
                </a:solidFill>
              </a:rPr>
              <a:t>VY_32_INOVACE_04_A 19_Laplatské státy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1573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LAPLATSKÉ  STÁTY</a:t>
            </a:r>
            <a:endParaRPr lang="cs-CZ" sz="7200" b="1" i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147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Kolem La Platy = ústí řek </a:t>
            </a:r>
            <a:r>
              <a:rPr lang="cs-CZ" dirty="0" err="1" smtClean="0"/>
              <a:t>Paraná</a:t>
            </a:r>
            <a:r>
              <a:rPr lang="cs-CZ" dirty="0" smtClean="0"/>
              <a:t> a </a:t>
            </a:r>
            <a:r>
              <a:rPr lang="cs-CZ" dirty="0" err="1" smtClean="0"/>
              <a:t>Urugay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= Argentina, Paraguay, Uruguay a Chile</a:t>
            </a:r>
          </a:p>
          <a:p>
            <a:r>
              <a:rPr lang="cs-CZ" u="sng" dirty="0" smtClean="0"/>
              <a:t>Přírodní oblasti </a:t>
            </a:r>
            <a:r>
              <a:rPr lang="cs-CZ" dirty="0" smtClean="0"/>
              <a:t>: Andy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Laplatská nížina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Patagonie</a:t>
            </a:r>
          </a:p>
          <a:p>
            <a:r>
              <a:rPr lang="cs-CZ" u="sng" dirty="0" smtClean="0"/>
              <a:t>Podnebí</a:t>
            </a:r>
            <a:r>
              <a:rPr lang="cs-CZ" dirty="0" smtClean="0"/>
              <a:t> : subtropický a mírný pás, jen S Chile tropický pás</a:t>
            </a:r>
          </a:p>
          <a:p>
            <a:r>
              <a:rPr lang="cs-CZ" dirty="0" smtClean="0"/>
              <a:t>Všude je velice populární fotbal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Státy „Jižního rohu“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920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Buenos Aires</a:t>
            </a:r>
          </a:p>
          <a:p>
            <a:r>
              <a:rPr lang="cs-CZ" dirty="0" smtClean="0"/>
              <a:t>Rozloha : 2 780 092 km</a:t>
            </a:r>
            <a:r>
              <a:rPr lang="cs-CZ" sz="1800" dirty="0" smtClean="0"/>
              <a:t>2</a:t>
            </a:r>
          </a:p>
          <a:p>
            <a:r>
              <a:rPr lang="cs-CZ" dirty="0" smtClean="0"/>
              <a:t>Počet obyvatel : 350 220 000</a:t>
            </a:r>
          </a:p>
          <a:p>
            <a:r>
              <a:rPr lang="cs-CZ" dirty="0" smtClean="0"/>
              <a:t>Jazyk : španělština</a:t>
            </a:r>
          </a:p>
          <a:p>
            <a:r>
              <a:rPr lang="cs-CZ" dirty="0" smtClean="0"/>
              <a:t>Státní zřízení : republika</a:t>
            </a:r>
          </a:p>
          <a:p>
            <a:r>
              <a:rPr lang="cs-CZ" dirty="0" smtClean="0"/>
              <a:t>Měna : peso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ARGENTINA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4108" y="2060848"/>
            <a:ext cx="1944216" cy="1305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149080"/>
            <a:ext cx="1829358" cy="17990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4621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Nerostné suroviny  </a:t>
            </a:r>
            <a:r>
              <a:rPr lang="cs-CZ" dirty="0" smtClean="0"/>
              <a:t>- ropa, uhlí, barevné kovy</a:t>
            </a:r>
            <a:endParaRPr lang="cs-CZ" dirty="0"/>
          </a:p>
          <a:p>
            <a:r>
              <a:rPr lang="cs-CZ" u="sng" dirty="0" smtClean="0"/>
              <a:t>Průmysl </a:t>
            </a:r>
            <a:r>
              <a:rPr lang="cs-CZ" dirty="0" smtClean="0"/>
              <a:t>– textilní, potravinářský, chemický, hutnický</a:t>
            </a:r>
          </a:p>
          <a:p>
            <a:r>
              <a:rPr lang="cs-CZ" u="sng" dirty="0" smtClean="0"/>
              <a:t>Zemědělství</a:t>
            </a:r>
            <a:r>
              <a:rPr lang="cs-CZ" dirty="0" smtClean="0"/>
              <a:t> – na vysoké úrovni</a:t>
            </a:r>
          </a:p>
          <a:p>
            <a:pPr marL="0" indent="0">
              <a:buNone/>
            </a:pPr>
            <a:r>
              <a:rPr lang="cs-CZ" dirty="0" smtClean="0"/>
              <a:t>     - obilí, </a:t>
            </a:r>
            <a:r>
              <a:rPr lang="cs-CZ" dirty="0" err="1" smtClean="0"/>
              <a:t>yerba</a:t>
            </a:r>
            <a:r>
              <a:rPr lang="cs-CZ" dirty="0" smtClean="0"/>
              <a:t> (čaj), vinná réva, bavlník, cukrová třtina, brambory, citrusy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chov koní, skotu, ovcí a drůbeže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Tango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4938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488" y="852488"/>
            <a:ext cx="5153025" cy="515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132856"/>
            <a:ext cx="76200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34794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0007" y="260648"/>
            <a:ext cx="46196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0721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Asunción</a:t>
            </a:r>
          </a:p>
          <a:p>
            <a:r>
              <a:rPr lang="cs-CZ" dirty="0" smtClean="0"/>
              <a:t>Rozloha : 406 752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4 955 000</a:t>
            </a:r>
          </a:p>
          <a:p>
            <a:r>
              <a:rPr lang="cs-CZ" dirty="0" smtClean="0"/>
              <a:t>Jazyk : španělština</a:t>
            </a:r>
          </a:p>
          <a:p>
            <a:r>
              <a:rPr lang="cs-CZ" dirty="0" smtClean="0"/>
              <a:t>Státní zřízení : republika</a:t>
            </a:r>
          </a:p>
          <a:p>
            <a:r>
              <a:rPr lang="cs-CZ" dirty="0" smtClean="0"/>
              <a:t>Měna : guaraní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PARAGUAY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188" y="2420888"/>
            <a:ext cx="2160240" cy="1276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653136"/>
            <a:ext cx="1656184" cy="1433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64157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Nerostné suroviny </a:t>
            </a:r>
            <a:r>
              <a:rPr lang="cs-CZ" dirty="0" smtClean="0"/>
              <a:t>– nevyužívaná ložiska železné rudy a manganu</a:t>
            </a:r>
          </a:p>
          <a:p>
            <a:r>
              <a:rPr lang="cs-CZ" u="sng" dirty="0" smtClean="0"/>
              <a:t>Průmysl</a:t>
            </a:r>
            <a:r>
              <a:rPr lang="cs-CZ" dirty="0" smtClean="0"/>
              <a:t> – potravinářský, textilní, dřevařský</a:t>
            </a:r>
          </a:p>
          <a:p>
            <a:r>
              <a:rPr lang="cs-CZ" u="sng" dirty="0"/>
              <a:t>Z</a:t>
            </a:r>
            <a:r>
              <a:rPr lang="cs-CZ" u="sng" dirty="0" smtClean="0"/>
              <a:t>emědělství </a:t>
            </a:r>
            <a:r>
              <a:rPr lang="cs-CZ" dirty="0" smtClean="0"/>
              <a:t>– </a:t>
            </a:r>
            <a:r>
              <a:rPr lang="cs-CZ" dirty="0" err="1" smtClean="0"/>
              <a:t>yerba</a:t>
            </a:r>
            <a:r>
              <a:rPr lang="cs-CZ" dirty="0" smtClean="0"/>
              <a:t>, bavlník, maté, tabák; chov skotu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22234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5488" y="852488"/>
            <a:ext cx="5153025" cy="515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7620000" cy="212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8183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3336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Montevideo</a:t>
            </a:r>
          </a:p>
          <a:p>
            <a:r>
              <a:rPr lang="cs-CZ" dirty="0" smtClean="0"/>
              <a:t>Rozloha : 177 508 km</a:t>
            </a:r>
            <a:r>
              <a:rPr lang="cs-CZ" sz="1800" dirty="0" smtClean="0"/>
              <a:t>2</a:t>
            </a:r>
            <a:endParaRPr lang="cs-CZ" dirty="0" smtClean="0"/>
          </a:p>
          <a:p>
            <a:r>
              <a:rPr lang="cs-CZ" dirty="0" smtClean="0"/>
              <a:t>Počet obyvatel : 3 203 000</a:t>
            </a:r>
          </a:p>
          <a:p>
            <a:r>
              <a:rPr lang="cs-CZ" dirty="0" smtClean="0"/>
              <a:t>Jazyk : španělština</a:t>
            </a:r>
          </a:p>
          <a:p>
            <a:r>
              <a:rPr lang="cs-CZ" dirty="0" smtClean="0"/>
              <a:t>Státní zřízení : republika</a:t>
            </a:r>
          </a:p>
          <a:p>
            <a:r>
              <a:rPr lang="cs-CZ" dirty="0" smtClean="0"/>
              <a:t>Měna : nové uruguayské peso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URUGUAY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39405"/>
            <a:ext cx="2304256" cy="1343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81128"/>
            <a:ext cx="1364729" cy="1637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5474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Nerostné suroviny </a:t>
            </a:r>
            <a:r>
              <a:rPr lang="cs-CZ" dirty="0" smtClean="0"/>
              <a:t>– ametysty, topazy, mramor</a:t>
            </a:r>
          </a:p>
          <a:p>
            <a:r>
              <a:rPr lang="cs-CZ" u="sng" dirty="0" smtClean="0"/>
              <a:t>Průmysl </a:t>
            </a:r>
            <a:r>
              <a:rPr lang="cs-CZ" dirty="0" smtClean="0"/>
              <a:t>– zpracování ropy, vlny, textilní, masný</a:t>
            </a:r>
          </a:p>
          <a:p>
            <a:r>
              <a:rPr lang="cs-CZ" u="sng" dirty="0" smtClean="0"/>
              <a:t>Zemědělství </a:t>
            </a:r>
            <a:r>
              <a:rPr lang="cs-CZ" dirty="0" smtClean="0"/>
              <a:t> - pšenice, rýže, kukuřice; chov skotu, ovcí, koní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23831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7620000" cy="567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836712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79101"/>
            <a:ext cx="2609850" cy="5695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9362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 : Santiago</a:t>
            </a:r>
          </a:p>
          <a:p>
            <a:r>
              <a:rPr lang="cs-CZ" dirty="0" smtClean="0"/>
              <a:t>Rozloha : 757 402 km</a:t>
            </a:r>
            <a:r>
              <a:rPr lang="cs-CZ" sz="1800" dirty="0" smtClean="0"/>
              <a:t>2</a:t>
            </a:r>
          </a:p>
          <a:p>
            <a:r>
              <a:rPr lang="cs-CZ" dirty="0" smtClean="0"/>
              <a:t>Počet obyvatel : 14 419 000</a:t>
            </a:r>
          </a:p>
          <a:p>
            <a:r>
              <a:rPr lang="cs-CZ" dirty="0" smtClean="0"/>
              <a:t>Jazyk : španělština</a:t>
            </a:r>
          </a:p>
          <a:p>
            <a:r>
              <a:rPr lang="cs-CZ" dirty="0" smtClean="0"/>
              <a:t>Státní zřízení : republika</a:t>
            </a:r>
          </a:p>
          <a:p>
            <a:r>
              <a:rPr lang="cs-CZ" dirty="0" smtClean="0"/>
              <a:t>Měna : peso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CHILE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1707" y="2708920"/>
            <a:ext cx="2160240" cy="127138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09120"/>
            <a:ext cx="1774029" cy="1473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0872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Nerostné suroviny</a:t>
            </a:r>
            <a:r>
              <a:rPr lang="cs-CZ" dirty="0" smtClean="0"/>
              <a:t>  - velké bohatství</a:t>
            </a:r>
          </a:p>
          <a:p>
            <a:pPr marL="0" indent="0">
              <a:buNone/>
            </a:pPr>
            <a:r>
              <a:rPr lang="cs-CZ" dirty="0" smtClean="0"/>
              <a:t>       - měď, železná ruda, olovo, stříbro, zlato, ropa; </a:t>
            </a:r>
            <a:r>
              <a:rPr lang="cs-CZ" dirty="0" err="1" smtClean="0"/>
              <a:t>guano</a:t>
            </a:r>
            <a:r>
              <a:rPr lang="cs-CZ" dirty="0" smtClean="0"/>
              <a:t> (ledek) = trus mořských ptáků využívaný jako přirozené hnojivo</a:t>
            </a:r>
          </a:p>
          <a:p>
            <a:r>
              <a:rPr lang="cs-CZ" u="sng" dirty="0" smtClean="0"/>
              <a:t>Průmysl</a:t>
            </a:r>
            <a:r>
              <a:rPr lang="cs-CZ" dirty="0" smtClean="0"/>
              <a:t> – těžební, potravinářský</a:t>
            </a:r>
          </a:p>
          <a:p>
            <a:r>
              <a:rPr lang="cs-CZ" u="sng" dirty="0" smtClean="0"/>
              <a:t>Zemědělství</a:t>
            </a:r>
            <a:r>
              <a:rPr lang="cs-CZ" dirty="0" smtClean="0"/>
              <a:t> – obilí, vinná réva, pšenice, kukuřice, fazole; chov dobytka, lam, morčat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681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25" y="809625"/>
            <a:ext cx="5238750" cy="5238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3" y="576263"/>
            <a:ext cx="76104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908720"/>
            <a:ext cx="428625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750" y="116632"/>
            <a:ext cx="69532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7239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35391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2541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5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637209"/>
              </p:ext>
            </p:extLst>
          </p:nvPr>
        </p:nvGraphicFramePr>
        <p:xfrm>
          <a:off x="785813" y="928688"/>
          <a:ext cx="6834187" cy="3211830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16.2.2013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21.2.2013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7.B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Paraguay, Uruguay, Argentina, Chile, přírodní podmínky, podnebí, obyvatelstvo, hospodářství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1707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581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473153" cy="576064"/>
          </a:xfrm>
        </p:spPr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9068" y="804104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http://upload.wikimedia.org/wikipedia/commons/thumb/1/1a/Flag_of_Argentina.svg/110px-Flag_of_Argentina.svg.png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1475837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http://upload.wikimedia.org/wikipedia/commons/thumb/f/ff/Coat_of_arms_of_Argentina.svg/90px-Coat_of_arms_of_Argentina.svg.png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51206" y="2122168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http://upload.wikimedia.org/wikipedia/commons/thumb/0/0a/Argentina_%28orthographic_projection%29.svg/541px-Argentina_%28orthographic_projection%29.svg.png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9068" y="3076135"/>
            <a:ext cx="88874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http://upload.wikimedia.org/wikipedia/commons/thumb/5/5c/Vi%C3%B1edoCafayate.jpg/800px-Vi%C3%B1edoCafayate.jpg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9068" y="3722466"/>
            <a:ext cx="88874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http://upload.wikimedia.org/wikipedia/commons/thumb/c/c4/Casa_rosada2.jpg/800px-Casa_rosada2.jpg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07504" y="4368797"/>
            <a:ext cx="89289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http://upload.wikimedia.org/wikipedia/commons/thumb/4/45/Chaco_Paraguay%2Ccattle_ranch%2C_Presidente_Hayes_Province.JPG/800px-Chaco_Paraguay%2Ccattle_ranch%2C_Presidente_Hayes_Province.JPG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7504" y="5292127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http://upload.wikimedia.org/wikipedia/commons/thumb/d/d2/Lionel_Messi_Player_of_the_Year_2011.jpg/485px-Lionel_Messi_Player_of_the_Year_2011.jpg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07504" y="5938458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http://upload.wikimedia.org/wikipedia/commons/thumb/2/27/Flag_of_Paraguay.svg/110px-Flag_of_Paraguay.svg.png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691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5609" y="150775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http://upload.wikimedia.org/wikipedia/commons/thumb/7/70/Coat_of_arms_of_Paraguay.svg/90px-Coat_of_arms_of_Paraguay.svg.png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9067" y="692696"/>
            <a:ext cx="88292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http://upload.wikimedia.org/wikipedia/commons/thumb/8/80/Paraguay_%28orthographic_projection%29.svg/541px-Paraguay_%28orthographic_projection%29.svg.png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5609" y="1484784"/>
            <a:ext cx="88292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http://upload.wikimedia.org/wikipedia/commons/thumb/2/24/Gran_Asunci%C3%B3n_by_Felipe_M%C3%A9ndez.jpg/800px-Gran_Asunci%C3%B3n_by_Felipe_M%C3%A9ndez.jpg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21358" y="2276872"/>
            <a:ext cx="88292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http://upload.wikimedia.org/wikipedia/commons/thumb/b/be/ParaguayChaco_Clearings_for_cattle_grazing_.jpg/800px-ParaguayChaco_Clearings_for_cattle_grazing_.jpg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95609" y="3068960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http://upload.wikimedia.org/wikipedia/commons/thumb/1/1b/Ciudad_del_este1.jpg/800px-Ciudad_del_este1.jpg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21358" y="3569764"/>
            <a:ext cx="88569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http://upload.wikimedia.org/wikipedia/commons/thumb/f/fe/Flag_of_Uruguay.svg/110px-Flag_of_Uruguay.svg.png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1359" y="4147966"/>
            <a:ext cx="885698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http://upload.wikimedia.org/wikipedia/commons/thumb/9/91/Coat_of_arms_of_Uruguay.svg/90px-Coat_of_arms_of_Uruguay.svg.png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35212" y="4712957"/>
            <a:ext cx="882927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http://upload.wikimedia.org/wikipedia/commons/thumb/e/eb/CerroCatedral.jpg/800px-CerroCatedral.jpg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5212" y="5359288"/>
            <a:ext cx="88292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http://upload.wikimedia.org/wikipedia/commons/thumb/c/c5/Montevideo_centro_y_puerto.jpg/800px-Montevideo_centro_y_puerto.jpg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35210" y="6005619"/>
            <a:ext cx="88292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http://upload.wikimedia.org/wikipedia/commons/thumb/a/ab/Diego_Forl%C3%A1n_in_Moscow.jpg/274px-Diego_Forl%C3%A1n_in_Moscow.jpg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9473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188640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http://upload.wikimedia.org/wikipedia/commons/thumb/7/78/Flag_of_Chile.svg/110px-Flag_of_Chile.svg.png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7504" y="834971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http://upload.wikimedia.org/wikipedia/commons/thumb/0/02/Coat_of_arms_of_Chile-%28Non-3D%29.svg/90px-Coat_of_arms_of_Chile-%28Non-3D%29.svg.png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504" y="1481302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http://upload.wikimedia.org/wikipedia/commons/thumb/5/5d/CHL_orthographic.svg/550px-CHL_orthographic.svg.png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7504" y="2127633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http://upload.wikimedia.org/wikipedia/commons/thumb/c/c5/Volc%C3%A1n_Villarrica_Chile.jpg/799px-Volc%C3%A1n_Villarrica_Chile.jpg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07504" y="2773964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http://upload.wikimedia.org/wikipedia/commons/thumb/3/3a/Valle_de_la_Luna_01.jpg/450px-Valle_de_la_Luna_01.jpg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7504" y="3459396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http://upload.wikimedia.org/wikipedia/commons/thumb/e/eb/Vicunacrop.jpg/730px-Vicunacrop.jpg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7504" y="4105727"/>
            <a:ext cx="89289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http://upload.wikimedia.org/wikipedia/commons/thumb/2/2d/PaseoAhumada.jpg/800px-PaseoAhumada.jpg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35568" y="4752058"/>
            <a:ext cx="89009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http://upload.wikimedia.org/wikipedia/commons/thumb/2/2d/Playa_Conc%C3%B3n.JPG/800px-Playa_Conc%C3%B3n.JPG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9687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prism dir="d"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102</TotalTime>
  <Words>496</Words>
  <Application>Microsoft Office PowerPoint</Application>
  <PresentationFormat>Předvádění na obrazovce (4:3)</PresentationFormat>
  <Paragraphs>113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Tvrdý obal</vt:lpstr>
      <vt:lpstr>Prezentace aplikace PowerPoint</vt:lpstr>
      <vt:lpstr>LAPLATSKÉ  STÁTY</vt:lpstr>
      <vt:lpstr>Státy „Jižního rohu“</vt:lpstr>
      <vt:lpstr>ARGENTINA</vt:lpstr>
      <vt:lpstr>Hospodářství</vt:lpstr>
      <vt:lpstr>Prezentace aplikace PowerPoint</vt:lpstr>
      <vt:lpstr>PARAGUAY</vt:lpstr>
      <vt:lpstr>Hospodářství</vt:lpstr>
      <vt:lpstr>Prezentace aplikace PowerPoint</vt:lpstr>
      <vt:lpstr>URUGUAY</vt:lpstr>
      <vt:lpstr>Hospodářství</vt:lpstr>
      <vt:lpstr>Prezentace aplikace PowerPoint</vt:lpstr>
      <vt:lpstr>CHILE</vt:lpstr>
      <vt:lpstr>Hospodářství</vt:lpstr>
      <vt:lpstr>Prezentace aplikace PowerPoint</vt:lpstr>
      <vt:lpstr>Prezentace aplikace PowerPoint</vt:lpstr>
      <vt:lpstr>Anotace</vt:lpstr>
      <vt:lpstr>Použité  zdroje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8</cp:revision>
  <dcterms:created xsi:type="dcterms:W3CDTF">2013-09-08T17:56:39Z</dcterms:created>
  <dcterms:modified xsi:type="dcterms:W3CDTF">2013-09-08T19:39:09Z</dcterms:modified>
</cp:coreProperties>
</file>