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56" r:id="rId2"/>
    <p:sldId id="264" r:id="rId3"/>
    <p:sldId id="266" r:id="rId4"/>
    <p:sldId id="271" r:id="rId5"/>
    <p:sldId id="270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442B9-57E6-4DE2-A56F-6233927C6D64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0BDC8-2BF5-448A-8590-037D7F776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10BDC8-2BF5-448A-8590-037D7F776FE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433705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VY_32_INOVACE_</a:t>
                        </a:r>
                        <a:r>
                          <a:rPr kumimoji="0" lang="pt-BR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XII_ </a:t>
                        </a:r>
                        <a:r>
                          <a:rPr kumimoji="0" lang="pt-BR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M1_18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Verdana" pitchFamily="34" charset="0"/>
                          <a:cs typeface="Arial" pitchFamily="34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Matematika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Numerace do 5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ročník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30. 9. 2012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materiál je určen  k procvičování počítání v oboru 1 -5, k určování počtu a k přiřazování čísel v oboru 0 -5. 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endParaRPr lang="cs-CZ" sz="1200" kern="150" dirty="0">
                          <a:latin typeface="Times New Roman"/>
                          <a:ea typeface="Arial Unicode MS"/>
                          <a:cs typeface="Mangal"/>
                        </a:endParaRP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r>
                          <a:rPr lang="cs-CZ" sz="1200" kern="150" dirty="0">
                            <a:latin typeface="Calibri"/>
                            <a:ea typeface="Arial Unicode MS"/>
                            <a:cs typeface="Calibri"/>
                          </a:rPr>
                          <a:t>Pokud není uvedeno jinak, použitý materiál je z vlastních zdrojů autora. Obrázky použity z </a:t>
                        </a:r>
                        <a:r>
                          <a:rPr lang="cs-CZ" sz="1200" u="sng" kern="150" dirty="0">
                            <a:solidFill>
                              <a:srgbClr val="0000FF"/>
                            </a:solidFill>
                            <a:uFill>
                              <a:solidFill>
                                <a:srgbClr val="000000"/>
                              </a:solidFill>
                            </a:uFill>
                            <a:latin typeface="Times New Roman"/>
                            <a:ea typeface="Arial Unicode MS"/>
                            <a:cs typeface="Mangal"/>
                            <a:hlinkClick r:id="rId3"/>
                          </a:rPr>
                          <a:t>http://office.</a:t>
                        </a:r>
                        <a:r>
                          <a:rPr lang="cs-CZ" sz="1200" u="sng" kern="150" dirty="0" err="1">
                            <a:solidFill>
                              <a:srgbClr val="0000FF"/>
                            </a:solidFill>
                            <a:uFill>
                              <a:solidFill>
                                <a:srgbClr val="000000"/>
                              </a:solidFill>
                            </a:uFill>
                            <a:latin typeface="Times New Roman"/>
                            <a:ea typeface="Arial Unicode MS"/>
                            <a:cs typeface="Mangal"/>
                            <a:hlinkClick r:id="rId3"/>
                          </a:rPr>
                          <a:t>microsoft.com</a:t>
                        </a:r>
                        <a:r>
                          <a:rPr lang="cs-CZ" sz="1200" kern="150" dirty="0">
                            <a:latin typeface="Times New Roman"/>
                            <a:ea typeface="Arial Unicode MS"/>
                            <a:cs typeface="Mangal"/>
                          </a:rPr>
                          <a:t>.</a:t>
                        </a: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</a:tcPr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4048" y="2708920"/>
            <a:ext cx="3888432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</a:t>
            </a:r>
            <a:r>
              <a:rPr lang="cs-CZ" sz="9600" b="1" dirty="0" smtClean="0"/>
              <a:t>  </a:t>
            </a: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44008" y="5733256"/>
            <a:ext cx="2971800" cy="64807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Je to správně?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683568" y="476672"/>
            <a:ext cx="7920880" cy="9144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Hledej číslo, které patří k obrázkům: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420888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148064" y="2708920"/>
            <a:ext cx="1368152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962326" y="5560203"/>
            <a:ext cx="2971800" cy="64073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Je to správně? </a:t>
            </a: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6732240" y="2564904"/>
            <a:ext cx="2971800" cy="1778496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72816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56992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64088" y="2636912"/>
            <a:ext cx="1368152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5414082" y="5643820"/>
            <a:ext cx="3403848" cy="1000778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Je to správně?</a:t>
            </a:r>
          </a:p>
          <a:p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153667" y="2810941"/>
            <a:ext cx="13787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132856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56992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292080" y="2348880"/>
            <a:ext cx="1368152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932040" y="5589240"/>
            <a:ext cx="2971800" cy="75706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Je to správně?</a:t>
            </a:r>
          </a:p>
          <a:p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660232" y="2132856"/>
            <a:ext cx="3043808" cy="1706488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16832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284984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228184" y="1412776"/>
            <a:ext cx="334383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 3</a:t>
            </a:r>
            <a:endParaRPr lang="cs-CZ" sz="96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4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124744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124744"/>
            <a:ext cx="1752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1043608" y="4149080"/>
            <a:ext cx="6707088" cy="245516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3 = </a:t>
            </a:r>
            <a:r>
              <a:rPr lang="cs-CZ" sz="9600" b="1" dirty="0" err="1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</a:t>
            </a:r>
            <a:endParaRPr lang="cs-CZ" sz="9600" b="1" dirty="0" smtClean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58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Ano,to je správně.</a:t>
            </a:r>
            <a:endParaRPr lang="cs-CZ" sz="58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352</TotalTime>
  <Words>129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Snímek 1</vt:lpstr>
      <vt:lpstr>Hledej číslo, které patří k obrázkům:</vt:lpstr>
      <vt:lpstr>5</vt:lpstr>
      <vt:lpstr>Snímek 4</vt:lpstr>
      <vt:lpstr>3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Petr</cp:lastModifiedBy>
  <cp:revision>63</cp:revision>
  <dcterms:created xsi:type="dcterms:W3CDTF">2013-03-24T16:16:04Z</dcterms:created>
  <dcterms:modified xsi:type="dcterms:W3CDTF">2013-09-07T16:32:01Z</dcterms:modified>
</cp:coreProperties>
</file>