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13"/>
  </p:notesMasterIdLst>
  <p:sldIdLst>
    <p:sldId id="256" r:id="rId2"/>
    <p:sldId id="257" r:id="rId3"/>
    <p:sldId id="260" r:id="rId4"/>
    <p:sldId id="259" r:id="rId5"/>
    <p:sldId id="262" r:id="rId6"/>
    <p:sldId id="263" r:id="rId7"/>
    <p:sldId id="267" r:id="rId8"/>
    <p:sldId id="265" r:id="rId9"/>
    <p:sldId id="268" r:id="rId10"/>
    <p:sldId id="269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69" d="100"/>
          <a:sy n="69" d="100"/>
        </p:scale>
        <p:origin x="-14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5442B9-57E6-4DE2-A56F-6233927C6D64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10BDC8-2BF5-448A-8590-037D7F776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10BDC8-2BF5-448A-8590-037D7F776FE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1BE578E-FFA0-41CB-85D5-2B254785D057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B6F1763-0D5B-4741-B247-12F81F960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>
              <p:extLst>
                <p:ext uri="{D42A27DB-BD31-4B8C-83A1-F6EECF244321}">
                  <p14:modId xmlns="" xmlns:p14="http://schemas.microsoft.com/office/powerpoint/2010/main" val="1771834059"/>
                </p:ext>
              </p:extLst>
            </p:nvPr>
          </p:nvGraphicFramePr>
          <p:xfrm>
            <a:off x="394830" y="1364894"/>
            <a:ext cx="8388945" cy="4337054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pitchFamily="34" charset="0"/>
                            <a:ea typeface="Verdana" pitchFamily="34" charset="0"/>
                            <a:cs typeface="Arial" pitchFamily="34" charset="0"/>
                          </a:rPr>
                          <a:t>VY_32_INOVACE_</a:t>
                        </a:r>
                        <a:r>
                          <a:rPr kumimoji="0" lang="pt-BR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pitchFamily="34" charset="0"/>
                            <a:ea typeface="Verdana" pitchFamily="34" charset="0"/>
                            <a:cs typeface="Arial" pitchFamily="34" charset="0"/>
                          </a:rPr>
                          <a:t>XII_ M1_1</a:t>
                        </a:r>
                        <a:r>
                          <a:rPr kumimoji="0" lang="cs-CZ" sz="16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pitchFamily="34" charset="0"/>
                            <a:ea typeface="Verdana" pitchFamily="34" charset="0"/>
                            <a:cs typeface="Arial" pitchFamily="34" charset="0"/>
                          </a:rPr>
                          <a:t>9 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Verdana" pitchFamily="34" charset="0"/>
                          <a:cs typeface="Arial" pitchFamily="34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Tereza </a:t>
                        </a:r>
                        <a:r>
                          <a:rPr kumimoji="0" lang="cs-CZ" sz="1600" b="0" i="0" u="none" strike="noStrike" cap="none" normalizeH="0" baseline="0" dirty="0" err="1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Houfková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Matematika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Numerace v </a:t>
                        </a:r>
                        <a:r>
                          <a:rPr kumimoji="0" lang="cs-CZ" sz="16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oboru 0 - 10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1. ročník ZŠ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30. 9. 2012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Tento materiál je určen  k procvičování počítání v oboru 0 - 10, k určování počtu a </a:t>
                        </a:r>
                      </a:p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k přiřazování čísel v oboru 0 -10. </a:t>
                        </a:r>
                      </a:p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endPara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endPara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>
                          <a:spcAft>
                            <a:spcPts val="0"/>
                          </a:spcAft>
                        </a:pPr>
                        <a:endParaRPr lang="cs-CZ" sz="1200" kern="150" dirty="0">
                          <a:latin typeface="Times New Roman"/>
                          <a:ea typeface="Arial Unicode MS"/>
                          <a:cs typeface="Mangal"/>
                        </a:endParaRPr>
                      </a:p>
                    </a:txBody>
                    <a:tcPr marL="68580" marR="68580" marT="0" marB="0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>
                          <a:spcAft>
                            <a:spcPts val="0"/>
                          </a:spcAft>
                        </a:pPr>
                        <a:r>
                          <a:rPr lang="cs-CZ" sz="1200" kern="150" dirty="0">
                            <a:latin typeface="Calibri"/>
                            <a:ea typeface="Arial Unicode MS"/>
                            <a:cs typeface="Calibri"/>
                          </a:rPr>
                          <a:t>Pokud není uvedeno jinak, použitý materiál je z vlastních zdrojů autora. Obrázky použity z </a:t>
                        </a:r>
                        <a:r>
                          <a:rPr lang="cs-CZ" sz="1200" u="sng" kern="150" dirty="0">
                            <a:solidFill>
                              <a:srgbClr val="0000FF"/>
                            </a:solidFill>
                            <a:uFill>
                              <a:solidFill>
                                <a:srgbClr val="000000"/>
                              </a:solidFill>
                            </a:uFill>
                            <a:latin typeface="Times New Roman"/>
                            <a:ea typeface="Arial Unicode MS"/>
                            <a:cs typeface="Mangal"/>
                            <a:hlinkClick r:id="rId3"/>
                          </a:rPr>
                          <a:t>http://office.</a:t>
                        </a:r>
                        <a:r>
                          <a:rPr lang="cs-CZ" sz="1200" u="sng" kern="150" dirty="0" err="1">
                            <a:solidFill>
                              <a:srgbClr val="0000FF"/>
                            </a:solidFill>
                            <a:uFill>
                              <a:solidFill>
                                <a:srgbClr val="000000"/>
                              </a:solidFill>
                            </a:uFill>
                            <a:latin typeface="Times New Roman"/>
                            <a:ea typeface="Arial Unicode MS"/>
                            <a:cs typeface="Mangal"/>
                            <a:hlinkClick r:id="rId3"/>
                          </a:rPr>
                          <a:t>microsoft.com</a:t>
                        </a:r>
                        <a:r>
                          <a:rPr lang="cs-CZ" sz="1200" kern="150" dirty="0">
                            <a:latin typeface="Times New Roman"/>
                            <a:ea typeface="Arial Unicode MS"/>
                            <a:cs typeface="Mangal"/>
                          </a:rPr>
                          <a:t>.</a:t>
                        </a:r>
                      </a:p>
                    </a:txBody>
                    <a:tcPr marL="68580" marR="68580" marT="0" marB="0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</a:tcPr>
                  </a:tc>
                </a:tr>
              </a:tbl>
            </a:graphicData>
          </a:graphic>
        </p:graphicFrame>
        <p:sp>
          <p:nvSpPr>
            <p:cNvPr id="7" name="Obdélník 6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/>
            <p:cNvPicPr/>
            <p:nvPr/>
          </p:nvPicPr>
          <p:blipFill>
            <a:blip r:embed="rId5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="" xmlns:p14="http://schemas.microsoft.com/office/powerpoint/2010/main" val="270651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Přiřaď  čísla k obrázkům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228184" y="1124744"/>
            <a:ext cx="2386608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4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  10</a:t>
            </a:r>
          </a:p>
          <a:p>
            <a:pPr>
              <a:buNone/>
            </a:pPr>
            <a:r>
              <a:rPr lang="cs-CZ" sz="4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9 </a:t>
            </a:r>
          </a:p>
          <a:p>
            <a:pPr>
              <a:buNone/>
            </a:pPr>
            <a:r>
              <a:rPr lang="cs-CZ" sz="4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  8                     </a:t>
            </a:r>
          </a:p>
          <a:p>
            <a:pPr>
              <a:buNone/>
            </a:pPr>
            <a:r>
              <a:rPr lang="cs-CZ" sz="4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7</a:t>
            </a:r>
          </a:p>
          <a:p>
            <a:pPr>
              <a:buNone/>
            </a:pPr>
            <a:r>
              <a:rPr lang="cs-CZ" sz="4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  6</a:t>
            </a:r>
          </a:p>
          <a:p>
            <a:pPr>
              <a:buNone/>
            </a:pPr>
            <a:r>
              <a:rPr lang="cs-CZ" sz="4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5</a:t>
            </a:r>
            <a:endParaRPr lang="cs-CZ" sz="40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196752"/>
            <a:ext cx="8286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196752"/>
            <a:ext cx="8286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196752"/>
            <a:ext cx="8286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284984"/>
            <a:ext cx="8286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196752"/>
            <a:ext cx="8286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284984"/>
            <a:ext cx="8286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196752"/>
            <a:ext cx="8286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3284984"/>
            <a:ext cx="8286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3284984"/>
            <a:ext cx="8286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284984"/>
            <a:ext cx="8286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530120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Toto je správná odpověď.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372200" y="1052736"/>
            <a:ext cx="2098576" cy="403244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9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10</a:t>
            </a:r>
            <a:endParaRPr lang="cs-CZ" sz="9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196752"/>
            <a:ext cx="8286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196752"/>
            <a:ext cx="8286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196752"/>
            <a:ext cx="8286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284984"/>
            <a:ext cx="8286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196752"/>
            <a:ext cx="8286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284984"/>
            <a:ext cx="8286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196752"/>
            <a:ext cx="8286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3284984"/>
            <a:ext cx="8286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3284984"/>
            <a:ext cx="8286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284984"/>
            <a:ext cx="8286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Přiřaď  čísla k obrázkům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372200" y="1268760"/>
            <a:ext cx="2314600" cy="470916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5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9</a:t>
            </a:r>
          </a:p>
          <a:p>
            <a:pPr>
              <a:buNone/>
            </a:pPr>
            <a:r>
              <a:rPr lang="cs-CZ" sz="5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7</a:t>
            </a:r>
          </a:p>
          <a:p>
            <a:pPr>
              <a:buNone/>
            </a:pPr>
            <a:r>
              <a:rPr lang="cs-CZ" sz="5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10</a:t>
            </a:r>
          </a:p>
          <a:p>
            <a:pPr>
              <a:buNone/>
            </a:pPr>
            <a:r>
              <a:rPr lang="cs-CZ" sz="5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8</a:t>
            </a:r>
          </a:p>
          <a:p>
            <a:pPr>
              <a:buNone/>
            </a:pPr>
            <a:r>
              <a:rPr lang="cs-CZ" sz="5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54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340768"/>
            <a:ext cx="1838325" cy="201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1340768"/>
            <a:ext cx="1838325" cy="201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340768"/>
            <a:ext cx="1838325" cy="201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501008"/>
            <a:ext cx="1838325" cy="201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501008"/>
            <a:ext cx="1838325" cy="201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3501008"/>
            <a:ext cx="1838325" cy="201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Přiřaď  čísla k obrázkům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372200" y="1268760"/>
            <a:ext cx="2314600" cy="470916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5400" b="1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9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6</a:t>
            </a:r>
            <a:endParaRPr lang="cs-CZ" sz="9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340768"/>
            <a:ext cx="1838325" cy="201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1340768"/>
            <a:ext cx="1838325" cy="201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340768"/>
            <a:ext cx="1838325" cy="201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501008"/>
            <a:ext cx="1838325" cy="201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501008"/>
            <a:ext cx="1838325" cy="201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3501008"/>
            <a:ext cx="1838325" cy="201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/>
          <p:cNvSpPr/>
          <p:nvPr/>
        </p:nvSpPr>
        <p:spPr>
          <a:xfrm>
            <a:off x="1763688" y="6021288"/>
            <a:ext cx="57320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Toto je správná odpověď.</a:t>
            </a:r>
            <a:endParaRPr lang="cs-CZ" sz="36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Přiřaď  čísla k obrázkům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372200" y="1484784"/>
            <a:ext cx="2242592" cy="470916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5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9</a:t>
            </a:r>
          </a:p>
          <a:p>
            <a:pPr>
              <a:buNone/>
            </a:pPr>
            <a:r>
              <a:rPr lang="cs-CZ" sz="5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7</a:t>
            </a:r>
          </a:p>
          <a:p>
            <a:pPr>
              <a:buNone/>
            </a:pPr>
            <a:r>
              <a:rPr lang="cs-CZ" sz="5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10</a:t>
            </a:r>
          </a:p>
          <a:p>
            <a:pPr>
              <a:buNone/>
            </a:pPr>
            <a:r>
              <a:rPr lang="cs-CZ" sz="5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8</a:t>
            </a:r>
          </a:p>
          <a:p>
            <a:pPr>
              <a:buNone/>
            </a:pPr>
            <a:r>
              <a:rPr lang="cs-CZ" sz="5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5400" dirty="0"/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628800"/>
            <a:ext cx="1323975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628800"/>
            <a:ext cx="1323975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1628800"/>
            <a:ext cx="1323975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068960"/>
            <a:ext cx="1323975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068960"/>
            <a:ext cx="1323975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3068960"/>
            <a:ext cx="1323975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437112"/>
            <a:ext cx="1323975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437112"/>
            <a:ext cx="1323975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7" name="Picture 1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4437112"/>
            <a:ext cx="1323975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Přiřaď  čísla k obrázkům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868144" y="2924944"/>
            <a:ext cx="2242592" cy="470916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9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628800"/>
            <a:ext cx="1323975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628800"/>
            <a:ext cx="1323975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1628800"/>
            <a:ext cx="1323975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068960"/>
            <a:ext cx="1323975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068960"/>
            <a:ext cx="1323975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3068960"/>
            <a:ext cx="1323975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437112"/>
            <a:ext cx="1323975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437112"/>
            <a:ext cx="1323975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7" name="Picture 1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4437112"/>
            <a:ext cx="1323975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Obdélník 12"/>
          <p:cNvSpPr/>
          <p:nvPr/>
        </p:nvSpPr>
        <p:spPr>
          <a:xfrm>
            <a:off x="1979712" y="5949280"/>
            <a:ext cx="561662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Toto je správná odpověď.</a:t>
            </a:r>
            <a:endParaRPr lang="cs-CZ" sz="32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Přiřaď  čísla k obrázkům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28184" y="1600200"/>
            <a:ext cx="2458616" cy="470916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5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9</a:t>
            </a:r>
          </a:p>
          <a:p>
            <a:pPr>
              <a:buNone/>
            </a:pPr>
            <a:r>
              <a:rPr lang="cs-CZ" sz="5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7</a:t>
            </a:r>
          </a:p>
          <a:p>
            <a:pPr>
              <a:buNone/>
            </a:pPr>
            <a:r>
              <a:rPr lang="cs-CZ" sz="5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10</a:t>
            </a:r>
          </a:p>
          <a:p>
            <a:pPr>
              <a:buNone/>
            </a:pPr>
            <a:r>
              <a:rPr lang="cs-CZ" sz="5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8</a:t>
            </a:r>
          </a:p>
          <a:p>
            <a:pPr>
              <a:buNone/>
            </a:pPr>
            <a:r>
              <a:rPr lang="cs-CZ" sz="5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5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844824"/>
            <a:ext cx="157162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124744"/>
            <a:ext cx="157162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988840"/>
            <a:ext cx="157162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05064"/>
            <a:ext cx="157162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2996952"/>
            <a:ext cx="157162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4149080"/>
            <a:ext cx="157162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4869160"/>
            <a:ext cx="157162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Přiřaď  čísla k obrázkům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685384" y="3140968"/>
            <a:ext cx="2458616" cy="309638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9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7</a:t>
            </a:r>
          </a:p>
          <a:p>
            <a:pPr>
              <a:buNone/>
            </a:pPr>
            <a:endParaRPr lang="cs-CZ" sz="5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844824"/>
            <a:ext cx="157162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124744"/>
            <a:ext cx="157162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988840"/>
            <a:ext cx="157162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05064"/>
            <a:ext cx="157162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2996952"/>
            <a:ext cx="157162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4149080"/>
            <a:ext cx="157162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4869160"/>
            <a:ext cx="157162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/>
          <p:nvPr/>
        </p:nvSpPr>
        <p:spPr>
          <a:xfrm>
            <a:off x="4283968" y="6093296"/>
            <a:ext cx="43845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Toto je správná odpověď.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Přiřaď  čísla k obrázkům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56176" y="1600200"/>
            <a:ext cx="2530624" cy="470916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5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9</a:t>
            </a:r>
          </a:p>
          <a:p>
            <a:pPr>
              <a:buNone/>
            </a:pPr>
            <a:r>
              <a:rPr lang="cs-CZ" sz="5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7</a:t>
            </a:r>
          </a:p>
          <a:p>
            <a:pPr>
              <a:buNone/>
            </a:pPr>
            <a:r>
              <a:rPr lang="cs-CZ" sz="5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10</a:t>
            </a:r>
          </a:p>
          <a:p>
            <a:pPr>
              <a:buNone/>
            </a:pPr>
            <a:r>
              <a:rPr lang="cs-CZ" sz="5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8</a:t>
            </a:r>
          </a:p>
          <a:p>
            <a:pPr>
              <a:buNone/>
            </a:pPr>
            <a:r>
              <a:rPr lang="cs-CZ" sz="5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5400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700808"/>
            <a:ext cx="120015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700808"/>
            <a:ext cx="120015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700808"/>
            <a:ext cx="120015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700808"/>
            <a:ext cx="120015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501008"/>
            <a:ext cx="120015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501008"/>
            <a:ext cx="120015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3501008"/>
            <a:ext cx="120015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501008"/>
            <a:ext cx="120015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Přiřaď  čísla k obrázkům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372200" y="620688"/>
            <a:ext cx="2530624" cy="4061048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5400" b="1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5400" b="1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9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8</a:t>
            </a:r>
          </a:p>
          <a:p>
            <a:pPr>
              <a:buNone/>
            </a:pPr>
            <a:endParaRPr lang="cs-CZ" sz="5400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700808"/>
            <a:ext cx="120015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700808"/>
            <a:ext cx="120015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700808"/>
            <a:ext cx="120015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700808"/>
            <a:ext cx="120015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501008"/>
            <a:ext cx="120015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501008"/>
            <a:ext cx="120015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3501008"/>
            <a:ext cx="120015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501008"/>
            <a:ext cx="120015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Obdélník 11"/>
          <p:cNvSpPr/>
          <p:nvPr/>
        </p:nvSpPr>
        <p:spPr>
          <a:xfrm>
            <a:off x="467544" y="5949280"/>
            <a:ext cx="617669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Toto je správná odpověď.</a:t>
            </a:r>
            <a:endParaRPr lang="cs-CZ" sz="4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416</TotalTime>
  <Words>191</Words>
  <Application>Microsoft Office PowerPoint</Application>
  <PresentationFormat>Předvádění na obrazovce (4:3)</PresentationFormat>
  <Paragraphs>71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Snímek 1</vt:lpstr>
      <vt:lpstr>Přiřaď  čísla k obrázkům</vt:lpstr>
      <vt:lpstr>Toto je správná odpověď.</vt:lpstr>
      <vt:lpstr>Přiřaď  čísla k obrázkům</vt:lpstr>
      <vt:lpstr>Přiřaď  čísla k obrázkům</vt:lpstr>
      <vt:lpstr>Přiřaď  čísla k obrázkům</vt:lpstr>
      <vt:lpstr>Přiřaď  čísla k obrázkům</vt:lpstr>
      <vt:lpstr>Přiřaď  čísla k obrázkům</vt:lpstr>
      <vt:lpstr>Přiřaď  čísla k obrázkům</vt:lpstr>
      <vt:lpstr>Přiřaď  čísla k obrázkům</vt:lpstr>
      <vt:lpstr>Přiřaď  čísla k obrázkům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Petr</cp:lastModifiedBy>
  <cp:revision>80</cp:revision>
  <dcterms:created xsi:type="dcterms:W3CDTF">2013-03-24T16:16:04Z</dcterms:created>
  <dcterms:modified xsi:type="dcterms:W3CDTF">2013-09-07T16:32:20Z</dcterms:modified>
</cp:coreProperties>
</file>