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3"/>
  </p:notesMasterIdLst>
  <p:sldIdLst>
    <p:sldId id="256" r:id="rId2"/>
    <p:sldId id="257" r:id="rId3"/>
    <p:sldId id="265" r:id="rId4"/>
    <p:sldId id="264" r:id="rId5"/>
    <p:sldId id="263" r:id="rId6"/>
    <p:sldId id="262" r:id="rId7"/>
    <p:sldId id="261" r:id="rId8"/>
    <p:sldId id="260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442B9-57E6-4DE2-A56F-6233927C6D64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0BDC8-2BF5-448A-8590-037D7F776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10BDC8-2BF5-448A-8590-037D7F776FE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1771834059"/>
                </p:ext>
              </p:extLst>
            </p:nvPr>
          </p:nvGraphicFramePr>
          <p:xfrm>
            <a:off x="394830" y="1364894"/>
            <a:ext cx="8388945" cy="415417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VY_32_INOVACE_</a:t>
                        </a:r>
                        <a:r>
                          <a:rPr kumimoji="0" lang="pt-BR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XII_ M1_</a:t>
                        </a: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20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Verdana" pitchFamily="34" charset="0"/>
                          <a:cs typeface="Arial" pitchFamily="34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Matematika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Geometrické tvary - procvičování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ročník 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30. 9. 2012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Tento materiál je určen  k procvičování  učiva geometrických  tvarů probíraných v 1. ročníku  ZŠ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>
                          <a:spcAft>
                            <a:spcPts val="0"/>
                          </a:spcAft>
                        </a:pPr>
                        <a:endParaRPr lang="cs-CZ" sz="1200" kern="150" dirty="0">
                          <a:latin typeface="Times New Roman"/>
                          <a:ea typeface="Arial Unicode MS"/>
                          <a:cs typeface="Mangal"/>
                        </a:endParaRPr>
                      </a:p>
                    </a:txBody>
                    <a:tcPr marL="68580" marR="68580" marT="0" marB="0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>
                          <a:spcAft>
                            <a:spcPts val="0"/>
                          </a:spcAft>
                        </a:pPr>
                        <a:r>
                          <a:rPr lang="cs-CZ" sz="1200" kern="150" dirty="0">
                            <a:latin typeface="Calibri"/>
                            <a:ea typeface="Arial Unicode MS"/>
                            <a:cs typeface="Calibri"/>
                          </a:rPr>
                          <a:t>Pokud není uvedeno jinak, použitý materiál je z vlastních zdrojů autora</a:t>
                        </a:r>
                        <a:r>
                          <a:rPr lang="cs-CZ" sz="1200" kern="150">
                            <a:latin typeface="Calibri"/>
                            <a:ea typeface="Arial Unicode MS"/>
                            <a:cs typeface="Calibri"/>
                          </a:rPr>
                          <a:t>. </a:t>
                        </a:r>
                        <a:endParaRPr lang="cs-CZ" sz="1200" kern="150" dirty="0">
                          <a:latin typeface="Times New Roman"/>
                          <a:ea typeface="Arial Unicode MS"/>
                          <a:cs typeface="Mangal"/>
                        </a:endParaRPr>
                      </a:p>
                    </a:txBody>
                    <a:tcPr marL="68580" marR="68580" marT="0" marB="0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</a:tcPr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706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Najdi čtverec.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2592288" cy="11521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308304" y="2276872"/>
            <a:ext cx="1636768" cy="129614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940152" y="450912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716016" y="2276872"/>
            <a:ext cx="1584176" cy="172819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4365104"/>
            <a:ext cx="1224136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75656" y="4365104"/>
            <a:ext cx="1224136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Najdi obdélník.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2592288" cy="11521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308304" y="2276872"/>
            <a:ext cx="1636768" cy="129614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940152" y="450912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716016" y="2276872"/>
            <a:ext cx="1584176" cy="172819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4365104"/>
            <a:ext cx="1224136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2592288" cy="11521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Najdi hvězdu.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2592288" cy="11521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308304" y="2276872"/>
            <a:ext cx="1636768" cy="129614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940152" y="450912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716016" y="2276872"/>
            <a:ext cx="1584176" cy="172819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4365104"/>
            <a:ext cx="1224136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4716016" y="2276872"/>
            <a:ext cx="1584176" cy="172819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Najdi trojúhelník.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2592288" cy="11521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308304" y="2276872"/>
            <a:ext cx="1636768" cy="129614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940152" y="450912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716016" y="2276872"/>
            <a:ext cx="1584176" cy="172819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4365104"/>
            <a:ext cx="1224136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7308304" y="2276872"/>
            <a:ext cx="1636768" cy="129614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Najdi kruh.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2592288" cy="115212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308304" y="2276872"/>
            <a:ext cx="1636768" cy="1296144"/>
          </a:xfrm>
          <a:prstGeom prst="triangl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940152" y="450912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716016" y="2276872"/>
            <a:ext cx="1584176" cy="1728192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4365104"/>
            <a:ext cx="1224136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21856"/>
            <a:ext cx="8229600" cy="93614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Toto je správná odpověď.</a:t>
            </a:r>
            <a:endParaRPr lang="cs-CZ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940152" y="450912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443</TotalTime>
  <Words>145</Words>
  <Application>Microsoft Office PowerPoint</Application>
  <PresentationFormat>Předvádění na obrazovce (4:3)</PresentationFormat>
  <Paragraphs>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            Najdi čtverec.   </vt:lpstr>
      <vt:lpstr>            </vt:lpstr>
      <vt:lpstr>            Najdi obdélník.   </vt:lpstr>
      <vt:lpstr>            </vt:lpstr>
      <vt:lpstr>            Najdi hvězdu.   </vt:lpstr>
      <vt:lpstr>            </vt:lpstr>
      <vt:lpstr>            Najdi trojúhelník.   </vt:lpstr>
      <vt:lpstr>            </vt:lpstr>
      <vt:lpstr>            Najdi kruh.   </vt:lpstr>
      <vt:lpstr>     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Petr</cp:lastModifiedBy>
  <cp:revision>86</cp:revision>
  <dcterms:created xsi:type="dcterms:W3CDTF">2013-03-24T16:16:04Z</dcterms:created>
  <dcterms:modified xsi:type="dcterms:W3CDTF">2013-09-07T16:32:40Z</dcterms:modified>
</cp:coreProperties>
</file>