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 ČJ_15_WERICH A VOSKOVEC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Halže,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Fukalová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Život a dílo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CZ.1.07/1.4.00/21.3551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-1129" custLinFactNeighborY="1649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153" custLinFactNeighborY="58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X="100137" custScaleY="9575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3EAD87B-10EC-4FC9-B811-091BE9A78EA1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33C1DED-929D-4CD4-A1DE-AC990462BA23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B039B66-D5E1-43D1-AD55-8DA726A5DB14}" type="presOf" srcId="{4C35D32F-0EAB-4CD7-82EE-45574DC2A586}" destId="{890E4F0B-2866-4A3F-A3C7-2A14B1797930}" srcOrd="1" destOrd="0" presId="urn:microsoft.com/office/officeart/2005/8/layout/target3"/>
    <dgm:cxn modelId="{3A6A0921-42F2-4AE2-AF5D-2E6C6CC4B330}" type="presOf" srcId="{B651F6E3-6281-48DB-9319-2AEAFDAE7572}" destId="{6BB5E863-4638-4E1D-BFDE-399D028AC4ED}" srcOrd="1" destOrd="0" presId="urn:microsoft.com/office/officeart/2005/8/layout/target3"/>
    <dgm:cxn modelId="{2C7ACBA1-907D-4275-A8EE-FD92CCECCD64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DBD8E82-4B99-4E3F-A3E8-39D0333FBBAE}" type="presOf" srcId="{B651F6E3-6281-48DB-9319-2AEAFDAE7572}" destId="{619D679B-A015-4ECF-8348-D1034C574F40}" srcOrd="0" destOrd="0" presId="urn:microsoft.com/office/officeart/2005/8/layout/target3"/>
    <dgm:cxn modelId="{77F0133A-6EB4-4EE4-B974-CB987BA9883C}" type="presOf" srcId="{D8197B8C-B260-4A16-BDF4-0947B075E274}" destId="{25B08C86-7E15-44DC-BE7F-FFB55DD49D12}" srcOrd="0" destOrd="0" presId="urn:microsoft.com/office/officeart/2005/8/layout/target3"/>
    <dgm:cxn modelId="{DB3E0EBD-1DD5-4751-9862-2DC85CF46FEA}" type="presOf" srcId="{D1D4F407-5343-4D3F-B5B9-D407B03CAEB4}" destId="{D005CE8C-CC26-4C3E-AC11-E15060ECD759}" srcOrd="0" destOrd="0" presId="urn:microsoft.com/office/officeart/2005/8/layout/target3"/>
    <dgm:cxn modelId="{5ACB87FF-5FE2-4581-8F17-4130FB9B44B9}" type="presOf" srcId="{D8197B8C-B260-4A16-BDF4-0947B075E274}" destId="{5A5FFA88-C948-4069-8E93-59FA12366E83}" srcOrd="1" destOrd="0" presId="urn:microsoft.com/office/officeart/2005/8/layout/target3"/>
    <dgm:cxn modelId="{27F81E92-5D1A-42AB-8373-69002D052F41}" type="presOf" srcId="{4C35D32F-0EAB-4CD7-82EE-45574DC2A586}" destId="{8BEBB6EC-1DAA-4CAC-8A25-BC0FCBD5DBD5}" srcOrd="0" destOrd="0" presId="urn:microsoft.com/office/officeart/2005/8/layout/target3"/>
    <dgm:cxn modelId="{8673AE08-DBF0-43B8-8F8C-83926997A6A1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44FD6B7-FCF2-4377-BB6B-18E744CDA913}" type="presParOf" srcId="{333A1088-737F-45CB-B68E-254E46348037}" destId="{F5ABB229-8D3B-4694-996A-96F23CF14429}" srcOrd="0" destOrd="0" presId="urn:microsoft.com/office/officeart/2005/8/layout/target3"/>
    <dgm:cxn modelId="{D651C55E-318A-40EE-9C3C-6DDA651F912D}" type="presParOf" srcId="{333A1088-737F-45CB-B68E-254E46348037}" destId="{F41139FD-01EE-4571-8B17-4FB00FC51163}" srcOrd="1" destOrd="0" presId="urn:microsoft.com/office/officeart/2005/8/layout/target3"/>
    <dgm:cxn modelId="{83450764-771A-4FE2-AB8C-595D419A752C}" type="presParOf" srcId="{333A1088-737F-45CB-B68E-254E46348037}" destId="{D005CE8C-CC26-4C3E-AC11-E15060ECD759}" srcOrd="2" destOrd="0" presId="urn:microsoft.com/office/officeart/2005/8/layout/target3"/>
    <dgm:cxn modelId="{FF349AA4-F626-41A3-A7A5-15343DAA2D09}" type="presParOf" srcId="{333A1088-737F-45CB-B68E-254E46348037}" destId="{2C702D82-9B77-49B7-9568-BB8EB47C3372}" srcOrd="3" destOrd="0" presId="urn:microsoft.com/office/officeart/2005/8/layout/target3"/>
    <dgm:cxn modelId="{2E9DA3CA-52BB-4D3D-B441-5236F023D0DE}" type="presParOf" srcId="{333A1088-737F-45CB-B68E-254E46348037}" destId="{A52A0455-90FF-4808-ABD0-F02540D31D5A}" srcOrd="4" destOrd="0" presId="urn:microsoft.com/office/officeart/2005/8/layout/target3"/>
    <dgm:cxn modelId="{C9269F33-3BB4-426F-B40A-54593B27833A}" type="presParOf" srcId="{333A1088-737F-45CB-B68E-254E46348037}" destId="{6140AFEC-043D-4C43-A2F9-D0F5331DF3A3}" srcOrd="5" destOrd="0" presId="urn:microsoft.com/office/officeart/2005/8/layout/target3"/>
    <dgm:cxn modelId="{8600A796-60C8-4974-9D89-CB96295A78F8}" type="presParOf" srcId="{333A1088-737F-45CB-B68E-254E46348037}" destId="{9358AC05-5D7D-4327-9F80-1AD486AEA664}" srcOrd="6" destOrd="0" presId="urn:microsoft.com/office/officeart/2005/8/layout/target3"/>
    <dgm:cxn modelId="{BE010935-0416-4CF4-BF43-77EDFF1C5487}" type="presParOf" srcId="{333A1088-737F-45CB-B68E-254E46348037}" destId="{313FC574-E1CD-4FB4-B054-0B805CE0447D}" srcOrd="7" destOrd="0" presId="urn:microsoft.com/office/officeart/2005/8/layout/target3"/>
    <dgm:cxn modelId="{41DA7D79-1784-467C-8CD4-F27827AFA7FD}" type="presParOf" srcId="{333A1088-737F-45CB-B68E-254E46348037}" destId="{619D679B-A015-4ECF-8348-D1034C574F40}" srcOrd="8" destOrd="0" presId="urn:microsoft.com/office/officeart/2005/8/layout/target3"/>
    <dgm:cxn modelId="{C9A41024-7751-448C-9CA3-6A46B9DD8D98}" type="presParOf" srcId="{333A1088-737F-45CB-B68E-254E46348037}" destId="{322283A8-4A27-4CDA-BAE3-F381106A9174}" srcOrd="9" destOrd="0" presId="urn:microsoft.com/office/officeart/2005/8/layout/target3"/>
    <dgm:cxn modelId="{FFCFA1CD-65FE-49C8-BFBE-635E7106B967}" type="presParOf" srcId="{333A1088-737F-45CB-B68E-254E46348037}" destId="{FFC9F71D-1B4F-4AD9-A4A6-86ADEFC8AF5C}" srcOrd="10" destOrd="0" presId="urn:microsoft.com/office/officeart/2005/8/layout/target3"/>
    <dgm:cxn modelId="{3CCABD1F-E7C5-42A3-96BD-DD11F1DBEE53}" type="presParOf" srcId="{333A1088-737F-45CB-B68E-254E46348037}" destId="{25B08C86-7E15-44DC-BE7F-FFB55DD49D12}" srcOrd="11" destOrd="0" presId="urn:microsoft.com/office/officeart/2005/8/layout/target3"/>
    <dgm:cxn modelId="{1D8B7D3B-317E-4EA6-A315-54ECF43D7B73}" type="presParOf" srcId="{333A1088-737F-45CB-B68E-254E46348037}" destId="{76644BE8-9D7C-4C09-B250-3D10AF48CBB7}" srcOrd="12" destOrd="0" presId="urn:microsoft.com/office/officeart/2005/8/layout/target3"/>
    <dgm:cxn modelId="{6A9CC345-9A03-4827-805C-621C45E14596}" type="presParOf" srcId="{333A1088-737F-45CB-B68E-254E46348037}" destId="{EE85B701-7295-41C0-BA7A-34D3756A2AE6}" srcOrd="13" destOrd="0" presId="urn:microsoft.com/office/officeart/2005/8/layout/target3"/>
    <dgm:cxn modelId="{14B98BA2-23CC-4592-92D3-7469F64AFF79}" type="presParOf" srcId="{333A1088-737F-45CB-B68E-254E46348037}" destId="{8BEBB6EC-1DAA-4CAC-8A25-BC0FCBD5DBD5}" srcOrd="14" destOrd="0" presId="urn:microsoft.com/office/officeart/2005/8/layout/target3"/>
    <dgm:cxn modelId="{3C0921A0-F064-49E3-9896-4DAB935BF33A}" type="presParOf" srcId="{333A1088-737F-45CB-B68E-254E46348037}" destId="{AED2198E-93D5-4001-81B4-73124B309672}" srcOrd="15" destOrd="0" presId="urn:microsoft.com/office/officeart/2005/8/layout/target3"/>
    <dgm:cxn modelId="{6A6DA2D1-6BC6-4ACF-B0B6-E92D20D9C154}" type="presParOf" srcId="{333A1088-737F-45CB-B68E-254E46348037}" destId="{2BE915AB-18AA-4053-B92C-3BFC9ED204BB}" srcOrd="16" destOrd="0" presId="urn:microsoft.com/office/officeart/2005/8/layout/target3"/>
    <dgm:cxn modelId="{2D10EF32-4585-4A54-AF94-26F751D5D38F}" type="presParOf" srcId="{333A1088-737F-45CB-B68E-254E46348037}" destId="{6BB5E863-4638-4E1D-BFDE-399D028AC4ED}" srcOrd="17" destOrd="0" presId="urn:microsoft.com/office/officeart/2005/8/layout/target3"/>
    <dgm:cxn modelId="{4952E982-C274-4CA7-8C53-458F99A6024C}" type="presParOf" srcId="{333A1088-737F-45CB-B68E-254E46348037}" destId="{5A5FFA88-C948-4069-8E93-59FA12366E83}" srcOrd="18" destOrd="0" presId="urn:microsoft.com/office/officeart/2005/8/layout/target3"/>
    <dgm:cxn modelId="{6CE94BA5-D33A-4973-842C-4E876A116D2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47811" y="66495"/>
          <a:ext cx="4032448" cy="40324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003733" y="0"/>
          <a:ext cx="6670576" cy="40324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Halže, příspěvková organizace</a:t>
          </a:r>
          <a:endParaRPr lang="cs-CZ" sz="2000" kern="1200" dirty="0"/>
        </a:p>
      </dsp:txBody>
      <dsp:txXfrm>
        <a:off x="2003733" y="0"/>
        <a:ext cx="6670576" cy="645191"/>
      </dsp:txXfrm>
    </dsp:sp>
    <dsp:sp modelId="{A52A0455-90FF-4808-ABD0-F02540D31D5A}">
      <dsp:nvSpPr>
        <dsp:cNvPr id="0" name=""/>
        <dsp:cNvSpPr/>
      </dsp:nvSpPr>
      <dsp:spPr>
        <a:xfrm>
          <a:off x="421122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013939" y="645191"/>
          <a:ext cx="6670576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Fukalová</a:t>
          </a:r>
          <a:endParaRPr lang="cs-CZ" sz="2000" kern="1200" dirty="0"/>
        </a:p>
      </dsp:txBody>
      <dsp:txXfrm>
        <a:off x="2013939" y="645191"/>
        <a:ext cx="6670576" cy="645191"/>
      </dsp:txXfrm>
    </dsp:sp>
    <dsp:sp modelId="{313FC574-E1CD-4FB4-B054-0B805CE0447D}">
      <dsp:nvSpPr>
        <dsp:cNvPr id="0" name=""/>
        <dsp:cNvSpPr/>
      </dsp:nvSpPr>
      <dsp:spPr>
        <a:xfrm>
          <a:off x="844529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009369" y="1339978"/>
          <a:ext cx="6679714" cy="22396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 ČJ_15_WERICH A VOSKOVEC</a:t>
          </a:r>
          <a:endParaRPr lang="cs-CZ" sz="2000" kern="1200" dirty="0"/>
        </a:p>
      </dsp:txBody>
      <dsp:txXfrm>
        <a:off x="2009369" y="1339978"/>
        <a:ext cx="6679714" cy="617829"/>
      </dsp:txXfrm>
    </dsp:sp>
    <dsp:sp modelId="{FFC9F71D-1B4F-4AD9-A4A6-86ADEFC8AF5C}">
      <dsp:nvSpPr>
        <dsp:cNvPr id="0" name=""/>
        <dsp:cNvSpPr/>
      </dsp:nvSpPr>
      <dsp:spPr>
        <a:xfrm>
          <a:off x="1267936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013939" y="1935575"/>
          <a:ext cx="6670576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Život a dílo</a:t>
          </a:r>
          <a:endParaRPr lang="cs-CZ" sz="2000" kern="1200" dirty="0"/>
        </a:p>
      </dsp:txBody>
      <dsp:txXfrm>
        <a:off x="2013939" y="1935575"/>
        <a:ext cx="6670576" cy="645191"/>
      </dsp:txXfrm>
    </dsp:sp>
    <dsp:sp modelId="{EE85B701-7295-41C0-BA7A-34D3756A2AE6}">
      <dsp:nvSpPr>
        <dsp:cNvPr id="0" name=""/>
        <dsp:cNvSpPr/>
      </dsp:nvSpPr>
      <dsp:spPr>
        <a:xfrm>
          <a:off x="1691343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013939" y="2580766"/>
          <a:ext cx="6670576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CZ.1.07/1.4.00/21.3551</a:t>
          </a:r>
          <a:endParaRPr lang="cs-CZ" sz="2000" kern="1200" dirty="0"/>
        </a:p>
      </dsp:txBody>
      <dsp:txXfrm>
        <a:off x="2013939" y="2580766"/>
        <a:ext cx="6670576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11.9.2013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U248b-6xV4s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www.youtube.com/watch?v=t-DgYOlrjxc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databazeknih.cz/knihy/fimfarum-6121" TargetMode="External"/><Relationship Id="rId3" Type="http://schemas.openxmlformats.org/officeDocument/2006/relationships/hyperlink" Target="http://www.spisovatele.cz/jan-werich" TargetMode="External"/><Relationship Id="rId7" Type="http://schemas.openxmlformats.org/officeDocument/2006/relationships/hyperlink" Target="http://www.osobnosti.cz/jaroslav-jezek.php" TargetMode="External"/><Relationship Id="rId2" Type="http://schemas.openxmlformats.org/officeDocument/2006/relationships/hyperlink" Target="http://cs.wikipedia.org/wiki/Osvobozen%C3%A9_divadl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zivotopisyonline.cz/jiri-voskovec-1961905-471981-druhy-z-triumviratu-werich-voskovec-jezek/" TargetMode="External"/><Relationship Id="rId5" Type="http://schemas.openxmlformats.org/officeDocument/2006/relationships/hyperlink" Target="http://www.youtube.com/watch?v=U248b-6xV4s" TargetMode="External"/><Relationship Id="rId4" Type="http://schemas.openxmlformats.org/officeDocument/2006/relationships/hyperlink" Target="http://www.youtube.com/watch?v=t-DgYOlrjxc" TargetMode="External"/><Relationship Id="rId9" Type="http://schemas.openxmlformats.org/officeDocument/2006/relationships/hyperlink" Target="http://www.csfd.cz/film/10089-byl-jednou-jeden-kral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WERICH A VOSKOVEC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Spisovatelé a ilustrátoři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010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76672"/>
            <a:ext cx="8686800" cy="4320480"/>
          </a:xfrm>
        </p:spPr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3413660"/>
              </p:ext>
            </p:extLst>
          </p:nvPr>
        </p:nvGraphicFramePr>
        <p:xfrm>
          <a:off x="228599" y="404664"/>
          <a:ext cx="8686800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Zástupný symbol pro obsah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285" y="5101604"/>
            <a:ext cx="5407429" cy="10474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6159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4. a 5. ročníku pro použití v literární výchově</a:t>
            </a:r>
          </a:p>
          <a:p>
            <a:r>
              <a:rPr lang="cs-CZ" dirty="0" smtClean="0"/>
              <a:t>Přibližuje život a dílo Jana Wericha a Jiřího Voskovce</a:t>
            </a:r>
          </a:p>
          <a:p>
            <a:r>
              <a:rPr lang="cs-CZ" dirty="0" smtClean="0"/>
              <a:t>Seznamuje žáky s pojmem české kultury – Osvobozeným divadlem</a:t>
            </a:r>
          </a:p>
          <a:p>
            <a:r>
              <a:rPr lang="cs-CZ" dirty="0" smtClean="0"/>
              <a:t>Určeno k použití na interaktivní tabuli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2572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2899048" cy="8382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Osvobozené divadlo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Vzniká již v roce 1925</a:t>
            </a:r>
          </a:p>
          <a:p>
            <a:r>
              <a:rPr lang="cs-CZ" dirty="0" smtClean="0"/>
              <a:t>Cílem je kritika společnosti</a:t>
            </a:r>
          </a:p>
          <a:p>
            <a:r>
              <a:rPr lang="cs-CZ" dirty="0" smtClean="0"/>
              <a:t>Klade důraz na fantazii herců i diváků</a:t>
            </a:r>
          </a:p>
          <a:p>
            <a:r>
              <a:rPr lang="cs-CZ" dirty="0" smtClean="0"/>
              <a:t>Vtahuje diváka do děje hry</a:t>
            </a:r>
          </a:p>
          <a:p>
            <a:r>
              <a:rPr lang="cs-CZ" dirty="0" smtClean="0"/>
              <a:t>Překonává odstup mezi hledištěm a jevištěm</a:t>
            </a:r>
          </a:p>
          <a:p>
            <a:r>
              <a:rPr lang="cs-CZ" dirty="0" smtClean="0"/>
              <a:t>Osobnostmi divadla Werich, Voskovec, Ježek</a:t>
            </a:r>
            <a:endParaRPr lang="cs-CZ" dirty="0"/>
          </a:p>
        </p:txBody>
      </p:sp>
      <p:pic>
        <p:nvPicPr>
          <p:cNvPr id="1026" name="Picture 2" descr="C:\Users\hfukalova\AppData\Local\Microsoft\Windows\Temporary Internet Files\Content.IE5\1ZRTETNF\MC900089324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1056" y="692696"/>
            <a:ext cx="9505056" cy="5907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5081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Autorská trojice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2306886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749136"/>
            <a:ext cx="1143000" cy="171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584" y="4077072"/>
            <a:ext cx="571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Jan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19872" y="5205143"/>
            <a:ext cx="10809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Jaroslav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56176" y="426173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Jiří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99084" y="5022468"/>
            <a:ext cx="14447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Ježek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00790" y="5391800"/>
            <a:ext cx="1079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Werich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164288" y="5022468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Voskovec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6021288"/>
            <a:ext cx="74168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KDO JE KDO?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8906" y="1797145"/>
            <a:ext cx="1283767" cy="1740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795128"/>
            <a:ext cx="1224136" cy="18362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03787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0.0794 L 0.00347 0.03611 L 0.00677 -0.0794 L 0.01024 0.03611 L 0.01389 -0.0794 L 0.01719 0.03611 L 0.02066 -0.0794 L 0.02396 0.03611 L 0.02761 -0.0794 L 0.03108 0.03611 L 0.03455 -0.0794 L 0.03802 0.03611 L 0.04132 -0.0794 L 0.04479 0.03611 L 0.04844 -0.0794 L 0.05174 0.03611 L 0.05538 -0.0794 " pathEditMode="relative" rAng="0" ptsTypes="FFFFFFFFFFFFFFFFF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60" y="57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0.09583 L -0.01563 0.09907 L -0.03039 -0.09583 L -0.04601 0.09907 L -0.06164 -0.09583 L -0.07622 0.09907 L -0.09184 -0.09583 L -0.1066 0.09907 L -0.12205 -0.09583 L -0.13768 0.09907 L -0.15243 -0.09583 L -0.16806 0.09907 L -0.18264 -0.09583 L -0.19827 0.09907 L -0.21389 -0.09583 L -0.22865 0.09907 L -0.2441 -0.09583 " pathEditMode="relative" rAng="0" ptsTypes="FFFFFFFFFFFFFFFFF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205" y="97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816 0.03819 L 0.07673 0.12963 L 0.05468 0.00417 L 0.12413 0.09514 L 0.10364 -0.03102 L 0.17083 0.06134 L 0.15104 -0.06551 L 0.21805 0.02708 L 0.19809 -0.09977 L 0.26701 -0.00857 L 0.24496 -0.1338 L 0.31423 -0.04282 L 0.29184 -0.16782 L 0.36111 -0.07685 L 0.34097 -0.20347 L 0.40833 -0.11111 L 0.38836 -0.23796 " pathEditMode="relative" rAng="-1712241" ptsTypes="FFFFFFFFFFFFFFFFF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233" y="-83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3.7037E-6 L -0.36806 -0.19954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403" y="-99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7.40741E-7 L -0.36215 -0.15417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108" y="-77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7.40741E-7 L 0.59098 -0.15417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549" y="-77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Životní cesta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J. Werich a J. Voskovec v divadle společně vystupují, píší divadelní hry a texty písní</a:t>
            </a:r>
          </a:p>
          <a:p>
            <a:r>
              <a:rPr lang="cs-CZ" dirty="0" smtClean="0"/>
              <a:t>Hudbu k jejich písním skládá J. Ježek</a:t>
            </a:r>
          </a:p>
          <a:p>
            <a:r>
              <a:rPr lang="cs-CZ" dirty="0" smtClean="0"/>
              <a:t>Známou písní je například Ezop a brabenec </a:t>
            </a:r>
            <a:r>
              <a:rPr lang="cs-CZ" dirty="0" smtClean="0">
                <a:hlinkClick r:id="rId2"/>
              </a:rPr>
              <a:t>Ondřej Havelka - Ezop a brabenec - </a:t>
            </a:r>
            <a:r>
              <a:rPr lang="cs-CZ" dirty="0" err="1" smtClean="0">
                <a:hlinkClick r:id="rId2"/>
              </a:rPr>
              <a:t>YouTube</a:t>
            </a:r>
            <a:endParaRPr lang="cs-CZ" dirty="0" smtClean="0"/>
          </a:p>
          <a:p>
            <a:r>
              <a:rPr lang="cs-CZ" dirty="0" smtClean="0"/>
              <a:t>Všichni tři na počátku 2. světové války odcházejí do USA</a:t>
            </a:r>
          </a:p>
          <a:p>
            <a:r>
              <a:rPr lang="cs-CZ" dirty="0" smtClean="0"/>
              <a:t>Ježek tam umírá, Werich se po válce vrací a Voskovec v USA zůstává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5487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Werich pro děti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Fimfárum</a:t>
            </a:r>
            <a:r>
              <a:rPr lang="cs-CZ" dirty="0" smtClean="0"/>
              <a:t>, kniha pohádek – například Lakomá Barka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Poslechněte si ukázku čtenou J. Werichem</a:t>
            </a:r>
          </a:p>
          <a:p>
            <a:r>
              <a:rPr lang="cs-CZ" dirty="0" err="1" smtClean="0">
                <a:hlinkClick r:id="rId2"/>
              </a:rPr>
              <a:t>Fimfarum</a:t>
            </a:r>
            <a:r>
              <a:rPr lang="cs-CZ" dirty="0" smtClean="0">
                <a:hlinkClick r:id="rId2"/>
              </a:rPr>
              <a:t> LAKOMÁ BARKA - </a:t>
            </a:r>
            <a:r>
              <a:rPr lang="cs-CZ" dirty="0" err="1" smtClean="0">
                <a:hlinkClick r:id="rId2"/>
              </a:rPr>
              <a:t>YouTube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204864"/>
            <a:ext cx="1897885" cy="2448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82518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Werich ve filmech pro děti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Byl jednou jeden král</a:t>
            </a:r>
          </a:p>
          <a:p>
            <a:r>
              <a:rPr lang="cs-CZ" dirty="0" smtClean="0"/>
              <a:t>Císařův pekař</a:t>
            </a:r>
          </a:p>
          <a:p>
            <a:r>
              <a:rPr lang="cs-CZ" dirty="0" smtClean="0"/>
              <a:t>Pekařův císař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628800"/>
            <a:ext cx="3096344" cy="41592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429000"/>
            <a:ext cx="2229590" cy="30174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49215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cs.wikipedia.org/wiki/Osvobozen%C3%A9_divadlo</a:t>
            </a:r>
            <a:endParaRPr lang="cs-CZ" sz="2000" dirty="0" smtClean="0"/>
          </a:p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www.spisovatele.cz/jan-werich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</a:t>
            </a:r>
            <a:r>
              <a:rPr lang="cs-CZ" sz="2000" dirty="0">
                <a:hlinkClick r:id="rId4"/>
              </a:rPr>
              <a:t>://</a:t>
            </a:r>
            <a:r>
              <a:rPr lang="cs-CZ" sz="2000" dirty="0" smtClean="0">
                <a:hlinkClick r:id="rId4"/>
              </a:rPr>
              <a:t>www.youtube.com/watch?v=t-DgYOlrjxc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</a:t>
            </a:r>
            <a:r>
              <a:rPr lang="cs-CZ" sz="2000" dirty="0">
                <a:hlinkClick r:id="rId5"/>
              </a:rPr>
              <a:t>://</a:t>
            </a:r>
            <a:r>
              <a:rPr lang="cs-CZ" sz="2000" dirty="0" smtClean="0">
                <a:hlinkClick r:id="rId5"/>
              </a:rPr>
              <a:t>www.youtube.com/watch?v=U248b-6xV4s</a:t>
            </a:r>
            <a:endParaRPr lang="cs-CZ" sz="2000" dirty="0" smtClean="0"/>
          </a:p>
          <a:p>
            <a:r>
              <a:rPr lang="cs-CZ" sz="2000" dirty="0">
                <a:hlinkClick r:id="rId6"/>
              </a:rPr>
              <a:t>http://zivotopisyonline.cz/jiri-voskovec-1961905-471981-druhy-z-triumviratu-werich-voskovec-jezek</a:t>
            </a:r>
            <a:r>
              <a:rPr lang="cs-CZ" sz="2000" dirty="0" smtClean="0">
                <a:hlinkClick r:id="rId6"/>
              </a:rPr>
              <a:t>/</a:t>
            </a:r>
            <a:endParaRPr lang="cs-CZ" sz="2000" dirty="0" smtClean="0"/>
          </a:p>
          <a:p>
            <a:r>
              <a:rPr lang="cs-CZ" sz="2000" dirty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www.osobnosti.cz/jaroslav-jezek.php</a:t>
            </a:r>
            <a:endParaRPr lang="cs-CZ" sz="2000" dirty="0" smtClean="0"/>
          </a:p>
          <a:p>
            <a:r>
              <a:rPr lang="cs-CZ" sz="2000" dirty="0">
                <a:hlinkClick r:id="rId8"/>
              </a:rPr>
              <a:t>http://</a:t>
            </a:r>
            <a:r>
              <a:rPr lang="cs-CZ" sz="2000" dirty="0" smtClean="0">
                <a:hlinkClick r:id="rId8"/>
              </a:rPr>
              <a:t>www.databazeknih.cz/knihy/fimfarum-6121</a:t>
            </a:r>
            <a:endParaRPr lang="cs-CZ" sz="2000" dirty="0" smtClean="0"/>
          </a:p>
          <a:p>
            <a:r>
              <a:rPr lang="cs-CZ" sz="2000" dirty="0">
                <a:hlinkClick r:id="rId9"/>
              </a:rPr>
              <a:t>http://www.csfd.cz/film/10089-byl-jednou-jeden-kral</a:t>
            </a:r>
            <a:r>
              <a:rPr lang="cs-CZ" sz="2000" dirty="0" smtClean="0">
                <a:hlinkClick r:id="rId9"/>
              </a:rPr>
              <a:t>/</a:t>
            </a:r>
            <a:endParaRPr lang="cs-CZ" sz="2000" dirty="0" smtClean="0"/>
          </a:p>
          <a:p>
            <a:r>
              <a:rPr lang="cs-CZ" sz="2000" dirty="0"/>
              <a:t>http://www.csfd.cz/film/3094-cisaruv-pekar-a-pekaruv-cisar/</a:t>
            </a:r>
            <a:endParaRPr lang="cs-CZ" sz="2000" dirty="0" smtClean="0"/>
          </a:p>
          <a:p>
            <a:r>
              <a:rPr lang="cs-CZ" sz="2000" dirty="0" smtClean="0"/>
              <a:t>Microsoft </a:t>
            </a:r>
            <a:r>
              <a:rPr lang="cs-CZ" sz="2000" dirty="0" err="1" smtClean="0"/>
              <a:t>office</a:t>
            </a:r>
            <a:r>
              <a:rPr lang="cs-CZ" sz="2000" dirty="0" smtClean="0"/>
              <a:t>, galerie Klipart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749572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110</TotalTime>
  <Words>268</Words>
  <Application>Microsoft Office PowerPoint</Application>
  <PresentationFormat>Předvádění na obrazovce (4:3)</PresentationFormat>
  <Paragraphs>62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WERICH A VOSKOVEC</vt:lpstr>
      <vt:lpstr>Prezentace aplikace PowerPoint</vt:lpstr>
      <vt:lpstr>ANOTACE</vt:lpstr>
      <vt:lpstr>Osvobozené divadlo</vt:lpstr>
      <vt:lpstr>Autorská trojice</vt:lpstr>
      <vt:lpstr>Životní cesta</vt:lpstr>
      <vt:lpstr>Werich pro děti</vt:lpstr>
      <vt:lpstr>Werich ve filmech pro děti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WERICH A VOSKOVEC</dc:title>
  <dc:creator>Fukalová Hana</dc:creator>
  <cp:lastModifiedBy>Fukalová Hana</cp:lastModifiedBy>
  <cp:revision>10</cp:revision>
  <dcterms:created xsi:type="dcterms:W3CDTF">2013-09-10T19:15:14Z</dcterms:created>
  <dcterms:modified xsi:type="dcterms:W3CDTF">2013-09-11T08:10:19Z</dcterms:modified>
</cp:coreProperties>
</file>