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EA889D4-5E9B-4075-9CB4-60EC658C697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7CC10EC-51BD-4301-838A-D3C693826C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ROgksY2_MFq9a8yV_G9zew_SaozC0-m6_opTyiJZYFuAm_7Sq5IA" TargetMode="External"/><Relationship Id="rId2" Type="http://schemas.openxmlformats.org/officeDocument/2006/relationships/hyperlink" Target="http://www.animal-photo.cz/lib/lib_image.php?mi=3&amp;img=163_cdx60_img_7948_f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zivazeme.cz/images/kosatka-drava0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9600" y="764704"/>
            <a:ext cx="7924800" cy="245792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400" b="1" u="sng" dirty="0" smtClean="0"/>
              <a:t>Polární pustiny</a:t>
            </a:r>
            <a:endParaRPr lang="cs-CZ" sz="54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Mgr. Lenka Nováková – 1.ZŠ Horní Slavkov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VY_32_INOVACE_15_POLÁRNÍ PUSTINY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25143"/>
            <a:ext cx="6768752" cy="1660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1458">
            <a:off x="241027" y="-66860"/>
            <a:ext cx="2779713" cy="247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8213"/>
            <a:ext cx="2638482" cy="2163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19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011" y="3789040"/>
            <a:ext cx="4380989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Tundra přechází do polárních mrazových pustin a ty se mění dále na trvale zaledněná území</a:t>
            </a:r>
          </a:p>
          <a:p>
            <a:r>
              <a:rPr lang="cs-CZ" sz="2400" b="1" u="sng" dirty="0" smtClean="0">
                <a:solidFill>
                  <a:srgbClr val="002060"/>
                </a:solidFill>
              </a:rPr>
              <a:t>Severní polokoule </a:t>
            </a:r>
            <a:r>
              <a:rPr lang="cs-CZ" sz="2400" b="1" dirty="0" smtClean="0">
                <a:solidFill>
                  <a:srgbClr val="002060"/>
                </a:solidFill>
              </a:rPr>
              <a:t>– oblast severního pólu tvoří zamrzlý oceán   </a:t>
            </a:r>
            <a:r>
              <a:rPr lang="cs-CZ" sz="2400" b="1" dirty="0" smtClean="0">
                <a:solidFill>
                  <a:srgbClr val="FF0000"/>
                </a:solidFill>
              </a:rPr>
              <a:t>ARKTIDA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   Trvale zaledněná území nejdeme na Špicberkách a v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 Grónsku, dále na ostrovech v Severním led. oceánu</a:t>
            </a:r>
          </a:p>
          <a:p>
            <a:r>
              <a:rPr lang="cs-CZ" sz="2400" b="1" u="sng" dirty="0" smtClean="0">
                <a:solidFill>
                  <a:srgbClr val="002060"/>
                </a:solidFill>
              </a:rPr>
              <a:t>Jižní polokoule </a:t>
            </a:r>
            <a:r>
              <a:rPr lang="cs-CZ" sz="2400" b="1" dirty="0" smtClean="0">
                <a:solidFill>
                  <a:srgbClr val="002060"/>
                </a:solidFill>
              </a:rPr>
              <a:t>– pevnina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světadílu  </a:t>
            </a:r>
            <a:r>
              <a:rPr lang="cs-CZ" sz="2400" b="1" dirty="0" smtClean="0">
                <a:solidFill>
                  <a:srgbClr val="FF0000"/>
                </a:solidFill>
              </a:rPr>
              <a:t>ANTARKTIDA</a:t>
            </a:r>
            <a:r>
              <a:rPr lang="cs-CZ" sz="2400" b="1" dirty="0" smtClean="0">
                <a:solidFill>
                  <a:srgbClr val="002060"/>
                </a:solidFill>
              </a:rPr>
              <a:t>,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trvale zaledněné území, jen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 krátkém létě se odhalí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malá část pobřeží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Co jsou polární pustiny?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53500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živočichové jsou přizpůsobeni životu: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hustá, dlouhá, bílá srst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peří – mohutná vrstva prachového peří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podkožní tuk – silná vrstva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prokrvení – bohaté, zahřívání při styku s ledem (tučňák)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krátký nos a uši – snížení úniku tepla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Na obou pólech žijí různí živočichové. Proč?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Život v polárních pustinách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23680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6233">
            <a:off x="3421220" y="4728042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86187">
            <a:off x="5785538" y="1398744"/>
            <a:ext cx="2195513" cy="208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90443">
            <a:off x="440052" y="1772816"/>
            <a:ext cx="2167414" cy="1442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755576" y="476672"/>
            <a:ext cx="27363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Arktida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147351" y="512377"/>
            <a:ext cx="27363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Antarktida</a:t>
            </a:r>
            <a:endParaRPr lang="cs-CZ" sz="36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3176">
            <a:off x="6497607" y="2678107"/>
            <a:ext cx="2315821" cy="1540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0053">
            <a:off x="6231543" y="4978677"/>
            <a:ext cx="2427777" cy="162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0185">
            <a:off x="2285568" y="1645601"/>
            <a:ext cx="287655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80641">
            <a:off x="321433" y="3132741"/>
            <a:ext cx="2465431" cy="184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5513">
            <a:off x="4291766" y="3133354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4016">
            <a:off x="413976" y="5060364"/>
            <a:ext cx="2191728" cy="1462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5941">
            <a:off x="2386578" y="3426371"/>
            <a:ext cx="1374559" cy="205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697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5358384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Microsoft Office 2010 – klipart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www.animal-photo.cz/lib/lib_image.php?mi=3&amp;img=163_cdx60_img_7948_f.jpg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t3.gstatic.com/images?q=tbn:ANd9GcROgksY2_MFq9a8yV_G9zew_SaozC0-m6_opTyiJZYFuAm_7Sq5IA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1400" dirty="0"/>
              <a:t>http://images.google.com/imgres?imgurl=http://zivazeme.cz/images/mroz-ledni04.jpg&amp;imgrefurl=http://zivazeme.cz/atlas-savcu/mroz-ledni&amp;usg=__CS5cIirmYRdysk9hGn1rc_8Zr68=&amp;h=650&amp;w=873&amp;sz=288&amp;hl=cs&amp;start=1&amp;zoom=1&amp;tbnid=I0ky_UA77hK-nM:&amp;tbnh=109&amp;tbnw=146&amp;ei=9j-TTcuPGM_0sgb9y8HRBg&amp;prev=/</a:t>
            </a:r>
            <a:r>
              <a:rPr lang="cs-CZ" sz="1400" dirty="0" smtClean="0"/>
              <a:t>images%3Fq%3Dmro%25C5%25BE%2Bledn%25C3%25AD%26hl%3Dcs%26biw%3D1366%26bih%3D576%26gbv%3D2%26tbm%3Disch&amp;itbs=1</a:t>
            </a:r>
          </a:p>
          <a:p>
            <a:r>
              <a:rPr lang="cs-CZ" sz="1400" dirty="0"/>
              <a:t>http://images.google.com/imgres?imgurl=http://zivazeme.cz/images/beluha-morska04.jpg&amp;imgrefurl=http://zivazeme.cz/atlas-savcu/beluha-morska&amp;usg=__ALc1MLcZMaHSZGOS77UGcHbn1s0=&amp;h=279&amp;w=505&amp;sz=45&amp;hl=cs&amp;start=0&amp;zoom=1&amp;tbnid=BujUvqoou4nC9M:&amp;tbnh=146&amp;tbnw=250&amp;ei=RkCTTbuPFcXrsgaD3LXRBg&amp;prev=/</a:t>
            </a:r>
            <a:r>
              <a:rPr lang="cs-CZ" sz="1400" dirty="0" smtClean="0"/>
              <a:t>images%3Fq%3Db%25C4%259Bluha%26hl%3Dcs%26biw%3D1366%26bih%3D576%26gbv%3D2%26tbm%3Disch&amp;itbs=1&amp;iact=rc&amp;dur=250&amp;oei=RkCTTbuPFcXrsgaD3LXRBg&amp;page=1&amp;ndsp=18&amp;ved=1t:429,r:1,s:0&amp;tx=133&amp;ty=40</a:t>
            </a:r>
          </a:p>
          <a:p>
            <a:r>
              <a:rPr lang="cs-CZ" sz="1400" dirty="0"/>
              <a:t>http://images.google.com/imgres?imgurl=http://zivazeme.cz/images/treska-obecna04.jpg&amp;imgrefurl=http://zivazeme.cz/atlas-ryb/treska-obecna&amp;usg=__dBG7VzaVm5W9OyMZKZNibwGRytA=&amp;h=480&amp;w=639&amp;sz=29&amp;hl=cs&amp;start=0&amp;zoom=1&amp;tbnid=yxSifjQM5yO7RM:&amp;tbnh=138&amp;tbnw=184&amp;ei=bkCTTZu0MMO1tAaXidXRBg&amp;prev=/images%3Fq%3Dtreska%26hl%3Dcs%26biw%3D1366%26bih%3D576%26gbv%3D2%26tbm%3Disch&amp;itbs=1&amp;iact=rc&amp;dur=140&amp;oei=bkCTTZu0MMO1tAaXidXRBg&amp;page=1&amp;ndsp=18&amp;ved=1t:429,r:0,s:0&amp;tx=171&amp;ty=52</a:t>
            </a:r>
            <a:endParaRPr lang="cs-CZ" sz="14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Zdroj obrázků: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24859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zivazeme.cz/images/kosatka-drava06.jpg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Microsoft Office 2010 </a:t>
            </a:r>
            <a:r>
              <a:rPr lang="cs-CZ" sz="2000" smtClean="0"/>
              <a:t>- klipart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Zdroj obrázků: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425108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45</TotalTime>
  <Words>209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Mountain</vt:lpstr>
      <vt:lpstr>Šablona III/2 Polární pustiny</vt:lpstr>
      <vt:lpstr>Co jsou polární pustiny?</vt:lpstr>
      <vt:lpstr>Život v polárních pustinách</vt:lpstr>
      <vt:lpstr>Prezentace aplikace PowerPoint</vt:lpstr>
      <vt:lpstr>Zdroj obrázků:</vt:lpstr>
      <vt:lpstr>Zdroj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Nováková Lenka</dc:creator>
  <cp:lastModifiedBy>Nováková Lenka</cp:lastModifiedBy>
  <cp:revision>6</cp:revision>
  <dcterms:created xsi:type="dcterms:W3CDTF">2011-03-30T11:26:54Z</dcterms:created>
  <dcterms:modified xsi:type="dcterms:W3CDTF">2012-02-28T06:59:56Z</dcterms:modified>
</cp:coreProperties>
</file>