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89" r:id="rId2"/>
    <p:sldId id="256" r:id="rId3"/>
    <p:sldId id="257" r:id="rId4"/>
    <p:sldId id="269" r:id="rId5"/>
    <p:sldId id="271" r:id="rId6"/>
    <p:sldId id="275" r:id="rId7"/>
    <p:sldId id="280" r:id="rId8"/>
    <p:sldId id="281" r:id="rId9"/>
    <p:sldId id="260" r:id="rId10"/>
    <p:sldId id="282" r:id="rId11"/>
    <p:sldId id="263" r:id="rId12"/>
    <p:sldId id="264" r:id="rId13"/>
    <p:sldId id="283" r:id="rId14"/>
    <p:sldId id="266" r:id="rId15"/>
    <p:sldId id="268" r:id="rId16"/>
    <p:sldId id="276" r:id="rId17"/>
    <p:sldId id="267" r:id="rId18"/>
    <p:sldId id="284" r:id="rId19"/>
    <p:sldId id="287" r:id="rId20"/>
    <p:sldId id="288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2EA78"/>
    <a:srgbClr val="78F87B"/>
    <a:srgbClr val="A7FDA3"/>
    <a:srgbClr val="CC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1" autoAdjust="0"/>
    <p:restoredTop sz="94613" autoAdjust="0"/>
  </p:normalViewPr>
  <p:slideViewPr>
    <p:cSldViewPr>
      <p:cViewPr>
        <p:scale>
          <a:sx n="93" d="100"/>
          <a:sy n="93" d="100"/>
        </p:scale>
        <p:origin x="-642" y="108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81FDC7D-3896-490F-989F-F7EFF7903497}" type="doc">
      <dgm:prSet loTypeId="urn:microsoft.com/office/officeart/2009/3/layout/HorizontalOrganizationChart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7A044CC-9F48-4146-8310-EB3DF0B74E83}">
      <dgm:prSet phldrT="[Text]" custT="1"/>
      <dgm:spPr/>
      <dgm:t>
        <a:bodyPr/>
        <a:lstStyle/>
        <a:p>
          <a:r>
            <a:rPr lang="cs-CZ" sz="3200" dirty="0" smtClean="0"/>
            <a:t>Příroda</a:t>
          </a:r>
          <a:endParaRPr lang="cs-CZ" sz="3200" dirty="0"/>
        </a:p>
      </dgm:t>
    </dgm:pt>
    <dgm:pt modelId="{865787A8-994E-4FCF-A111-C4C2FA2C9A48}" type="parTrans" cxnId="{474A3E90-7391-4B9F-BF86-B03CA51A73EA}">
      <dgm:prSet/>
      <dgm:spPr/>
      <dgm:t>
        <a:bodyPr/>
        <a:lstStyle/>
        <a:p>
          <a:endParaRPr lang="cs-CZ"/>
        </a:p>
      </dgm:t>
    </dgm:pt>
    <dgm:pt modelId="{B7CCA77F-8332-454A-9691-5F4D149D1008}" type="sibTrans" cxnId="{474A3E90-7391-4B9F-BF86-B03CA51A73EA}">
      <dgm:prSet/>
      <dgm:spPr/>
      <dgm:t>
        <a:bodyPr/>
        <a:lstStyle/>
        <a:p>
          <a:endParaRPr lang="cs-CZ"/>
        </a:p>
      </dgm:t>
    </dgm:pt>
    <dgm:pt modelId="{B0B0390D-A4F2-4277-9800-99D83CCDE6F2}">
      <dgm:prSet phldrT="[Text]" custT="1"/>
      <dgm:spPr/>
      <dgm:t>
        <a:bodyPr/>
        <a:lstStyle/>
        <a:p>
          <a:r>
            <a:rPr lang="cs-CZ" sz="3200" dirty="0" smtClean="0"/>
            <a:t>živá</a:t>
          </a:r>
          <a:endParaRPr lang="cs-CZ" sz="3200" dirty="0"/>
        </a:p>
      </dgm:t>
    </dgm:pt>
    <dgm:pt modelId="{3FF4521C-9891-4344-B3D6-05CBB34E2EFB}" type="parTrans" cxnId="{637CBDFD-F00B-4737-AA36-D8B0833BE6A9}">
      <dgm:prSet/>
      <dgm:spPr/>
      <dgm:t>
        <a:bodyPr/>
        <a:lstStyle/>
        <a:p>
          <a:endParaRPr lang="cs-CZ"/>
        </a:p>
      </dgm:t>
    </dgm:pt>
    <dgm:pt modelId="{D8F3532C-A271-4EE0-AD50-CEF4CDBDF87B}" type="sibTrans" cxnId="{637CBDFD-F00B-4737-AA36-D8B0833BE6A9}">
      <dgm:prSet/>
      <dgm:spPr/>
      <dgm:t>
        <a:bodyPr/>
        <a:lstStyle/>
        <a:p>
          <a:endParaRPr lang="cs-CZ"/>
        </a:p>
      </dgm:t>
    </dgm:pt>
    <dgm:pt modelId="{CA7E7E06-B52B-4E0B-A629-2C706E961F04}">
      <dgm:prSet phldrT="[Text]"/>
      <dgm:spPr/>
      <dgm:t>
        <a:bodyPr/>
        <a:lstStyle/>
        <a:p>
          <a:r>
            <a:rPr lang="cs-CZ" dirty="0" smtClean="0"/>
            <a:t>Přijímá potravu</a:t>
          </a:r>
          <a:endParaRPr lang="cs-CZ" dirty="0"/>
        </a:p>
      </dgm:t>
    </dgm:pt>
    <dgm:pt modelId="{9F434C48-D8B8-40F1-99EF-E039311CBFA3}" type="parTrans" cxnId="{AEC16785-CE3E-4CBD-AA63-F79BF1EF681D}">
      <dgm:prSet/>
      <dgm:spPr/>
      <dgm:t>
        <a:bodyPr/>
        <a:lstStyle/>
        <a:p>
          <a:endParaRPr lang="cs-CZ"/>
        </a:p>
      </dgm:t>
    </dgm:pt>
    <dgm:pt modelId="{5824BCD0-2EF5-4881-B828-CF64B80F8554}" type="sibTrans" cxnId="{AEC16785-CE3E-4CBD-AA63-F79BF1EF681D}">
      <dgm:prSet/>
      <dgm:spPr/>
      <dgm:t>
        <a:bodyPr/>
        <a:lstStyle/>
        <a:p>
          <a:endParaRPr lang="cs-CZ"/>
        </a:p>
      </dgm:t>
    </dgm:pt>
    <dgm:pt modelId="{F6D0A388-635D-40A0-B97C-4EAF0B157CE9}">
      <dgm:prSet phldrT="[Text]"/>
      <dgm:spPr/>
      <dgm:t>
        <a:bodyPr/>
        <a:lstStyle/>
        <a:p>
          <a:r>
            <a:rPr lang="cs-CZ" dirty="0" smtClean="0"/>
            <a:t>Hýbe se</a:t>
          </a:r>
          <a:endParaRPr lang="cs-CZ" dirty="0"/>
        </a:p>
      </dgm:t>
    </dgm:pt>
    <dgm:pt modelId="{75B4490B-F628-4CA0-BB1F-4FCB14636C8A}" type="parTrans" cxnId="{15037526-ABBD-40CE-A2F3-BCD2DF906241}">
      <dgm:prSet/>
      <dgm:spPr/>
      <dgm:t>
        <a:bodyPr/>
        <a:lstStyle/>
        <a:p>
          <a:endParaRPr lang="cs-CZ"/>
        </a:p>
      </dgm:t>
    </dgm:pt>
    <dgm:pt modelId="{34384E1E-0B83-4F79-AFA8-46C1A656B1B6}" type="sibTrans" cxnId="{15037526-ABBD-40CE-A2F3-BCD2DF906241}">
      <dgm:prSet/>
      <dgm:spPr/>
      <dgm:t>
        <a:bodyPr/>
        <a:lstStyle/>
        <a:p>
          <a:endParaRPr lang="cs-CZ"/>
        </a:p>
      </dgm:t>
    </dgm:pt>
    <dgm:pt modelId="{7CEF5638-3244-4DD2-ABAD-49F75A94796D}">
      <dgm:prSet phldrT="[Text]" custT="1"/>
      <dgm:spPr/>
      <dgm:t>
        <a:bodyPr/>
        <a:lstStyle/>
        <a:p>
          <a:r>
            <a:rPr lang="cs-CZ" sz="3200" dirty="0" smtClean="0"/>
            <a:t>neživá</a:t>
          </a:r>
          <a:endParaRPr lang="cs-CZ" sz="3200" dirty="0"/>
        </a:p>
      </dgm:t>
    </dgm:pt>
    <dgm:pt modelId="{079913A6-4A93-4BE0-A96D-E843DB9D4344}" type="parTrans" cxnId="{73246E44-804F-4197-930C-D0583BA123FF}">
      <dgm:prSet/>
      <dgm:spPr/>
      <dgm:t>
        <a:bodyPr/>
        <a:lstStyle/>
        <a:p>
          <a:endParaRPr lang="cs-CZ"/>
        </a:p>
      </dgm:t>
    </dgm:pt>
    <dgm:pt modelId="{CAAEB891-2B0B-47F4-9ECC-C68246E52C36}" type="sibTrans" cxnId="{73246E44-804F-4197-930C-D0583BA123FF}">
      <dgm:prSet/>
      <dgm:spPr/>
      <dgm:t>
        <a:bodyPr/>
        <a:lstStyle/>
        <a:p>
          <a:endParaRPr lang="cs-CZ"/>
        </a:p>
      </dgm:t>
    </dgm:pt>
    <dgm:pt modelId="{08D5C930-2B65-4F6E-B94B-B3CD445475B5}">
      <dgm:prSet phldrT="[Text]"/>
      <dgm:spPr/>
      <dgm:t>
        <a:bodyPr/>
        <a:lstStyle/>
        <a:p>
          <a:r>
            <a:rPr lang="cs-CZ" dirty="0" smtClean="0"/>
            <a:t>Nepřijímá potravu</a:t>
          </a:r>
          <a:endParaRPr lang="cs-CZ" dirty="0"/>
        </a:p>
      </dgm:t>
    </dgm:pt>
    <dgm:pt modelId="{A7CB2786-DA09-4390-AA89-7E8A123D8A6B}" type="parTrans" cxnId="{0EA3BA09-5CA0-42F0-B1CD-9EEF3EF2E4FA}">
      <dgm:prSet/>
      <dgm:spPr/>
      <dgm:t>
        <a:bodyPr/>
        <a:lstStyle/>
        <a:p>
          <a:endParaRPr lang="cs-CZ"/>
        </a:p>
      </dgm:t>
    </dgm:pt>
    <dgm:pt modelId="{1B398364-4A23-43D7-8826-3F692D0FF2B9}" type="sibTrans" cxnId="{0EA3BA09-5CA0-42F0-B1CD-9EEF3EF2E4FA}">
      <dgm:prSet/>
      <dgm:spPr/>
      <dgm:t>
        <a:bodyPr/>
        <a:lstStyle/>
        <a:p>
          <a:endParaRPr lang="cs-CZ"/>
        </a:p>
      </dgm:t>
    </dgm:pt>
    <dgm:pt modelId="{40188524-CD19-4ED0-826A-3A3DAC400369}">
      <dgm:prSet phldrT="[Text]"/>
      <dgm:spPr/>
      <dgm:t>
        <a:bodyPr/>
        <a:lstStyle/>
        <a:p>
          <a:r>
            <a:rPr lang="cs-CZ" dirty="0" smtClean="0"/>
            <a:t>Rozmnožuje se</a:t>
          </a:r>
          <a:endParaRPr lang="cs-CZ" dirty="0"/>
        </a:p>
      </dgm:t>
    </dgm:pt>
    <dgm:pt modelId="{9018D282-A318-4E31-A125-8EBBCC5FC9DE}" type="parTrans" cxnId="{96DC83AA-329F-408E-9C68-47545A7C3F91}">
      <dgm:prSet/>
      <dgm:spPr/>
    </dgm:pt>
    <dgm:pt modelId="{41657858-4277-4532-AB67-1E62590F6A55}" type="sibTrans" cxnId="{96DC83AA-329F-408E-9C68-47545A7C3F91}">
      <dgm:prSet/>
      <dgm:spPr/>
    </dgm:pt>
    <dgm:pt modelId="{14874684-C73B-413E-AA54-2DFCC5650121}">
      <dgm:prSet phldrT="[Text]"/>
      <dgm:spPr/>
      <dgm:t>
        <a:bodyPr/>
        <a:lstStyle/>
        <a:p>
          <a:r>
            <a:rPr lang="cs-CZ" dirty="0" smtClean="0"/>
            <a:t>Vyvíjí</a:t>
          </a:r>
          <a:endParaRPr lang="cs-CZ" dirty="0"/>
        </a:p>
      </dgm:t>
    </dgm:pt>
    <dgm:pt modelId="{223DC687-5EEE-4CC7-A0C5-C1CD5C4FE159}" type="parTrans" cxnId="{386E921E-C0D9-46C9-B0CB-E1442CC80638}">
      <dgm:prSet/>
      <dgm:spPr/>
    </dgm:pt>
    <dgm:pt modelId="{1CF2A758-D48B-4256-9A8B-240AB55B3463}" type="sibTrans" cxnId="{386E921E-C0D9-46C9-B0CB-E1442CC80638}">
      <dgm:prSet/>
      <dgm:spPr/>
    </dgm:pt>
    <dgm:pt modelId="{BA9929BF-888A-41D7-8238-C87C511DCC17}">
      <dgm:prSet phldrT="[Text]"/>
      <dgm:spPr/>
      <dgm:t>
        <a:bodyPr/>
        <a:lstStyle/>
        <a:p>
          <a:r>
            <a:rPr lang="cs-CZ" dirty="0" smtClean="0"/>
            <a:t>Roste</a:t>
          </a:r>
          <a:endParaRPr lang="cs-CZ" dirty="0"/>
        </a:p>
      </dgm:t>
    </dgm:pt>
    <dgm:pt modelId="{B131386B-A1B2-4B9A-921E-0DCF3911F926}" type="parTrans" cxnId="{4C0123F4-1818-47BA-8450-1A90BB4472E6}">
      <dgm:prSet/>
      <dgm:spPr/>
    </dgm:pt>
    <dgm:pt modelId="{887DBA1A-7666-4CE5-B92E-E72907797C20}" type="sibTrans" cxnId="{4C0123F4-1818-47BA-8450-1A90BB4472E6}">
      <dgm:prSet/>
      <dgm:spPr/>
    </dgm:pt>
    <dgm:pt modelId="{06AEA8C9-FBE0-455F-8A02-C56873AD635E}">
      <dgm:prSet phldrT="[Text]"/>
      <dgm:spPr/>
      <dgm:t>
        <a:bodyPr/>
        <a:lstStyle/>
        <a:p>
          <a:r>
            <a:rPr lang="cs-CZ" dirty="0" smtClean="0"/>
            <a:t>Vylučuje</a:t>
          </a:r>
          <a:endParaRPr lang="cs-CZ" dirty="0"/>
        </a:p>
      </dgm:t>
    </dgm:pt>
    <dgm:pt modelId="{A72FF282-35B3-44BC-B5E1-23A98DDC1FEE}" type="parTrans" cxnId="{3600B3F1-993E-44ED-B772-16728E053613}">
      <dgm:prSet/>
      <dgm:spPr/>
    </dgm:pt>
    <dgm:pt modelId="{50467FE6-9315-443F-9AD7-EFFDB5B8E7E8}" type="sibTrans" cxnId="{3600B3F1-993E-44ED-B772-16728E053613}">
      <dgm:prSet/>
      <dgm:spPr/>
    </dgm:pt>
    <dgm:pt modelId="{9AE2A03C-E1E6-45DB-A403-5A3ACEBEB1F8}">
      <dgm:prSet phldrT="[Text]"/>
      <dgm:spPr/>
      <dgm:t>
        <a:bodyPr/>
        <a:lstStyle/>
        <a:p>
          <a:r>
            <a:rPr lang="cs-CZ" dirty="0" smtClean="0"/>
            <a:t>Nehýbe se</a:t>
          </a:r>
          <a:endParaRPr lang="cs-CZ" dirty="0"/>
        </a:p>
      </dgm:t>
    </dgm:pt>
    <dgm:pt modelId="{42C209CB-3EBB-4D0D-9A85-FE8F1B17946E}" type="parTrans" cxnId="{076787E4-505E-47B9-91DB-3BB62B9EBF82}">
      <dgm:prSet/>
      <dgm:spPr/>
    </dgm:pt>
    <dgm:pt modelId="{1F1972B4-4DC6-4F3A-BDFA-7BFA4D7A760D}" type="sibTrans" cxnId="{076787E4-505E-47B9-91DB-3BB62B9EBF82}">
      <dgm:prSet/>
      <dgm:spPr/>
    </dgm:pt>
    <dgm:pt modelId="{61C3A29A-4CC9-431A-9732-05DF121AB144}">
      <dgm:prSet phldrT="[Text]"/>
      <dgm:spPr/>
      <dgm:t>
        <a:bodyPr/>
        <a:lstStyle/>
        <a:p>
          <a:r>
            <a:rPr lang="cs-CZ" dirty="0" smtClean="0"/>
            <a:t>Nevylučuje</a:t>
          </a:r>
          <a:endParaRPr lang="cs-CZ" dirty="0"/>
        </a:p>
      </dgm:t>
    </dgm:pt>
    <dgm:pt modelId="{1EA9801F-CDFE-428C-9863-C52EA8F23FAE}" type="parTrans" cxnId="{3F0C153F-A8C8-44EB-8AF9-A8C6C9FA447F}">
      <dgm:prSet/>
      <dgm:spPr/>
    </dgm:pt>
    <dgm:pt modelId="{7367CE73-7DD3-4AEB-8B33-D61794342656}" type="sibTrans" cxnId="{3F0C153F-A8C8-44EB-8AF9-A8C6C9FA447F}">
      <dgm:prSet/>
      <dgm:spPr/>
    </dgm:pt>
    <dgm:pt modelId="{5AAD4BFA-8118-4574-A4A6-0CB8CBF76721}">
      <dgm:prSet phldrT="[Text]"/>
      <dgm:spPr/>
      <dgm:t>
        <a:bodyPr/>
        <a:lstStyle/>
        <a:p>
          <a:r>
            <a:rPr lang="cs-CZ" dirty="0" smtClean="0"/>
            <a:t>Nedýchá</a:t>
          </a:r>
          <a:endParaRPr lang="cs-CZ" dirty="0"/>
        </a:p>
      </dgm:t>
    </dgm:pt>
    <dgm:pt modelId="{BAF8590E-30F1-4635-97DE-56ACFFFC5510}" type="parTrans" cxnId="{B69A6C40-8E45-4581-9675-ED5A35063E2E}">
      <dgm:prSet/>
      <dgm:spPr/>
    </dgm:pt>
    <dgm:pt modelId="{447352EB-AF4D-432E-949F-3AED32A617A5}" type="sibTrans" cxnId="{B69A6C40-8E45-4581-9675-ED5A35063E2E}">
      <dgm:prSet/>
      <dgm:spPr/>
    </dgm:pt>
    <dgm:pt modelId="{F70ABC62-DACB-42BE-9B06-778C2E0762DC}">
      <dgm:prSet phldrT="[Text]"/>
      <dgm:spPr/>
      <dgm:t>
        <a:bodyPr/>
        <a:lstStyle/>
        <a:p>
          <a:r>
            <a:rPr lang="cs-CZ" dirty="0" smtClean="0"/>
            <a:t>Umírá</a:t>
          </a:r>
          <a:endParaRPr lang="cs-CZ" dirty="0"/>
        </a:p>
      </dgm:t>
    </dgm:pt>
    <dgm:pt modelId="{A6DAA20B-2C77-419E-A219-C8E4FF907FEE}" type="parTrans" cxnId="{04DDDC29-D72C-43BD-ACDB-24AFF2838938}">
      <dgm:prSet/>
      <dgm:spPr/>
    </dgm:pt>
    <dgm:pt modelId="{09A48B1C-017B-4595-9BBB-429226BC914E}" type="sibTrans" cxnId="{04DDDC29-D72C-43BD-ACDB-24AFF2838938}">
      <dgm:prSet/>
      <dgm:spPr/>
    </dgm:pt>
    <dgm:pt modelId="{325F3B9F-87C3-4759-B0CD-5E6FBFFA72AF}" type="pres">
      <dgm:prSet presAssocID="{181FDC7D-3896-490F-989F-F7EFF7903497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D3D42A1D-4224-490C-A091-0E25BFEDDF65}" type="pres">
      <dgm:prSet presAssocID="{17A044CC-9F48-4146-8310-EB3DF0B74E83}" presName="hierRoot1" presStyleCnt="0">
        <dgm:presLayoutVars>
          <dgm:hierBranch val="init"/>
        </dgm:presLayoutVars>
      </dgm:prSet>
      <dgm:spPr/>
    </dgm:pt>
    <dgm:pt modelId="{D1EC6E0B-650B-47E9-A67C-95119854AE9C}" type="pres">
      <dgm:prSet presAssocID="{17A044CC-9F48-4146-8310-EB3DF0B74E83}" presName="rootComposite1" presStyleCnt="0"/>
      <dgm:spPr/>
    </dgm:pt>
    <dgm:pt modelId="{52CB4060-FDA3-4A25-8A44-4FF6D040DE38}" type="pres">
      <dgm:prSet presAssocID="{17A044CC-9F48-4146-8310-EB3DF0B74E83}" presName="rootText1" presStyleLbl="node0" presStyleIdx="0" presStyleCnt="1" custScaleX="121322" custLinFactX="-38170" custLinFactY="-100000" custLinFactNeighborX="-100000" custLinFactNeighborY="-18483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F4A77B0-FC95-49BE-BFD7-5B3C191A1B6A}" type="pres">
      <dgm:prSet presAssocID="{17A044CC-9F48-4146-8310-EB3DF0B74E83}" presName="rootConnector1" presStyleLbl="node1" presStyleIdx="0" presStyleCnt="0"/>
      <dgm:spPr/>
      <dgm:t>
        <a:bodyPr/>
        <a:lstStyle/>
        <a:p>
          <a:endParaRPr lang="cs-CZ"/>
        </a:p>
      </dgm:t>
    </dgm:pt>
    <dgm:pt modelId="{352E2217-0DB8-455B-981B-BD757EFCAD78}" type="pres">
      <dgm:prSet presAssocID="{17A044CC-9F48-4146-8310-EB3DF0B74E83}" presName="hierChild2" presStyleCnt="0"/>
      <dgm:spPr/>
    </dgm:pt>
    <dgm:pt modelId="{96819960-3E0A-45AD-93AC-A1DA3996ADE3}" type="pres">
      <dgm:prSet presAssocID="{3FF4521C-9891-4344-B3D6-05CBB34E2EFB}" presName="Name64" presStyleLbl="parChTrans1D2" presStyleIdx="0" presStyleCnt="2"/>
      <dgm:spPr/>
      <dgm:t>
        <a:bodyPr/>
        <a:lstStyle/>
        <a:p>
          <a:endParaRPr lang="cs-CZ"/>
        </a:p>
      </dgm:t>
    </dgm:pt>
    <dgm:pt modelId="{2C94373D-0E26-46C8-A5C7-96271316FE2C}" type="pres">
      <dgm:prSet presAssocID="{B0B0390D-A4F2-4277-9800-99D83CCDE6F2}" presName="hierRoot2" presStyleCnt="0">
        <dgm:presLayoutVars>
          <dgm:hierBranch val="init"/>
        </dgm:presLayoutVars>
      </dgm:prSet>
      <dgm:spPr/>
    </dgm:pt>
    <dgm:pt modelId="{8063AAF5-5702-453D-849F-E3B448A3BA40}" type="pres">
      <dgm:prSet presAssocID="{B0B0390D-A4F2-4277-9800-99D83CCDE6F2}" presName="rootComposite" presStyleCnt="0"/>
      <dgm:spPr/>
    </dgm:pt>
    <dgm:pt modelId="{AD6F9C24-A258-4F9C-92CA-C4A47A584463}" type="pres">
      <dgm:prSet presAssocID="{B0B0390D-A4F2-4277-9800-99D83CCDE6F2}" presName="rootText" presStyleLbl="node2" presStyleIdx="0" presStyleCnt="2" custScaleX="12752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868CB45-A372-457D-B75A-BB1EAE7252BF}" type="pres">
      <dgm:prSet presAssocID="{B0B0390D-A4F2-4277-9800-99D83CCDE6F2}" presName="rootConnector" presStyleLbl="node2" presStyleIdx="0" presStyleCnt="2"/>
      <dgm:spPr/>
      <dgm:t>
        <a:bodyPr/>
        <a:lstStyle/>
        <a:p>
          <a:endParaRPr lang="cs-CZ"/>
        </a:p>
      </dgm:t>
    </dgm:pt>
    <dgm:pt modelId="{7FC6B686-76D5-4A71-93EE-F2AFDE93DBEE}" type="pres">
      <dgm:prSet presAssocID="{B0B0390D-A4F2-4277-9800-99D83CCDE6F2}" presName="hierChild4" presStyleCnt="0"/>
      <dgm:spPr/>
    </dgm:pt>
    <dgm:pt modelId="{E66A0B27-E005-4B92-999A-981249B35C28}" type="pres">
      <dgm:prSet presAssocID="{9F434C48-D8B8-40F1-99EF-E039311CBFA3}" presName="Name64" presStyleLbl="parChTrans1D3" presStyleIdx="0" presStyleCnt="11"/>
      <dgm:spPr/>
      <dgm:t>
        <a:bodyPr/>
        <a:lstStyle/>
        <a:p>
          <a:endParaRPr lang="cs-CZ"/>
        </a:p>
      </dgm:t>
    </dgm:pt>
    <dgm:pt modelId="{159ABD05-A01B-404B-8A73-447A7B14C54B}" type="pres">
      <dgm:prSet presAssocID="{CA7E7E06-B52B-4E0B-A629-2C706E961F04}" presName="hierRoot2" presStyleCnt="0">
        <dgm:presLayoutVars>
          <dgm:hierBranch val="init"/>
        </dgm:presLayoutVars>
      </dgm:prSet>
      <dgm:spPr/>
    </dgm:pt>
    <dgm:pt modelId="{7C593952-DD06-438B-AF16-40EA87F1F8F9}" type="pres">
      <dgm:prSet presAssocID="{CA7E7E06-B52B-4E0B-A629-2C706E961F04}" presName="rootComposite" presStyleCnt="0"/>
      <dgm:spPr/>
    </dgm:pt>
    <dgm:pt modelId="{DFBED14C-0060-41F4-A51B-FF8C3B890142}" type="pres">
      <dgm:prSet presAssocID="{CA7E7E06-B52B-4E0B-A629-2C706E961F04}" presName="rootText" presStyleLbl="node3" presStyleIdx="0" presStyleCnt="1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9EFE9AA-F015-4D4C-96D9-4972642C2442}" type="pres">
      <dgm:prSet presAssocID="{CA7E7E06-B52B-4E0B-A629-2C706E961F04}" presName="rootConnector" presStyleLbl="node3" presStyleIdx="0" presStyleCnt="11"/>
      <dgm:spPr/>
      <dgm:t>
        <a:bodyPr/>
        <a:lstStyle/>
        <a:p>
          <a:endParaRPr lang="cs-CZ"/>
        </a:p>
      </dgm:t>
    </dgm:pt>
    <dgm:pt modelId="{CA3697C0-D690-43B4-A3F1-06FEB4855F39}" type="pres">
      <dgm:prSet presAssocID="{CA7E7E06-B52B-4E0B-A629-2C706E961F04}" presName="hierChild4" presStyleCnt="0"/>
      <dgm:spPr/>
    </dgm:pt>
    <dgm:pt modelId="{4A55B67F-8890-4432-81D2-1C6F4A696AAE}" type="pres">
      <dgm:prSet presAssocID="{CA7E7E06-B52B-4E0B-A629-2C706E961F04}" presName="hierChild5" presStyleCnt="0"/>
      <dgm:spPr/>
    </dgm:pt>
    <dgm:pt modelId="{313D52F8-5CFA-40C9-8FDE-B12196611EC5}" type="pres">
      <dgm:prSet presAssocID="{75B4490B-F628-4CA0-BB1F-4FCB14636C8A}" presName="Name64" presStyleLbl="parChTrans1D3" presStyleIdx="1" presStyleCnt="11"/>
      <dgm:spPr/>
      <dgm:t>
        <a:bodyPr/>
        <a:lstStyle/>
        <a:p>
          <a:endParaRPr lang="cs-CZ"/>
        </a:p>
      </dgm:t>
    </dgm:pt>
    <dgm:pt modelId="{C107AAF3-6475-44D9-BEA6-DEAEF92F0775}" type="pres">
      <dgm:prSet presAssocID="{F6D0A388-635D-40A0-B97C-4EAF0B157CE9}" presName="hierRoot2" presStyleCnt="0">
        <dgm:presLayoutVars>
          <dgm:hierBranch val="init"/>
        </dgm:presLayoutVars>
      </dgm:prSet>
      <dgm:spPr/>
    </dgm:pt>
    <dgm:pt modelId="{91463B84-66F1-4CEA-9497-4251D5CC2E15}" type="pres">
      <dgm:prSet presAssocID="{F6D0A388-635D-40A0-B97C-4EAF0B157CE9}" presName="rootComposite" presStyleCnt="0"/>
      <dgm:spPr/>
    </dgm:pt>
    <dgm:pt modelId="{509D42B0-E311-4BDE-A3AB-43E1E843828F}" type="pres">
      <dgm:prSet presAssocID="{F6D0A388-635D-40A0-B97C-4EAF0B157CE9}" presName="rootText" presStyleLbl="node3" presStyleIdx="1" presStyleCnt="1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8E910B2-F76C-4CE4-8E29-FFA4C7E4C55C}" type="pres">
      <dgm:prSet presAssocID="{F6D0A388-635D-40A0-B97C-4EAF0B157CE9}" presName="rootConnector" presStyleLbl="node3" presStyleIdx="1" presStyleCnt="11"/>
      <dgm:spPr/>
      <dgm:t>
        <a:bodyPr/>
        <a:lstStyle/>
        <a:p>
          <a:endParaRPr lang="cs-CZ"/>
        </a:p>
      </dgm:t>
    </dgm:pt>
    <dgm:pt modelId="{B37B8643-FB06-47F1-AA2B-FF906B41C892}" type="pres">
      <dgm:prSet presAssocID="{F6D0A388-635D-40A0-B97C-4EAF0B157CE9}" presName="hierChild4" presStyleCnt="0"/>
      <dgm:spPr/>
    </dgm:pt>
    <dgm:pt modelId="{7A5FA3B7-2C8F-4346-98CC-31638D3A23F9}" type="pres">
      <dgm:prSet presAssocID="{F6D0A388-635D-40A0-B97C-4EAF0B157CE9}" presName="hierChild5" presStyleCnt="0"/>
      <dgm:spPr/>
    </dgm:pt>
    <dgm:pt modelId="{9EED7A0A-741B-4B75-A316-778AD4DBE0CC}" type="pres">
      <dgm:prSet presAssocID="{9018D282-A318-4E31-A125-8EBBCC5FC9DE}" presName="Name64" presStyleLbl="parChTrans1D3" presStyleIdx="2" presStyleCnt="11"/>
      <dgm:spPr/>
    </dgm:pt>
    <dgm:pt modelId="{E0273D09-BF6E-407C-A543-5F8CC878CC68}" type="pres">
      <dgm:prSet presAssocID="{40188524-CD19-4ED0-826A-3A3DAC400369}" presName="hierRoot2" presStyleCnt="0">
        <dgm:presLayoutVars>
          <dgm:hierBranch val="init"/>
        </dgm:presLayoutVars>
      </dgm:prSet>
      <dgm:spPr/>
    </dgm:pt>
    <dgm:pt modelId="{CA216FAA-C6BB-43F1-B84F-99B2FF4BA00A}" type="pres">
      <dgm:prSet presAssocID="{40188524-CD19-4ED0-826A-3A3DAC400369}" presName="rootComposite" presStyleCnt="0"/>
      <dgm:spPr/>
    </dgm:pt>
    <dgm:pt modelId="{81914D19-F743-4A33-BC46-B92884754495}" type="pres">
      <dgm:prSet presAssocID="{40188524-CD19-4ED0-826A-3A3DAC400369}" presName="rootText" presStyleLbl="node3" presStyleIdx="2" presStyleCnt="1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042B458-AAA4-4BA8-927A-582D8661A29F}" type="pres">
      <dgm:prSet presAssocID="{40188524-CD19-4ED0-826A-3A3DAC400369}" presName="rootConnector" presStyleLbl="node3" presStyleIdx="2" presStyleCnt="11"/>
      <dgm:spPr/>
      <dgm:t>
        <a:bodyPr/>
        <a:lstStyle/>
        <a:p>
          <a:endParaRPr lang="cs-CZ"/>
        </a:p>
      </dgm:t>
    </dgm:pt>
    <dgm:pt modelId="{FA1000F2-BB87-44C8-A6C5-12DDC610528C}" type="pres">
      <dgm:prSet presAssocID="{40188524-CD19-4ED0-826A-3A3DAC400369}" presName="hierChild4" presStyleCnt="0"/>
      <dgm:spPr/>
    </dgm:pt>
    <dgm:pt modelId="{C1E66D83-11AE-4C71-8CBC-BB5F64071D2F}" type="pres">
      <dgm:prSet presAssocID="{40188524-CD19-4ED0-826A-3A3DAC400369}" presName="hierChild5" presStyleCnt="0"/>
      <dgm:spPr/>
    </dgm:pt>
    <dgm:pt modelId="{47DF004F-010A-4BEF-9102-D8D11A1CAB3F}" type="pres">
      <dgm:prSet presAssocID="{223DC687-5EEE-4CC7-A0C5-C1CD5C4FE159}" presName="Name64" presStyleLbl="parChTrans1D3" presStyleIdx="3" presStyleCnt="11"/>
      <dgm:spPr/>
    </dgm:pt>
    <dgm:pt modelId="{25109AA8-8C48-415C-93B3-9D8E2E7C83D3}" type="pres">
      <dgm:prSet presAssocID="{14874684-C73B-413E-AA54-2DFCC5650121}" presName="hierRoot2" presStyleCnt="0">
        <dgm:presLayoutVars>
          <dgm:hierBranch val="init"/>
        </dgm:presLayoutVars>
      </dgm:prSet>
      <dgm:spPr/>
    </dgm:pt>
    <dgm:pt modelId="{C18DDA97-367A-46D2-85BA-99927D937616}" type="pres">
      <dgm:prSet presAssocID="{14874684-C73B-413E-AA54-2DFCC5650121}" presName="rootComposite" presStyleCnt="0"/>
      <dgm:spPr/>
    </dgm:pt>
    <dgm:pt modelId="{D40AFFC1-460D-4E21-ADEE-CD469B4BFAD2}" type="pres">
      <dgm:prSet presAssocID="{14874684-C73B-413E-AA54-2DFCC5650121}" presName="rootText" presStyleLbl="node3" presStyleIdx="3" presStyleCnt="1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38215AA-470E-4A9C-99E3-C44151443EA1}" type="pres">
      <dgm:prSet presAssocID="{14874684-C73B-413E-AA54-2DFCC5650121}" presName="rootConnector" presStyleLbl="node3" presStyleIdx="3" presStyleCnt="11"/>
      <dgm:spPr/>
      <dgm:t>
        <a:bodyPr/>
        <a:lstStyle/>
        <a:p>
          <a:endParaRPr lang="cs-CZ"/>
        </a:p>
      </dgm:t>
    </dgm:pt>
    <dgm:pt modelId="{67B7F863-1CA3-49FE-AC25-65C4E73953C9}" type="pres">
      <dgm:prSet presAssocID="{14874684-C73B-413E-AA54-2DFCC5650121}" presName="hierChild4" presStyleCnt="0"/>
      <dgm:spPr/>
    </dgm:pt>
    <dgm:pt modelId="{689CDDDB-176E-41E8-BC32-4524C7E1E4BF}" type="pres">
      <dgm:prSet presAssocID="{14874684-C73B-413E-AA54-2DFCC5650121}" presName="hierChild5" presStyleCnt="0"/>
      <dgm:spPr/>
    </dgm:pt>
    <dgm:pt modelId="{9156CA83-9D07-4DA5-842F-647D9B260DB4}" type="pres">
      <dgm:prSet presAssocID="{B131386B-A1B2-4B9A-921E-0DCF3911F926}" presName="Name64" presStyleLbl="parChTrans1D3" presStyleIdx="4" presStyleCnt="11"/>
      <dgm:spPr/>
    </dgm:pt>
    <dgm:pt modelId="{B30141AD-C3EB-4292-9873-B51CD970BC7A}" type="pres">
      <dgm:prSet presAssocID="{BA9929BF-888A-41D7-8238-C87C511DCC17}" presName="hierRoot2" presStyleCnt="0">
        <dgm:presLayoutVars>
          <dgm:hierBranch val="init"/>
        </dgm:presLayoutVars>
      </dgm:prSet>
      <dgm:spPr/>
    </dgm:pt>
    <dgm:pt modelId="{397B80FF-FF22-466D-ABB0-0A8265B076B4}" type="pres">
      <dgm:prSet presAssocID="{BA9929BF-888A-41D7-8238-C87C511DCC17}" presName="rootComposite" presStyleCnt="0"/>
      <dgm:spPr/>
    </dgm:pt>
    <dgm:pt modelId="{B2FC701A-B01B-4F88-95BD-D5B7AE2C6217}" type="pres">
      <dgm:prSet presAssocID="{BA9929BF-888A-41D7-8238-C87C511DCC17}" presName="rootText" presStyleLbl="node3" presStyleIdx="4" presStyleCnt="1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F9C921D-A0D8-4675-A4E1-4817920FED90}" type="pres">
      <dgm:prSet presAssocID="{BA9929BF-888A-41D7-8238-C87C511DCC17}" presName="rootConnector" presStyleLbl="node3" presStyleIdx="4" presStyleCnt="11"/>
      <dgm:spPr/>
      <dgm:t>
        <a:bodyPr/>
        <a:lstStyle/>
        <a:p>
          <a:endParaRPr lang="cs-CZ"/>
        </a:p>
      </dgm:t>
    </dgm:pt>
    <dgm:pt modelId="{6F0E8CD3-65D5-4652-92D1-57AE531D1CDA}" type="pres">
      <dgm:prSet presAssocID="{BA9929BF-888A-41D7-8238-C87C511DCC17}" presName="hierChild4" presStyleCnt="0"/>
      <dgm:spPr/>
    </dgm:pt>
    <dgm:pt modelId="{FFE52B22-A30C-413F-B79F-AF66C85F944F}" type="pres">
      <dgm:prSet presAssocID="{BA9929BF-888A-41D7-8238-C87C511DCC17}" presName="hierChild5" presStyleCnt="0"/>
      <dgm:spPr/>
    </dgm:pt>
    <dgm:pt modelId="{DA13E5BF-37DE-492A-8136-CF13553D4F11}" type="pres">
      <dgm:prSet presAssocID="{A72FF282-35B3-44BC-B5E1-23A98DDC1FEE}" presName="Name64" presStyleLbl="parChTrans1D3" presStyleIdx="5" presStyleCnt="11"/>
      <dgm:spPr/>
    </dgm:pt>
    <dgm:pt modelId="{144BACF6-9E32-45F4-8BD9-84A2410652F5}" type="pres">
      <dgm:prSet presAssocID="{06AEA8C9-FBE0-455F-8A02-C56873AD635E}" presName="hierRoot2" presStyleCnt="0">
        <dgm:presLayoutVars>
          <dgm:hierBranch val="init"/>
        </dgm:presLayoutVars>
      </dgm:prSet>
      <dgm:spPr/>
    </dgm:pt>
    <dgm:pt modelId="{580A400B-C8DA-4E68-8F3E-1D9F12222AEB}" type="pres">
      <dgm:prSet presAssocID="{06AEA8C9-FBE0-455F-8A02-C56873AD635E}" presName="rootComposite" presStyleCnt="0"/>
      <dgm:spPr/>
    </dgm:pt>
    <dgm:pt modelId="{58A15C8A-78EF-4CD7-9A19-9F84E2419B5D}" type="pres">
      <dgm:prSet presAssocID="{06AEA8C9-FBE0-455F-8A02-C56873AD635E}" presName="rootText" presStyleLbl="node3" presStyleIdx="5" presStyleCnt="1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DEC29F4-C4EB-4B1A-86DF-F28A5D16C94A}" type="pres">
      <dgm:prSet presAssocID="{06AEA8C9-FBE0-455F-8A02-C56873AD635E}" presName="rootConnector" presStyleLbl="node3" presStyleIdx="5" presStyleCnt="11"/>
      <dgm:spPr/>
      <dgm:t>
        <a:bodyPr/>
        <a:lstStyle/>
        <a:p>
          <a:endParaRPr lang="cs-CZ"/>
        </a:p>
      </dgm:t>
    </dgm:pt>
    <dgm:pt modelId="{37B262A4-3D35-42D1-B3B4-048426A96D28}" type="pres">
      <dgm:prSet presAssocID="{06AEA8C9-FBE0-455F-8A02-C56873AD635E}" presName="hierChild4" presStyleCnt="0"/>
      <dgm:spPr/>
    </dgm:pt>
    <dgm:pt modelId="{4370EEC0-5029-4D2C-99FA-2AE9119E5580}" type="pres">
      <dgm:prSet presAssocID="{06AEA8C9-FBE0-455F-8A02-C56873AD635E}" presName="hierChild5" presStyleCnt="0"/>
      <dgm:spPr/>
    </dgm:pt>
    <dgm:pt modelId="{A0043A8D-07C6-4687-85F7-D7D426894067}" type="pres">
      <dgm:prSet presAssocID="{A6DAA20B-2C77-419E-A219-C8E4FF907FEE}" presName="Name64" presStyleLbl="parChTrans1D3" presStyleIdx="6" presStyleCnt="11"/>
      <dgm:spPr/>
    </dgm:pt>
    <dgm:pt modelId="{141C4ABB-D734-45A5-B9D1-E2372D83CB44}" type="pres">
      <dgm:prSet presAssocID="{F70ABC62-DACB-42BE-9B06-778C2E0762DC}" presName="hierRoot2" presStyleCnt="0">
        <dgm:presLayoutVars>
          <dgm:hierBranch val="init"/>
        </dgm:presLayoutVars>
      </dgm:prSet>
      <dgm:spPr/>
    </dgm:pt>
    <dgm:pt modelId="{C5C137BD-A8AE-45D1-BAEF-BF40058046D4}" type="pres">
      <dgm:prSet presAssocID="{F70ABC62-DACB-42BE-9B06-778C2E0762DC}" presName="rootComposite" presStyleCnt="0"/>
      <dgm:spPr/>
    </dgm:pt>
    <dgm:pt modelId="{DB37651F-169D-4A20-AC5A-1480AF06899A}" type="pres">
      <dgm:prSet presAssocID="{F70ABC62-DACB-42BE-9B06-778C2E0762DC}" presName="rootText" presStyleLbl="node3" presStyleIdx="6" presStyleCnt="1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9BCAEB7-D68B-4229-A704-668BB1F9280A}" type="pres">
      <dgm:prSet presAssocID="{F70ABC62-DACB-42BE-9B06-778C2E0762DC}" presName="rootConnector" presStyleLbl="node3" presStyleIdx="6" presStyleCnt="11"/>
      <dgm:spPr/>
      <dgm:t>
        <a:bodyPr/>
        <a:lstStyle/>
        <a:p>
          <a:endParaRPr lang="cs-CZ"/>
        </a:p>
      </dgm:t>
    </dgm:pt>
    <dgm:pt modelId="{A68360BF-9232-453B-A33D-4CF4F988E4A0}" type="pres">
      <dgm:prSet presAssocID="{F70ABC62-DACB-42BE-9B06-778C2E0762DC}" presName="hierChild4" presStyleCnt="0"/>
      <dgm:spPr/>
    </dgm:pt>
    <dgm:pt modelId="{5A703F08-3E5E-410D-A5E8-588256E9B3C0}" type="pres">
      <dgm:prSet presAssocID="{F70ABC62-DACB-42BE-9B06-778C2E0762DC}" presName="hierChild5" presStyleCnt="0"/>
      <dgm:spPr/>
    </dgm:pt>
    <dgm:pt modelId="{2F7DAE0A-A7BF-4FAF-B799-9B0DF3E3105D}" type="pres">
      <dgm:prSet presAssocID="{B0B0390D-A4F2-4277-9800-99D83CCDE6F2}" presName="hierChild5" presStyleCnt="0"/>
      <dgm:spPr/>
    </dgm:pt>
    <dgm:pt modelId="{5E1AD3E6-44C8-42EB-9210-8D4DC86F9551}" type="pres">
      <dgm:prSet presAssocID="{079913A6-4A93-4BE0-A96D-E843DB9D4344}" presName="Name64" presStyleLbl="parChTrans1D2" presStyleIdx="1" presStyleCnt="2"/>
      <dgm:spPr/>
      <dgm:t>
        <a:bodyPr/>
        <a:lstStyle/>
        <a:p>
          <a:endParaRPr lang="cs-CZ"/>
        </a:p>
      </dgm:t>
    </dgm:pt>
    <dgm:pt modelId="{E04B65D2-149A-4A05-840D-9A97D21C5D0C}" type="pres">
      <dgm:prSet presAssocID="{7CEF5638-3244-4DD2-ABAD-49F75A94796D}" presName="hierRoot2" presStyleCnt="0">
        <dgm:presLayoutVars>
          <dgm:hierBranch val="init"/>
        </dgm:presLayoutVars>
      </dgm:prSet>
      <dgm:spPr/>
    </dgm:pt>
    <dgm:pt modelId="{0F6BEF64-F119-46EE-947A-A6FDF68A2756}" type="pres">
      <dgm:prSet presAssocID="{7CEF5638-3244-4DD2-ABAD-49F75A94796D}" presName="rootComposite" presStyleCnt="0"/>
      <dgm:spPr/>
    </dgm:pt>
    <dgm:pt modelId="{D8429F8C-BD43-45A1-AE54-1520AD0626CE}" type="pres">
      <dgm:prSet presAssocID="{7CEF5638-3244-4DD2-ABAD-49F75A94796D}" presName="rootText" presStyleLbl="node2" presStyleIdx="1" presStyleCnt="2" custScaleX="12615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E5892EF-FCF5-43C0-B19D-1B3AA23D662B}" type="pres">
      <dgm:prSet presAssocID="{7CEF5638-3244-4DD2-ABAD-49F75A94796D}" presName="rootConnector" presStyleLbl="node2" presStyleIdx="1" presStyleCnt="2"/>
      <dgm:spPr/>
      <dgm:t>
        <a:bodyPr/>
        <a:lstStyle/>
        <a:p>
          <a:endParaRPr lang="cs-CZ"/>
        </a:p>
      </dgm:t>
    </dgm:pt>
    <dgm:pt modelId="{9C94965F-D46D-4457-90B1-4849BE4CD569}" type="pres">
      <dgm:prSet presAssocID="{7CEF5638-3244-4DD2-ABAD-49F75A94796D}" presName="hierChild4" presStyleCnt="0"/>
      <dgm:spPr/>
    </dgm:pt>
    <dgm:pt modelId="{CE2EE18A-F2B5-42F5-855D-6A8832F5B71A}" type="pres">
      <dgm:prSet presAssocID="{A7CB2786-DA09-4390-AA89-7E8A123D8A6B}" presName="Name64" presStyleLbl="parChTrans1D3" presStyleIdx="7" presStyleCnt="11"/>
      <dgm:spPr/>
      <dgm:t>
        <a:bodyPr/>
        <a:lstStyle/>
        <a:p>
          <a:endParaRPr lang="cs-CZ"/>
        </a:p>
      </dgm:t>
    </dgm:pt>
    <dgm:pt modelId="{7431639D-6488-4C75-BDB9-405DFBE5E274}" type="pres">
      <dgm:prSet presAssocID="{08D5C930-2B65-4F6E-B94B-B3CD445475B5}" presName="hierRoot2" presStyleCnt="0">
        <dgm:presLayoutVars>
          <dgm:hierBranch val="init"/>
        </dgm:presLayoutVars>
      </dgm:prSet>
      <dgm:spPr/>
    </dgm:pt>
    <dgm:pt modelId="{734F99D6-2FC0-498D-BC5D-D1BEE14F1942}" type="pres">
      <dgm:prSet presAssocID="{08D5C930-2B65-4F6E-B94B-B3CD445475B5}" presName="rootComposite" presStyleCnt="0"/>
      <dgm:spPr/>
    </dgm:pt>
    <dgm:pt modelId="{FE4F6F82-0AEA-401D-ADAF-43ECAF677077}" type="pres">
      <dgm:prSet presAssocID="{08D5C930-2B65-4F6E-B94B-B3CD445475B5}" presName="rootText" presStyleLbl="node3" presStyleIdx="7" presStyleCnt="1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B98D8B5-AE1C-4ECD-A7B2-2865F64BAF6D}" type="pres">
      <dgm:prSet presAssocID="{08D5C930-2B65-4F6E-B94B-B3CD445475B5}" presName="rootConnector" presStyleLbl="node3" presStyleIdx="7" presStyleCnt="11"/>
      <dgm:spPr/>
      <dgm:t>
        <a:bodyPr/>
        <a:lstStyle/>
        <a:p>
          <a:endParaRPr lang="cs-CZ"/>
        </a:p>
      </dgm:t>
    </dgm:pt>
    <dgm:pt modelId="{E46F1AB9-B9EC-4C15-9ED2-611F767A0572}" type="pres">
      <dgm:prSet presAssocID="{08D5C930-2B65-4F6E-B94B-B3CD445475B5}" presName="hierChild4" presStyleCnt="0"/>
      <dgm:spPr/>
    </dgm:pt>
    <dgm:pt modelId="{11E481D7-0906-4329-B356-A97560A09853}" type="pres">
      <dgm:prSet presAssocID="{08D5C930-2B65-4F6E-B94B-B3CD445475B5}" presName="hierChild5" presStyleCnt="0"/>
      <dgm:spPr/>
    </dgm:pt>
    <dgm:pt modelId="{1C2DFCA6-12ED-4846-B48B-BD92B5B074E2}" type="pres">
      <dgm:prSet presAssocID="{42C209CB-3EBB-4D0D-9A85-FE8F1B17946E}" presName="Name64" presStyleLbl="parChTrans1D3" presStyleIdx="8" presStyleCnt="11"/>
      <dgm:spPr/>
    </dgm:pt>
    <dgm:pt modelId="{686FD1B9-9726-4C57-B58F-456CCA9E1222}" type="pres">
      <dgm:prSet presAssocID="{9AE2A03C-E1E6-45DB-A403-5A3ACEBEB1F8}" presName="hierRoot2" presStyleCnt="0">
        <dgm:presLayoutVars>
          <dgm:hierBranch val="init"/>
        </dgm:presLayoutVars>
      </dgm:prSet>
      <dgm:spPr/>
    </dgm:pt>
    <dgm:pt modelId="{681F6769-E7B6-42B4-9C1C-2B4FCC5BA20E}" type="pres">
      <dgm:prSet presAssocID="{9AE2A03C-E1E6-45DB-A403-5A3ACEBEB1F8}" presName="rootComposite" presStyleCnt="0"/>
      <dgm:spPr/>
    </dgm:pt>
    <dgm:pt modelId="{41CA4AE4-23AD-46BE-85B7-4476456299BC}" type="pres">
      <dgm:prSet presAssocID="{9AE2A03C-E1E6-45DB-A403-5A3ACEBEB1F8}" presName="rootText" presStyleLbl="node3" presStyleIdx="8" presStyleCnt="1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F43B5C4-4C52-46D9-A97C-EFD8D733637A}" type="pres">
      <dgm:prSet presAssocID="{9AE2A03C-E1E6-45DB-A403-5A3ACEBEB1F8}" presName="rootConnector" presStyleLbl="node3" presStyleIdx="8" presStyleCnt="11"/>
      <dgm:spPr/>
      <dgm:t>
        <a:bodyPr/>
        <a:lstStyle/>
        <a:p>
          <a:endParaRPr lang="cs-CZ"/>
        </a:p>
      </dgm:t>
    </dgm:pt>
    <dgm:pt modelId="{09128CEB-2FE3-4264-82AE-90F221FA5ED3}" type="pres">
      <dgm:prSet presAssocID="{9AE2A03C-E1E6-45DB-A403-5A3ACEBEB1F8}" presName="hierChild4" presStyleCnt="0"/>
      <dgm:spPr/>
    </dgm:pt>
    <dgm:pt modelId="{D00B8C15-DE49-40E6-B8B8-90B849553421}" type="pres">
      <dgm:prSet presAssocID="{9AE2A03C-E1E6-45DB-A403-5A3ACEBEB1F8}" presName="hierChild5" presStyleCnt="0"/>
      <dgm:spPr/>
    </dgm:pt>
    <dgm:pt modelId="{E2D7BC17-B788-4F3B-A95B-F6E558AE351A}" type="pres">
      <dgm:prSet presAssocID="{1EA9801F-CDFE-428C-9863-C52EA8F23FAE}" presName="Name64" presStyleLbl="parChTrans1D3" presStyleIdx="9" presStyleCnt="11"/>
      <dgm:spPr/>
    </dgm:pt>
    <dgm:pt modelId="{F9530E42-D81F-4B7B-86EF-1687C2DCE79F}" type="pres">
      <dgm:prSet presAssocID="{61C3A29A-4CC9-431A-9732-05DF121AB144}" presName="hierRoot2" presStyleCnt="0">
        <dgm:presLayoutVars>
          <dgm:hierBranch val="init"/>
        </dgm:presLayoutVars>
      </dgm:prSet>
      <dgm:spPr/>
    </dgm:pt>
    <dgm:pt modelId="{21E57A16-479E-4E07-BD1C-DA1709F40B93}" type="pres">
      <dgm:prSet presAssocID="{61C3A29A-4CC9-431A-9732-05DF121AB144}" presName="rootComposite" presStyleCnt="0"/>
      <dgm:spPr/>
    </dgm:pt>
    <dgm:pt modelId="{FE264C0D-CFC1-4B00-83BC-5F0C2AD4F7FD}" type="pres">
      <dgm:prSet presAssocID="{61C3A29A-4CC9-431A-9732-05DF121AB144}" presName="rootText" presStyleLbl="node3" presStyleIdx="9" presStyleCnt="1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3B9DDB3-2300-4105-B80E-AB80E968C306}" type="pres">
      <dgm:prSet presAssocID="{61C3A29A-4CC9-431A-9732-05DF121AB144}" presName="rootConnector" presStyleLbl="node3" presStyleIdx="9" presStyleCnt="11"/>
      <dgm:spPr/>
      <dgm:t>
        <a:bodyPr/>
        <a:lstStyle/>
        <a:p>
          <a:endParaRPr lang="cs-CZ"/>
        </a:p>
      </dgm:t>
    </dgm:pt>
    <dgm:pt modelId="{27F7582E-3E33-4F38-ACEC-FC710B7DFAC9}" type="pres">
      <dgm:prSet presAssocID="{61C3A29A-4CC9-431A-9732-05DF121AB144}" presName="hierChild4" presStyleCnt="0"/>
      <dgm:spPr/>
    </dgm:pt>
    <dgm:pt modelId="{AFA3F076-FC48-4BF6-AEE9-2DD1CD788E3B}" type="pres">
      <dgm:prSet presAssocID="{61C3A29A-4CC9-431A-9732-05DF121AB144}" presName="hierChild5" presStyleCnt="0"/>
      <dgm:spPr/>
    </dgm:pt>
    <dgm:pt modelId="{851C75CB-0361-4BED-8656-7C64582593F1}" type="pres">
      <dgm:prSet presAssocID="{BAF8590E-30F1-4635-97DE-56ACFFFC5510}" presName="Name64" presStyleLbl="parChTrans1D3" presStyleIdx="10" presStyleCnt="11"/>
      <dgm:spPr/>
    </dgm:pt>
    <dgm:pt modelId="{20CDB043-6E6D-4F8F-9142-4853F9CBCDF7}" type="pres">
      <dgm:prSet presAssocID="{5AAD4BFA-8118-4574-A4A6-0CB8CBF76721}" presName="hierRoot2" presStyleCnt="0">
        <dgm:presLayoutVars>
          <dgm:hierBranch val="init"/>
        </dgm:presLayoutVars>
      </dgm:prSet>
      <dgm:spPr/>
    </dgm:pt>
    <dgm:pt modelId="{2894409E-EB94-4C62-B9FA-ACDD6F93CDD0}" type="pres">
      <dgm:prSet presAssocID="{5AAD4BFA-8118-4574-A4A6-0CB8CBF76721}" presName="rootComposite" presStyleCnt="0"/>
      <dgm:spPr/>
    </dgm:pt>
    <dgm:pt modelId="{BE21DACC-C5B5-46BF-82DE-C8F9C62C4C62}" type="pres">
      <dgm:prSet presAssocID="{5AAD4BFA-8118-4574-A4A6-0CB8CBF76721}" presName="rootText" presStyleLbl="node3" presStyleIdx="10" presStyleCnt="1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FE1D8E2-3E98-413A-AF31-703A9A00B31C}" type="pres">
      <dgm:prSet presAssocID="{5AAD4BFA-8118-4574-A4A6-0CB8CBF76721}" presName="rootConnector" presStyleLbl="node3" presStyleIdx="10" presStyleCnt="11"/>
      <dgm:spPr/>
      <dgm:t>
        <a:bodyPr/>
        <a:lstStyle/>
        <a:p>
          <a:endParaRPr lang="cs-CZ"/>
        </a:p>
      </dgm:t>
    </dgm:pt>
    <dgm:pt modelId="{355A03F6-8187-4B88-B1AF-B03367FA40FE}" type="pres">
      <dgm:prSet presAssocID="{5AAD4BFA-8118-4574-A4A6-0CB8CBF76721}" presName="hierChild4" presStyleCnt="0"/>
      <dgm:spPr/>
    </dgm:pt>
    <dgm:pt modelId="{3A26458E-ADA8-4825-9DD5-419B76B741F8}" type="pres">
      <dgm:prSet presAssocID="{5AAD4BFA-8118-4574-A4A6-0CB8CBF76721}" presName="hierChild5" presStyleCnt="0"/>
      <dgm:spPr/>
    </dgm:pt>
    <dgm:pt modelId="{528958C6-E685-4E57-9321-6B1C72BDA160}" type="pres">
      <dgm:prSet presAssocID="{7CEF5638-3244-4DD2-ABAD-49F75A94796D}" presName="hierChild5" presStyleCnt="0"/>
      <dgm:spPr/>
    </dgm:pt>
    <dgm:pt modelId="{91360A9B-BCA2-4BC8-BE39-50747412854B}" type="pres">
      <dgm:prSet presAssocID="{17A044CC-9F48-4146-8310-EB3DF0B74E83}" presName="hierChild3" presStyleCnt="0"/>
      <dgm:spPr/>
    </dgm:pt>
  </dgm:ptLst>
  <dgm:cxnLst>
    <dgm:cxn modelId="{08352D45-0372-493D-AD54-7CCD00DC8093}" type="presOf" srcId="{A7CB2786-DA09-4390-AA89-7E8A123D8A6B}" destId="{CE2EE18A-F2B5-42F5-855D-6A8832F5B71A}" srcOrd="0" destOrd="0" presId="urn:microsoft.com/office/officeart/2009/3/layout/HorizontalOrganizationChart"/>
    <dgm:cxn modelId="{FCB1E46E-3553-43FC-AFAF-C0C9F4CA8867}" type="presOf" srcId="{42C209CB-3EBB-4D0D-9A85-FE8F1B17946E}" destId="{1C2DFCA6-12ED-4846-B48B-BD92B5B074E2}" srcOrd="0" destOrd="0" presId="urn:microsoft.com/office/officeart/2009/3/layout/HorizontalOrganizationChart"/>
    <dgm:cxn modelId="{474A3E90-7391-4B9F-BF86-B03CA51A73EA}" srcId="{181FDC7D-3896-490F-989F-F7EFF7903497}" destId="{17A044CC-9F48-4146-8310-EB3DF0B74E83}" srcOrd="0" destOrd="0" parTransId="{865787A8-994E-4FCF-A111-C4C2FA2C9A48}" sibTransId="{B7CCA77F-8332-454A-9691-5F4D149D1008}"/>
    <dgm:cxn modelId="{076787E4-505E-47B9-91DB-3BB62B9EBF82}" srcId="{7CEF5638-3244-4DD2-ABAD-49F75A94796D}" destId="{9AE2A03C-E1E6-45DB-A403-5A3ACEBEB1F8}" srcOrd="1" destOrd="0" parTransId="{42C209CB-3EBB-4D0D-9A85-FE8F1B17946E}" sibTransId="{1F1972B4-4DC6-4F3A-BDFA-7BFA4D7A760D}"/>
    <dgm:cxn modelId="{1B938B72-AC0A-487E-883D-2C36E44F9A93}" type="presOf" srcId="{40188524-CD19-4ED0-826A-3A3DAC400369}" destId="{81914D19-F743-4A33-BC46-B92884754495}" srcOrd="0" destOrd="0" presId="urn:microsoft.com/office/officeart/2009/3/layout/HorizontalOrganizationChart"/>
    <dgm:cxn modelId="{B69A6C40-8E45-4581-9675-ED5A35063E2E}" srcId="{7CEF5638-3244-4DD2-ABAD-49F75A94796D}" destId="{5AAD4BFA-8118-4574-A4A6-0CB8CBF76721}" srcOrd="3" destOrd="0" parTransId="{BAF8590E-30F1-4635-97DE-56ACFFFC5510}" sibTransId="{447352EB-AF4D-432E-949F-3AED32A617A5}"/>
    <dgm:cxn modelId="{9DB027C5-C270-462C-9A40-304E9CE06CEE}" type="presOf" srcId="{A72FF282-35B3-44BC-B5E1-23A98DDC1FEE}" destId="{DA13E5BF-37DE-492A-8136-CF13553D4F11}" srcOrd="0" destOrd="0" presId="urn:microsoft.com/office/officeart/2009/3/layout/HorizontalOrganizationChart"/>
    <dgm:cxn modelId="{1C22BF76-8F98-4882-AE0E-020450F0377A}" type="presOf" srcId="{9018D282-A318-4E31-A125-8EBBCC5FC9DE}" destId="{9EED7A0A-741B-4B75-A316-778AD4DBE0CC}" srcOrd="0" destOrd="0" presId="urn:microsoft.com/office/officeart/2009/3/layout/HorizontalOrganizationChart"/>
    <dgm:cxn modelId="{10B8FF58-6FC5-4922-A9FD-74B9263F95E3}" type="presOf" srcId="{08D5C930-2B65-4F6E-B94B-B3CD445475B5}" destId="{FE4F6F82-0AEA-401D-ADAF-43ECAF677077}" srcOrd="0" destOrd="0" presId="urn:microsoft.com/office/officeart/2009/3/layout/HorizontalOrganizationChart"/>
    <dgm:cxn modelId="{0450CAD4-4993-437C-B9FF-7CC73F548AEB}" type="presOf" srcId="{3FF4521C-9891-4344-B3D6-05CBB34E2EFB}" destId="{96819960-3E0A-45AD-93AC-A1DA3996ADE3}" srcOrd="0" destOrd="0" presId="urn:microsoft.com/office/officeart/2009/3/layout/HorizontalOrganizationChart"/>
    <dgm:cxn modelId="{FAF302E9-0056-49B7-92A3-551512673CE9}" type="presOf" srcId="{079913A6-4A93-4BE0-A96D-E843DB9D4344}" destId="{5E1AD3E6-44C8-42EB-9210-8D4DC86F9551}" srcOrd="0" destOrd="0" presId="urn:microsoft.com/office/officeart/2009/3/layout/HorizontalOrganizationChart"/>
    <dgm:cxn modelId="{F68FEE15-9D84-4970-A76F-749636763B93}" type="presOf" srcId="{61C3A29A-4CC9-431A-9732-05DF121AB144}" destId="{33B9DDB3-2300-4105-B80E-AB80E968C306}" srcOrd="1" destOrd="0" presId="urn:microsoft.com/office/officeart/2009/3/layout/HorizontalOrganizationChart"/>
    <dgm:cxn modelId="{D9E759BB-CB6A-4548-A276-6846246A847D}" type="presOf" srcId="{17A044CC-9F48-4146-8310-EB3DF0B74E83}" destId="{BF4A77B0-FC95-49BE-BFD7-5B3C191A1B6A}" srcOrd="1" destOrd="0" presId="urn:microsoft.com/office/officeart/2009/3/layout/HorizontalOrganizationChart"/>
    <dgm:cxn modelId="{CDE49FD7-9FCA-4951-866A-1C9E0E1B7D37}" type="presOf" srcId="{14874684-C73B-413E-AA54-2DFCC5650121}" destId="{D40AFFC1-460D-4E21-ADEE-CD469B4BFAD2}" srcOrd="0" destOrd="0" presId="urn:microsoft.com/office/officeart/2009/3/layout/HorizontalOrganizationChart"/>
    <dgm:cxn modelId="{B237C47C-74EC-45E6-BD52-869506E39508}" type="presOf" srcId="{9AE2A03C-E1E6-45DB-A403-5A3ACEBEB1F8}" destId="{BF43B5C4-4C52-46D9-A97C-EFD8D733637A}" srcOrd="1" destOrd="0" presId="urn:microsoft.com/office/officeart/2009/3/layout/HorizontalOrganizationChart"/>
    <dgm:cxn modelId="{15037526-ABBD-40CE-A2F3-BCD2DF906241}" srcId="{B0B0390D-A4F2-4277-9800-99D83CCDE6F2}" destId="{F6D0A388-635D-40A0-B97C-4EAF0B157CE9}" srcOrd="1" destOrd="0" parTransId="{75B4490B-F628-4CA0-BB1F-4FCB14636C8A}" sibTransId="{34384E1E-0B83-4F79-AFA8-46C1A656B1B6}"/>
    <dgm:cxn modelId="{6A1C7521-4764-4D83-B5C0-522D5ACBF27D}" type="presOf" srcId="{F70ABC62-DACB-42BE-9B06-778C2E0762DC}" destId="{DB37651F-169D-4A20-AC5A-1480AF06899A}" srcOrd="0" destOrd="0" presId="urn:microsoft.com/office/officeart/2009/3/layout/HorizontalOrganizationChart"/>
    <dgm:cxn modelId="{69B438EC-B000-49B9-8915-6113E9B1769F}" type="presOf" srcId="{08D5C930-2B65-4F6E-B94B-B3CD445475B5}" destId="{CB98D8B5-AE1C-4ECD-A7B2-2865F64BAF6D}" srcOrd="1" destOrd="0" presId="urn:microsoft.com/office/officeart/2009/3/layout/HorizontalOrganizationChart"/>
    <dgm:cxn modelId="{96DC83AA-329F-408E-9C68-47545A7C3F91}" srcId="{B0B0390D-A4F2-4277-9800-99D83CCDE6F2}" destId="{40188524-CD19-4ED0-826A-3A3DAC400369}" srcOrd="2" destOrd="0" parTransId="{9018D282-A318-4E31-A125-8EBBCC5FC9DE}" sibTransId="{41657858-4277-4532-AB67-1E62590F6A55}"/>
    <dgm:cxn modelId="{389BF2F5-0D64-4823-914E-9A61A3FBAAC1}" type="presOf" srcId="{75B4490B-F628-4CA0-BB1F-4FCB14636C8A}" destId="{313D52F8-5CFA-40C9-8FDE-B12196611EC5}" srcOrd="0" destOrd="0" presId="urn:microsoft.com/office/officeart/2009/3/layout/HorizontalOrganizationChart"/>
    <dgm:cxn modelId="{2D70F9A4-C8C3-4157-B057-72740026B491}" type="presOf" srcId="{CA7E7E06-B52B-4E0B-A629-2C706E961F04}" destId="{B9EFE9AA-F015-4D4C-96D9-4972642C2442}" srcOrd="1" destOrd="0" presId="urn:microsoft.com/office/officeart/2009/3/layout/HorizontalOrganizationChart"/>
    <dgm:cxn modelId="{DBFA74DD-87E7-4F90-A1E3-1BFEE9C80505}" type="presOf" srcId="{223DC687-5EEE-4CC7-A0C5-C1CD5C4FE159}" destId="{47DF004F-010A-4BEF-9102-D8D11A1CAB3F}" srcOrd="0" destOrd="0" presId="urn:microsoft.com/office/officeart/2009/3/layout/HorizontalOrganizationChart"/>
    <dgm:cxn modelId="{148CD52A-AAB9-45F9-AA6F-D3119844D073}" type="presOf" srcId="{9AE2A03C-E1E6-45DB-A403-5A3ACEBEB1F8}" destId="{41CA4AE4-23AD-46BE-85B7-4476456299BC}" srcOrd="0" destOrd="0" presId="urn:microsoft.com/office/officeart/2009/3/layout/HorizontalOrganizationChart"/>
    <dgm:cxn modelId="{3B36D295-26D3-4AF7-8DFC-1593D93BC14D}" type="presOf" srcId="{B131386B-A1B2-4B9A-921E-0DCF3911F926}" destId="{9156CA83-9D07-4DA5-842F-647D9B260DB4}" srcOrd="0" destOrd="0" presId="urn:microsoft.com/office/officeart/2009/3/layout/HorizontalOrganizationChart"/>
    <dgm:cxn modelId="{386E921E-C0D9-46C9-B0CB-E1442CC80638}" srcId="{B0B0390D-A4F2-4277-9800-99D83CCDE6F2}" destId="{14874684-C73B-413E-AA54-2DFCC5650121}" srcOrd="3" destOrd="0" parTransId="{223DC687-5EEE-4CC7-A0C5-C1CD5C4FE159}" sibTransId="{1CF2A758-D48B-4256-9A8B-240AB55B3463}"/>
    <dgm:cxn modelId="{025C6F64-F995-40DA-BC76-676B84D92C6B}" type="presOf" srcId="{61C3A29A-4CC9-431A-9732-05DF121AB144}" destId="{FE264C0D-CFC1-4B00-83BC-5F0C2AD4F7FD}" srcOrd="0" destOrd="0" presId="urn:microsoft.com/office/officeart/2009/3/layout/HorizontalOrganizationChart"/>
    <dgm:cxn modelId="{EAE6B23B-813C-438A-B0E4-F662028DBE0C}" type="presOf" srcId="{181FDC7D-3896-490F-989F-F7EFF7903497}" destId="{325F3B9F-87C3-4759-B0CD-5E6FBFFA72AF}" srcOrd="0" destOrd="0" presId="urn:microsoft.com/office/officeart/2009/3/layout/HorizontalOrganizationChart"/>
    <dgm:cxn modelId="{B8F5B28E-130C-42D1-9140-DB5C9E13B2D4}" type="presOf" srcId="{14874684-C73B-413E-AA54-2DFCC5650121}" destId="{038215AA-470E-4A9C-99E3-C44151443EA1}" srcOrd="1" destOrd="0" presId="urn:microsoft.com/office/officeart/2009/3/layout/HorizontalOrganizationChart"/>
    <dgm:cxn modelId="{E3CB4B6A-9D8A-4B64-B528-88AA7EBD833F}" type="presOf" srcId="{06AEA8C9-FBE0-455F-8A02-C56873AD635E}" destId="{EDEC29F4-C4EB-4B1A-86DF-F28A5D16C94A}" srcOrd="1" destOrd="0" presId="urn:microsoft.com/office/officeart/2009/3/layout/HorizontalOrganizationChart"/>
    <dgm:cxn modelId="{AC211509-63C4-4705-91AD-E10100D9CAA6}" type="presOf" srcId="{A6DAA20B-2C77-419E-A219-C8E4FF907FEE}" destId="{A0043A8D-07C6-4687-85F7-D7D426894067}" srcOrd="0" destOrd="0" presId="urn:microsoft.com/office/officeart/2009/3/layout/HorizontalOrganizationChart"/>
    <dgm:cxn modelId="{329F0766-0953-4391-871B-29BD58DCBFF6}" type="presOf" srcId="{40188524-CD19-4ED0-826A-3A3DAC400369}" destId="{D042B458-AAA4-4BA8-927A-582D8661A29F}" srcOrd="1" destOrd="0" presId="urn:microsoft.com/office/officeart/2009/3/layout/HorizontalOrganizationChart"/>
    <dgm:cxn modelId="{04DDDC29-D72C-43BD-ACDB-24AFF2838938}" srcId="{B0B0390D-A4F2-4277-9800-99D83CCDE6F2}" destId="{F70ABC62-DACB-42BE-9B06-778C2E0762DC}" srcOrd="6" destOrd="0" parTransId="{A6DAA20B-2C77-419E-A219-C8E4FF907FEE}" sibTransId="{09A48B1C-017B-4595-9BBB-429226BC914E}"/>
    <dgm:cxn modelId="{3F0C153F-A8C8-44EB-8AF9-A8C6C9FA447F}" srcId="{7CEF5638-3244-4DD2-ABAD-49F75A94796D}" destId="{61C3A29A-4CC9-431A-9732-05DF121AB144}" srcOrd="2" destOrd="0" parTransId="{1EA9801F-CDFE-428C-9863-C52EA8F23FAE}" sibTransId="{7367CE73-7DD3-4AEB-8B33-D61794342656}"/>
    <dgm:cxn modelId="{A28705C9-ED8F-4A60-BE3D-805B4B6E859D}" type="presOf" srcId="{B0B0390D-A4F2-4277-9800-99D83CCDE6F2}" destId="{AD6F9C24-A258-4F9C-92CA-C4A47A584463}" srcOrd="0" destOrd="0" presId="urn:microsoft.com/office/officeart/2009/3/layout/HorizontalOrganizationChart"/>
    <dgm:cxn modelId="{753BF9B2-9507-4E44-890D-0F49F43C4125}" type="presOf" srcId="{CA7E7E06-B52B-4E0B-A629-2C706E961F04}" destId="{DFBED14C-0060-41F4-A51B-FF8C3B890142}" srcOrd="0" destOrd="0" presId="urn:microsoft.com/office/officeart/2009/3/layout/HorizontalOrganizationChart"/>
    <dgm:cxn modelId="{620EDD8D-2FE5-4392-881C-D30185D5817C}" type="presOf" srcId="{B0B0390D-A4F2-4277-9800-99D83CCDE6F2}" destId="{3868CB45-A372-457D-B75A-BB1EAE7252BF}" srcOrd="1" destOrd="0" presId="urn:microsoft.com/office/officeart/2009/3/layout/HorizontalOrganizationChart"/>
    <dgm:cxn modelId="{958DF43A-E281-40C8-AD9F-0003B1CE437E}" type="presOf" srcId="{7CEF5638-3244-4DD2-ABAD-49F75A94796D}" destId="{D8429F8C-BD43-45A1-AE54-1520AD0626CE}" srcOrd="0" destOrd="0" presId="urn:microsoft.com/office/officeart/2009/3/layout/HorizontalOrganizationChart"/>
    <dgm:cxn modelId="{0EA3BA09-5CA0-42F0-B1CD-9EEF3EF2E4FA}" srcId="{7CEF5638-3244-4DD2-ABAD-49F75A94796D}" destId="{08D5C930-2B65-4F6E-B94B-B3CD445475B5}" srcOrd="0" destOrd="0" parTransId="{A7CB2786-DA09-4390-AA89-7E8A123D8A6B}" sibTransId="{1B398364-4A23-43D7-8826-3F692D0FF2B9}"/>
    <dgm:cxn modelId="{BE95689F-CCA7-4CA9-B255-175E54A039BE}" type="presOf" srcId="{5AAD4BFA-8118-4574-A4A6-0CB8CBF76721}" destId="{BE21DACC-C5B5-46BF-82DE-C8F9C62C4C62}" srcOrd="0" destOrd="0" presId="urn:microsoft.com/office/officeart/2009/3/layout/HorizontalOrganizationChart"/>
    <dgm:cxn modelId="{26726B53-C2FE-453B-AAC2-989CDA862DAB}" type="presOf" srcId="{1EA9801F-CDFE-428C-9863-C52EA8F23FAE}" destId="{E2D7BC17-B788-4F3B-A95B-F6E558AE351A}" srcOrd="0" destOrd="0" presId="urn:microsoft.com/office/officeart/2009/3/layout/HorizontalOrganizationChart"/>
    <dgm:cxn modelId="{DF354759-53D0-4FE5-A7B1-8FB7582EB6B8}" type="presOf" srcId="{7CEF5638-3244-4DD2-ABAD-49F75A94796D}" destId="{BE5892EF-FCF5-43C0-B19D-1B3AA23D662B}" srcOrd="1" destOrd="0" presId="urn:microsoft.com/office/officeart/2009/3/layout/HorizontalOrganizationChart"/>
    <dgm:cxn modelId="{637CBDFD-F00B-4737-AA36-D8B0833BE6A9}" srcId="{17A044CC-9F48-4146-8310-EB3DF0B74E83}" destId="{B0B0390D-A4F2-4277-9800-99D83CCDE6F2}" srcOrd="0" destOrd="0" parTransId="{3FF4521C-9891-4344-B3D6-05CBB34E2EFB}" sibTransId="{D8F3532C-A271-4EE0-AD50-CEF4CDBDF87B}"/>
    <dgm:cxn modelId="{4C0123F4-1818-47BA-8450-1A90BB4472E6}" srcId="{B0B0390D-A4F2-4277-9800-99D83CCDE6F2}" destId="{BA9929BF-888A-41D7-8238-C87C511DCC17}" srcOrd="4" destOrd="0" parTransId="{B131386B-A1B2-4B9A-921E-0DCF3911F926}" sibTransId="{887DBA1A-7666-4CE5-B92E-E72907797C20}"/>
    <dgm:cxn modelId="{3903D24A-80A4-4783-86B1-A6022C54B976}" type="presOf" srcId="{F6D0A388-635D-40A0-B97C-4EAF0B157CE9}" destId="{509D42B0-E311-4BDE-A3AB-43E1E843828F}" srcOrd="0" destOrd="0" presId="urn:microsoft.com/office/officeart/2009/3/layout/HorizontalOrganizationChart"/>
    <dgm:cxn modelId="{55E1ABA2-8C70-40E8-96CD-B79A7255FE51}" type="presOf" srcId="{F70ABC62-DACB-42BE-9B06-778C2E0762DC}" destId="{19BCAEB7-D68B-4229-A704-668BB1F9280A}" srcOrd="1" destOrd="0" presId="urn:microsoft.com/office/officeart/2009/3/layout/HorizontalOrganizationChart"/>
    <dgm:cxn modelId="{CAB76FCB-2E0A-4FA7-915F-A89353720580}" type="presOf" srcId="{BAF8590E-30F1-4635-97DE-56ACFFFC5510}" destId="{851C75CB-0361-4BED-8656-7C64582593F1}" srcOrd="0" destOrd="0" presId="urn:microsoft.com/office/officeart/2009/3/layout/HorizontalOrganizationChart"/>
    <dgm:cxn modelId="{3600B3F1-993E-44ED-B772-16728E053613}" srcId="{B0B0390D-A4F2-4277-9800-99D83CCDE6F2}" destId="{06AEA8C9-FBE0-455F-8A02-C56873AD635E}" srcOrd="5" destOrd="0" parTransId="{A72FF282-35B3-44BC-B5E1-23A98DDC1FEE}" sibTransId="{50467FE6-9315-443F-9AD7-EFFDB5B8E7E8}"/>
    <dgm:cxn modelId="{EADB27C9-1699-4780-BAA9-5270C48C6519}" type="presOf" srcId="{F6D0A388-635D-40A0-B97C-4EAF0B157CE9}" destId="{78E910B2-F76C-4CE4-8E29-FFA4C7E4C55C}" srcOrd="1" destOrd="0" presId="urn:microsoft.com/office/officeart/2009/3/layout/HorizontalOrganizationChart"/>
    <dgm:cxn modelId="{79B00B3F-0CDE-486D-A106-F20A76001DC3}" type="presOf" srcId="{5AAD4BFA-8118-4574-A4A6-0CB8CBF76721}" destId="{EFE1D8E2-3E98-413A-AF31-703A9A00B31C}" srcOrd="1" destOrd="0" presId="urn:microsoft.com/office/officeart/2009/3/layout/HorizontalOrganizationChart"/>
    <dgm:cxn modelId="{AEC16785-CE3E-4CBD-AA63-F79BF1EF681D}" srcId="{B0B0390D-A4F2-4277-9800-99D83CCDE6F2}" destId="{CA7E7E06-B52B-4E0B-A629-2C706E961F04}" srcOrd="0" destOrd="0" parTransId="{9F434C48-D8B8-40F1-99EF-E039311CBFA3}" sibTransId="{5824BCD0-2EF5-4881-B828-CF64B80F8554}"/>
    <dgm:cxn modelId="{A0D879AF-29BE-48BE-AF78-64C642C204C9}" type="presOf" srcId="{9F434C48-D8B8-40F1-99EF-E039311CBFA3}" destId="{E66A0B27-E005-4B92-999A-981249B35C28}" srcOrd="0" destOrd="0" presId="urn:microsoft.com/office/officeart/2009/3/layout/HorizontalOrganizationChart"/>
    <dgm:cxn modelId="{73246E44-804F-4197-930C-D0583BA123FF}" srcId="{17A044CC-9F48-4146-8310-EB3DF0B74E83}" destId="{7CEF5638-3244-4DD2-ABAD-49F75A94796D}" srcOrd="1" destOrd="0" parTransId="{079913A6-4A93-4BE0-A96D-E843DB9D4344}" sibTransId="{CAAEB891-2B0B-47F4-9ECC-C68246E52C36}"/>
    <dgm:cxn modelId="{AA645197-B6E7-4720-A5EB-AE6237DD245B}" type="presOf" srcId="{BA9929BF-888A-41D7-8238-C87C511DCC17}" destId="{2F9C921D-A0D8-4675-A4E1-4817920FED90}" srcOrd="1" destOrd="0" presId="urn:microsoft.com/office/officeart/2009/3/layout/HorizontalOrganizationChart"/>
    <dgm:cxn modelId="{A1ABB041-C589-4C16-B7FB-1F98AF529266}" type="presOf" srcId="{06AEA8C9-FBE0-455F-8A02-C56873AD635E}" destId="{58A15C8A-78EF-4CD7-9A19-9F84E2419B5D}" srcOrd="0" destOrd="0" presId="urn:microsoft.com/office/officeart/2009/3/layout/HorizontalOrganizationChart"/>
    <dgm:cxn modelId="{3D2853EA-D652-4946-BBF0-FD5E31EB1921}" type="presOf" srcId="{BA9929BF-888A-41D7-8238-C87C511DCC17}" destId="{B2FC701A-B01B-4F88-95BD-D5B7AE2C6217}" srcOrd="0" destOrd="0" presId="urn:microsoft.com/office/officeart/2009/3/layout/HorizontalOrganizationChart"/>
    <dgm:cxn modelId="{1A9B14FD-9428-4B22-BEFD-075800996A18}" type="presOf" srcId="{17A044CC-9F48-4146-8310-EB3DF0B74E83}" destId="{52CB4060-FDA3-4A25-8A44-4FF6D040DE38}" srcOrd="0" destOrd="0" presId="urn:microsoft.com/office/officeart/2009/3/layout/HorizontalOrganizationChart"/>
    <dgm:cxn modelId="{8DA608A0-9732-4676-83A6-2771B6A9327E}" type="presParOf" srcId="{325F3B9F-87C3-4759-B0CD-5E6FBFFA72AF}" destId="{D3D42A1D-4224-490C-A091-0E25BFEDDF65}" srcOrd="0" destOrd="0" presId="urn:microsoft.com/office/officeart/2009/3/layout/HorizontalOrganizationChart"/>
    <dgm:cxn modelId="{C03C5511-C033-493F-A73C-F3390BA6EA2D}" type="presParOf" srcId="{D3D42A1D-4224-490C-A091-0E25BFEDDF65}" destId="{D1EC6E0B-650B-47E9-A67C-95119854AE9C}" srcOrd="0" destOrd="0" presId="urn:microsoft.com/office/officeart/2009/3/layout/HorizontalOrganizationChart"/>
    <dgm:cxn modelId="{E5669B0E-3F8B-4E1C-9E5C-82192C4C0E72}" type="presParOf" srcId="{D1EC6E0B-650B-47E9-A67C-95119854AE9C}" destId="{52CB4060-FDA3-4A25-8A44-4FF6D040DE38}" srcOrd="0" destOrd="0" presId="urn:microsoft.com/office/officeart/2009/3/layout/HorizontalOrganizationChart"/>
    <dgm:cxn modelId="{2571001A-ADC8-4B60-9F13-55A0F90D1547}" type="presParOf" srcId="{D1EC6E0B-650B-47E9-A67C-95119854AE9C}" destId="{BF4A77B0-FC95-49BE-BFD7-5B3C191A1B6A}" srcOrd="1" destOrd="0" presId="urn:microsoft.com/office/officeart/2009/3/layout/HorizontalOrganizationChart"/>
    <dgm:cxn modelId="{BA3E7F0E-DD79-4288-8AD7-787269F007B1}" type="presParOf" srcId="{D3D42A1D-4224-490C-A091-0E25BFEDDF65}" destId="{352E2217-0DB8-455B-981B-BD757EFCAD78}" srcOrd="1" destOrd="0" presId="urn:microsoft.com/office/officeart/2009/3/layout/HorizontalOrganizationChart"/>
    <dgm:cxn modelId="{E4EE773B-9942-4EC5-9456-DE9D30376B70}" type="presParOf" srcId="{352E2217-0DB8-455B-981B-BD757EFCAD78}" destId="{96819960-3E0A-45AD-93AC-A1DA3996ADE3}" srcOrd="0" destOrd="0" presId="urn:microsoft.com/office/officeart/2009/3/layout/HorizontalOrganizationChart"/>
    <dgm:cxn modelId="{0F62C442-6DEB-42F7-85FB-25BFCDF0D521}" type="presParOf" srcId="{352E2217-0DB8-455B-981B-BD757EFCAD78}" destId="{2C94373D-0E26-46C8-A5C7-96271316FE2C}" srcOrd="1" destOrd="0" presId="urn:microsoft.com/office/officeart/2009/3/layout/HorizontalOrganizationChart"/>
    <dgm:cxn modelId="{5F1852B0-B9FA-4271-BB6E-719E8C1C50F0}" type="presParOf" srcId="{2C94373D-0E26-46C8-A5C7-96271316FE2C}" destId="{8063AAF5-5702-453D-849F-E3B448A3BA40}" srcOrd="0" destOrd="0" presId="urn:microsoft.com/office/officeart/2009/3/layout/HorizontalOrganizationChart"/>
    <dgm:cxn modelId="{1748C455-A6BB-4D27-9342-EAE8F89D1C87}" type="presParOf" srcId="{8063AAF5-5702-453D-849F-E3B448A3BA40}" destId="{AD6F9C24-A258-4F9C-92CA-C4A47A584463}" srcOrd="0" destOrd="0" presId="urn:microsoft.com/office/officeart/2009/3/layout/HorizontalOrganizationChart"/>
    <dgm:cxn modelId="{CCA45058-3FF3-498E-AFA0-BCF9A49A7335}" type="presParOf" srcId="{8063AAF5-5702-453D-849F-E3B448A3BA40}" destId="{3868CB45-A372-457D-B75A-BB1EAE7252BF}" srcOrd="1" destOrd="0" presId="urn:microsoft.com/office/officeart/2009/3/layout/HorizontalOrganizationChart"/>
    <dgm:cxn modelId="{76AB6D21-AF1B-4CC3-BEB4-79EC99B50A35}" type="presParOf" srcId="{2C94373D-0E26-46C8-A5C7-96271316FE2C}" destId="{7FC6B686-76D5-4A71-93EE-F2AFDE93DBEE}" srcOrd="1" destOrd="0" presId="urn:microsoft.com/office/officeart/2009/3/layout/HorizontalOrganizationChart"/>
    <dgm:cxn modelId="{53563694-183D-450E-B751-9364AC8A2D23}" type="presParOf" srcId="{7FC6B686-76D5-4A71-93EE-F2AFDE93DBEE}" destId="{E66A0B27-E005-4B92-999A-981249B35C28}" srcOrd="0" destOrd="0" presId="urn:microsoft.com/office/officeart/2009/3/layout/HorizontalOrganizationChart"/>
    <dgm:cxn modelId="{8026DBA9-F21A-4CEA-A60F-80C7FFE8DD7A}" type="presParOf" srcId="{7FC6B686-76D5-4A71-93EE-F2AFDE93DBEE}" destId="{159ABD05-A01B-404B-8A73-447A7B14C54B}" srcOrd="1" destOrd="0" presId="urn:microsoft.com/office/officeart/2009/3/layout/HorizontalOrganizationChart"/>
    <dgm:cxn modelId="{423C8DE2-0D2C-4CE7-A66C-88989EB71CF0}" type="presParOf" srcId="{159ABD05-A01B-404B-8A73-447A7B14C54B}" destId="{7C593952-DD06-438B-AF16-40EA87F1F8F9}" srcOrd="0" destOrd="0" presId="urn:microsoft.com/office/officeart/2009/3/layout/HorizontalOrganizationChart"/>
    <dgm:cxn modelId="{623B32FC-0E30-4EE2-893F-F1AFD538FA69}" type="presParOf" srcId="{7C593952-DD06-438B-AF16-40EA87F1F8F9}" destId="{DFBED14C-0060-41F4-A51B-FF8C3B890142}" srcOrd="0" destOrd="0" presId="urn:microsoft.com/office/officeart/2009/3/layout/HorizontalOrganizationChart"/>
    <dgm:cxn modelId="{D172A0CD-F069-4191-AC67-3245FD6D407E}" type="presParOf" srcId="{7C593952-DD06-438B-AF16-40EA87F1F8F9}" destId="{B9EFE9AA-F015-4D4C-96D9-4972642C2442}" srcOrd="1" destOrd="0" presId="urn:microsoft.com/office/officeart/2009/3/layout/HorizontalOrganizationChart"/>
    <dgm:cxn modelId="{183741F6-1F7C-4D4A-B94B-00071A39F251}" type="presParOf" srcId="{159ABD05-A01B-404B-8A73-447A7B14C54B}" destId="{CA3697C0-D690-43B4-A3F1-06FEB4855F39}" srcOrd="1" destOrd="0" presId="urn:microsoft.com/office/officeart/2009/3/layout/HorizontalOrganizationChart"/>
    <dgm:cxn modelId="{45C94E6D-533F-4775-87FA-1CD73D6651E9}" type="presParOf" srcId="{159ABD05-A01B-404B-8A73-447A7B14C54B}" destId="{4A55B67F-8890-4432-81D2-1C6F4A696AAE}" srcOrd="2" destOrd="0" presId="urn:microsoft.com/office/officeart/2009/3/layout/HorizontalOrganizationChart"/>
    <dgm:cxn modelId="{646CA3DB-22DE-4ECB-84F1-1B43F62F7990}" type="presParOf" srcId="{7FC6B686-76D5-4A71-93EE-F2AFDE93DBEE}" destId="{313D52F8-5CFA-40C9-8FDE-B12196611EC5}" srcOrd="2" destOrd="0" presId="urn:microsoft.com/office/officeart/2009/3/layout/HorizontalOrganizationChart"/>
    <dgm:cxn modelId="{0E0406E4-FF0D-4828-8367-255B87CDCC4A}" type="presParOf" srcId="{7FC6B686-76D5-4A71-93EE-F2AFDE93DBEE}" destId="{C107AAF3-6475-44D9-BEA6-DEAEF92F0775}" srcOrd="3" destOrd="0" presId="urn:microsoft.com/office/officeart/2009/3/layout/HorizontalOrganizationChart"/>
    <dgm:cxn modelId="{5D425038-C392-402B-86EB-B428AF09F666}" type="presParOf" srcId="{C107AAF3-6475-44D9-BEA6-DEAEF92F0775}" destId="{91463B84-66F1-4CEA-9497-4251D5CC2E15}" srcOrd="0" destOrd="0" presId="urn:microsoft.com/office/officeart/2009/3/layout/HorizontalOrganizationChart"/>
    <dgm:cxn modelId="{B023D0EC-B046-48F1-83D2-8F4F5902C396}" type="presParOf" srcId="{91463B84-66F1-4CEA-9497-4251D5CC2E15}" destId="{509D42B0-E311-4BDE-A3AB-43E1E843828F}" srcOrd="0" destOrd="0" presId="urn:microsoft.com/office/officeart/2009/3/layout/HorizontalOrganizationChart"/>
    <dgm:cxn modelId="{215D8167-517E-4452-BA70-500694ADB28A}" type="presParOf" srcId="{91463B84-66F1-4CEA-9497-4251D5CC2E15}" destId="{78E910B2-F76C-4CE4-8E29-FFA4C7E4C55C}" srcOrd="1" destOrd="0" presId="urn:microsoft.com/office/officeart/2009/3/layout/HorizontalOrganizationChart"/>
    <dgm:cxn modelId="{4D93AC97-61CF-4D2E-8F97-51C6BA798BD8}" type="presParOf" srcId="{C107AAF3-6475-44D9-BEA6-DEAEF92F0775}" destId="{B37B8643-FB06-47F1-AA2B-FF906B41C892}" srcOrd="1" destOrd="0" presId="urn:microsoft.com/office/officeart/2009/3/layout/HorizontalOrganizationChart"/>
    <dgm:cxn modelId="{A7CA7D0F-E2C6-4B8B-AD9C-DF27373901CD}" type="presParOf" srcId="{C107AAF3-6475-44D9-BEA6-DEAEF92F0775}" destId="{7A5FA3B7-2C8F-4346-98CC-31638D3A23F9}" srcOrd="2" destOrd="0" presId="urn:microsoft.com/office/officeart/2009/3/layout/HorizontalOrganizationChart"/>
    <dgm:cxn modelId="{1D0A9BA0-ECCC-4FEE-9FC2-310D65A16D3B}" type="presParOf" srcId="{7FC6B686-76D5-4A71-93EE-F2AFDE93DBEE}" destId="{9EED7A0A-741B-4B75-A316-778AD4DBE0CC}" srcOrd="4" destOrd="0" presId="urn:microsoft.com/office/officeart/2009/3/layout/HorizontalOrganizationChart"/>
    <dgm:cxn modelId="{9A61A66F-3B86-4E27-989B-60F25884533F}" type="presParOf" srcId="{7FC6B686-76D5-4A71-93EE-F2AFDE93DBEE}" destId="{E0273D09-BF6E-407C-A543-5F8CC878CC68}" srcOrd="5" destOrd="0" presId="urn:microsoft.com/office/officeart/2009/3/layout/HorizontalOrganizationChart"/>
    <dgm:cxn modelId="{935F160F-6265-4FA7-AE78-02F155B0F664}" type="presParOf" srcId="{E0273D09-BF6E-407C-A543-5F8CC878CC68}" destId="{CA216FAA-C6BB-43F1-B84F-99B2FF4BA00A}" srcOrd="0" destOrd="0" presId="urn:microsoft.com/office/officeart/2009/3/layout/HorizontalOrganizationChart"/>
    <dgm:cxn modelId="{BE74BD5E-D6B6-4CE5-99AB-43FED68363D1}" type="presParOf" srcId="{CA216FAA-C6BB-43F1-B84F-99B2FF4BA00A}" destId="{81914D19-F743-4A33-BC46-B92884754495}" srcOrd="0" destOrd="0" presId="urn:microsoft.com/office/officeart/2009/3/layout/HorizontalOrganizationChart"/>
    <dgm:cxn modelId="{4FDEB6FB-620E-483D-B6FD-4BE1C95A9499}" type="presParOf" srcId="{CA216FAA-C6BB-43F1-B84F-99B2FF4BA00A}" destId="{D042B458-AAA4-4BA8-927A-582D8661A29F}" srcOrd="1" destOrd="0" presId="urn:microsoft.com/office/officeart/2009/3/layout/HorizontalOrganizationChart"/>
    <dgm:cxn modelId="{78EBE6AB-9752-4E6F-99A0-739187B6A84E}" type="presParOf" srcId="{E0273D09-BF6E-407C-A543-5F8CC878CC68}" destId="{FA1000F2-BB87-44C8-A6C5-12DDC610528C}" srcOrd="1" destOrd="0" presId="urn:microsoft.com/office/officeart/2009/3/layout/HorizontalOrganizationChart"/>
    <dgm:cxn modelId="{8CCAFFD8-DD42-4C22-8465-B0D03B8BD194}" type="presParOf" srcId="{E0273D09-BF6E-407C-A543-5F8CC878CC68}" destId="{C1E66D83-11AE-4C71-8CBC-BB5F64071D2F}" srcOrd="2" destOrd="0" presId="urn:microsoft.com/office/officeart/2009/3/layout/HorizontalOrganizationChart"/>
    <dgm:cxn modelId="{455D0792-EEE9-43E6-AE5F-51B8B7FF3885}" type="presParOf" srcId="{7FC6B686-76D5-4A71-93EE-F2AFDE93DBEE}" destId="{47DF004F-010A-4BEF-9102-D8D11A1CAB3F}" srcOrd="6" destOrd="0" presId="urn:microsoft.com/office/officeart/2009/3/layout/HorizontalOrganizationChart"/>
    <dgm:cxn modelId="{1218D853-CDD8-4F3F-8F74-C8F75832961A}" type="presParOf" srcId="{7FC6B686-76D5-4A71-93EE-F2AFDE93DBEE}" destId="{25109AA8-8C48-415C-93B3-9D8E2E7C83D3}" srcOrd="7" destOrd="0" presId="urn:microsoft.com/office/officeart/2009/3/layout/HorizontalOrganizationChart"/>
    <dgm:cxn modelId="{C975C3E9-F623-43BF-99C5-4D1A2BF66C7C}" type="presParOf" srcId="{25109AA8-8C48-415C-93B3-9D8E2E7C83D3}" destId="{C18DDA97-367A-46D2-85BA-99927D937616}" srcOrd="0" destOrd="0" presId="urn:microsoft.com/office/officeart/2009/3/layout/HorizontalOrganizationChart"/>
    <dgm:cxn modelId="{D9A15412-4DD6-42C1-8C59-2A530803A114}" type="presParOf" srcId="{C18DDA97-367A-46D2-85BA-99927D937616}" destId="{D40AFFC1-460D-4E21-ADEE-CD469B4BFAD2}" srcOrd="0" destOrd="0" presId="urn:microsoft.com/office/officeart/2009/3/layout/HorizontalOrganizationChart"/>
    <dgm:cxn modelId="{A2927C5C-909C-48F4-AB4D-0C84EF0DCDDC}" type="presParOf" srcId="{C18DDA97-367A-46D2-85BA-99927D937616}" destId="{038215AA-470E-4A9C-99E3-C44151443EA1}" srcOrd="1" destOrd="0" presId="urn:microsoft.com/office/officeart/2009/3/layout/HorizontalOrganizationChart"/>
    <dgm:cxn modelId="{BDE06685-9E20-4DF5-9A46-22E11F4E38DE}" type="presParOf" srcId="{25109AA8-8C48-415C-93B3-9D8E2E7C83D3}" destId="{67B7F863-1CA3-49FE-AC25-65C4E73953C9}" srcOrd="1" destOrd="0" presId="urn:microsoft.com/office/officeart/2009/3/layout/HorizontalOrganizationChart"/>
    <dgm:cxn modelId="{C60EEFBF-A55D-4C60-AB4B-6D67B6295158}" type="presParOf" srcId="{25109AA8-8C48-415C-93B3-9D8E2E7C83D3}" destId="{689CDDDB-176E-41E8-BC32-4524C7E1E4BF}" srcOrd="2" destOrd="0" presId="urn:microsoft.com/office/officeart/2009/3/layout/HorizontalOrganizationChart"/>
    <dgm:cxn modelId="{E1CB742E-DCBF-4082-B419-FA0AE96BF3D3}" type="presParOf" srcId="{7FC6B686-76D5-4A71-93EE-F2AFDE93DBEE}" destId="{9156CA83-9D07-4DA5-842F-647D9B260DB4}" srcOrd="8" destOrd="0" presId="urn:microsoft.com/office/officeart/2009/3/layout/HorizontalOrganizationChart"/>
    <dgm:cxn modelId="{3B8EB7A7-3B1B-4038-946E-C679ED943252}" type="presParOf" srcId="{7FC6B686-76D5-4A71-93EE-F2AFDE93DBEE}" destId="{B30141AD-C3EB-4292-9873-B51CD970BC7A}" srcOrd="9" destOrd="0" presId="urn:microsoft.com/office/officeart/2009/3/layout/HorizontalOrganizationChart"/>
    <dgm:cxn modelId="{92CEF05D-DCD2-46EC-A0DD-E8DB24CDDA07}" type="presParOf" srcId="{B30141AD-C3EB-4292-9873-B51CD970BC7A}" destId="{397B80FF-FF22-466D-ABB0-0A8265B076B4}" srcOrd="0" destOrd="0" presId="urn:microsoft.com/office/officeart/2009/3/layout/HorizontalOrganizationChart"/>
    <dgm:cxn modelId="{328615B5-3759-47B9-9F50-1AA7BC93B8C2}" type="presParOf" srcId="{397B80FF-FF22-466D-ABB0-0A8265B076B4}" destId="{B2FC701A-B01B-4F88-95BD-D5B7AE2C6217}" srcOrd="0" destOrd="0" presId="urn:microsoft.com/office/officeart/2009/3/layout/HorizontalOrganizationChart"/>
    <dgm:cxn modelId="{1F325A1F-30F6-4445-9A59-CAA810ADD4B9}" type="presParOf" srcId="{397B80FF-FF22-466D-ABB0-0A8265B076B4}" destId="{2F9C921D-A0D8-4675-A4E1-4817920FED90}" srcOrd="1" destOrd="0" presId="urn:microsoft.com/office/officeart/2009/3/layout/HorizontalOrganizationChart"/>
    <dgm:cxn modelId="{16CE0F88-A995-4C40-B9E8-737A1BBF1D44}" type="presParOf" srcId="{B30141AD-C3EB-4292-9873-B51CD970BC7A}" destId="{6F0E8CD3-65D5-4652-92D1-57AE531D1CDA}" srcOrd="1" destOrd="0" presId="urn:microsoft.com/office/officeart/2009/3/layout/HorizontalOrganizationChart"/>
    <dgm:cxn modelId="{C0BBB57A-2529-4F5B-B821-4B6E3ADF3940}" type="presParOf" srcId="{B30141AD-C3EB-4292-9873-B51CD970BC7A}" destId="{FFE52B22-A30C-413F-B79F-AF66C85F944F}" srcOrd="2" destOrd="0" presId="urn:microsoft.com/office/officeart/2009/3/layout/HorizontalOrganizationChart"/>
    <dgm:cxn modelId="{5B7381BC-F2FF-467B-86EF-356DA4C38E4F}" type="presParOf" srcId="{7FC6B686-76D5-4A71-93EE-F2AFDE93DBEE}" destId="{DA13E5BF-37DE-492A-8136-CF13553D4F11}" srcOrd="10" destOrd="0" presId="urn:microsoft.com/office/officeart/2009/3/layout/HorizontalOrganizationChart"/>
    <dgm:cxn modelId="{5C7BA95A-6E0B-457E-A7FE-FDC9CF2F6D07}" type="presParOf" srcId="{7FC6B686-76D5-4A71-93EE-F2AFDE93DBEE}" destId="{144BACF6-9E32-45F4-8BD9-84A2410652F5}" srcOrd="11" destOrd="0" presId="urn:microsoft.com/office/officeart/2009/3/layout/HorizontalOrganizationChart"/>
    <dgm:cxn modelId="{C450DB9C-9BB8-4BD4-8AC6-A499DC4447B6}" type="presParOf" srcId="{144BACF6-9E32-45F4-8BD9-84A2410652F5}" destId="{580A400B-C8DA-4E68-8F3E-1D9F12222AEB}" srcOrd="0" destOrd="0" presId="urn:microsoft.com/office/officeart/2009/3/layout/HorizontalOrganizationChart"/>
    <dgm:cxn modelId="{F707D333-117E-4D83-94B0-A5F6EC9CB69C}" type="presParOf" srcId="{580A400B-C8DA-4E68-8F3E-1D9F12222AEB}" destId="{58A15C8A-78EF-4CD7-9A19-9F84E2419B5D}" srcOrd="0" destOrd="0" presId="urn:microsoft.com/office/officeart/2009/3/layout/HorizontalOrganizationChart"/>
    <dgm:cxn modelId="{A45EBB8A-3E6C-4D8B-BC89-695C057C8708}" type="presParOf" srcId="{580A400B-C8DA-4E68-8F3E-1D9F12222AEB}" destId="{EDEC29F4-C4EB-4B1A-86DF-F28A5D16C94A}" srcOrd="1" destOrd="0" presId="urn:microsoft.com/office/officeart/2009/3/layout/HorizontalOrganizationChart"/>
    <dgm:cxn modelId="{A57EC565-1056-4634-9B72-5292CDDF22CA}" type="presParOf" srcId="{144BACF6-9E32-45F4-8BD9-84A2410652F5}" destId="{37B262A4-3D35-42D1-B3B4-048426A96D28}" srcOrd="1" destOrd="0" presId="urn:microsoft.com/office/officeart/2009/3/layout/HorizontalOrganizationChart"/>
    <dgm:cxn modelId="{196898D5-BFA3-4C81-BF3B-25DDC04188ED}" type="presParOf" srcId="{144BACF6-9E32-45F4-8BD9-84A2410652F5}" destId="{4370EEC0-5029-4D2C-99FA-2AE9119E5580}" srcOrd="2" destOrd="0" presId="urn:microsoft.com/office/officeart/2009/3/layout/HorizontalOrganizationChart"/>
    <dgm:cxn modelId="{45CC2803-F97D-43FA-A35A-1FBC5A59F262}" type="presParOf" srcId="{7FC6B686-76D5-4A71-93EE-F2AFDE93DBEE}" destId="{A0043A8D-07C6-4687-85F7-D7D426894067}" srcOrd="12" destOrd="0" presId="urn:microsoft.com/office/officeart/2009/3/layout/HorizontalOrganizationChart"/>
    <dgm:cxn modelId="{882BACDB-4B3F-4391-974C-5ADCFA5DEB18}" type="presParOf" srcId="{7FC6B686-76D5-4A71-93EE-F2AFDE93DBEE}" destId="{141C4ABB-D734-45A5-B9D1-E2372D83CB44}" srcOrd="13" destOrd="0" presId="urn:microsoft.com/office/officeart/2009/3/layout/HorizontalOrganizationChart"/>
    <dgm:cxn modelId="{CDF5ED0C-863F-4FA3-BD3E-81DCF4DE983D}" type="presParOf" srcId="{141C4ABB-D734-45A5-B9D1-E2372D83CB44}" destId="{C5C137BD-A8AE-45D1-BAEF-BF40058046D4}" srcOrd="0" destOrd="0" presId="urn:microsoft.com/office/officeart/2009/3/layout/HorizontalOrganizationChart"/>
    <dgm:cxn modelId="{437F0E54-DAF7-4B2F-9654-0E3A54531621}" type="presParOf" srcId="{C5C137BD-A8AE-45D1-BAEF-BF40058046D4}" destId="{DB37651F-169D-4A20-AC5A-1480AF06899A}" srcOrd="0" destOrd="0" presId="urn:microsoft.com/office/officeart/2009/3/layout/HorizontalOrganizationChart"/>
    <dgm:cxn modelId="{74249222-E276-443E-9A37-8A95FA7B42A5}" type="presParOf" srcId="{C5C137BD-A8AE-45D1-BAEF-BF40058046D4}" destId="{19BCAEB7-D68B-4229-A704-668BB1F9280A}" srcOrd="1" destOrd="0" presId="urn:microsoft.com/office/officeart/2009/3/layout/HorizontalOrganizationChart"/>
    <dgm:cxn modelId="{CD5D5B37-4DCD-4E08-BB6C-82DD5C8D97B7}" type="presParOf" srcId="{141C4ABB-D734-45A5-B9D1-E2372D83CB44}" destId="{A68360BF-9232-453B-A33D-4CF4F988E4A0}" srcOrd="1" destOrd="0" presId="urn:microsoft.com/office/officeart/2009/3/layout/HorizontalOrganizationChart"/>
    <dgm:cxn modelId="{5897DB87-1EB9-4FDB-8373-78461B93456D}" type="presParOf" srcId="{141C4ABB-D734-45A5-B9D1-E2372D83CB44}" destId="{5A703F08-3E5E-410D-A5E8-588256E9B3C0}" srcOrd="2" destOrd="0" presId="urn:microsoft.com/office/officeart/2009/3/layout/HorizontalOrganizationChart"/>
    <dgm:cxn modelId="{5D3F3B23-A416-4D03-B23E-351A75BAB9F2}" type="presParOf" srcId="{2C94373D-0E26-46C8-A5C7-96271316FE2C}" destId="{2F7DAE0A-A7BF-4FAF-B799-9B0DF3E3105D}" srcOrd="2" destOrd="0" presId="urn:microsoft.com/office/officeart/2009/3/layout/HorizontalOrganizationChart"/>
    <dgm:cxn modelId="{0635A3BB-EF20-4B5E-8154-2E711B06AE51}" type="presParOf" srcId="{352E2217-0DB8-455B-981B-BD757EFCAD78}" destId="{5E1AD3E6-44C8-42EB-9210-8D4DC86F9551}" srcOrd="2" destOrd="0" presId="urn:microsoft.com/office/officeart/2009/3/layout/HorizontalOrganizationChart"/>
    <dgm:cxn modelId="{038F5968-13A2-4537-890C-7A737EDC2874}" type="presParOf" srcId="{352E2217-0DB8-455B-981B-BD757EFCAD78}" destId="{E04B65D2-149A-4A05-840D-9A97D21C5D0C}" srcOrd="3" destOrd="0" presId="urn:microsoft.com/office/officeart/2009/3/layout/HorizontalOrganizationChart"/>
    <dgm:cxn modelId="{DCC0D658-E3C7-47F9-AFD9-6E49D3AE1955}" type="presParOf" srcId="{E04B65D2-149A-4A05-840D-9A97D21C5D0C}" destId="{0F6BEF64-F119-46EE-947A-A6FDF68A2756}" srcOrd="0" destOrd="0" presId="urn:microsoft.com/office/officeart/2009/3/layout/HorizontalOrganizationChart"/>
    <dgm:cxn modelId="{A2D533D6-DF07-4508-8FEB-5EA8CC109FEA}" type="presParOf" srcId="{0F6BEF64-F119-46EE-947A-A6FDF68A2756}" destId="{D8429F8C-BD43-45A1-AE54-1520AD0626CE}" srcOrd="0" destOrd="0" presId="urn:microsoft.com/office/officeart/2009/3/layout/HorizontalOrganizationChart"/>
    <dgm:cxn modelId="{C7A9F372-A82A-48E3-87B5-2498446F25BF}" type="presParOf" srcId="{0F6BEF64-F119-46EE-947A-A6FDF68A2756}" destId="{BE5892EF-FCF5-43C0-B19D-1B3AA23D662B}" srcOrd="1" destOrd="0" presId="urn:microsoft.com/office/officeart/2009/3/layout/HorizontalOrganizationChart"/>
    <dgm:cxn modelId="{8E306FC7-B589-4BE1-A3BF-09F20C8B641D}" type="presParOf" srcId="{E04B65D2-149A-4A05-840D-9A97D21C5D0C}" destId="{9C94965F-D46D-4457-90B1-4849BE4CD569}" srcOrd="1" destOrd="0" presId="urn:microsoft.com/office/officeart/2009/3/layout/HorizontalOrganizationChart"/>
    <dgm:cxn modelId="{AF5CE1B5-0855-4E55-B9E1-2528459232EA}" type="presParOf" srcId="{9C94965F-D46D-4457-90B1-4849BE4CD569}" destId="{CE2EE18A-F2B5-42F5-855D-6A8832F5B71A}" srcOrd="0" destOrd="0" presId="urn:microsoft.com/office/officeart/2009/3/layout/HorizontalOrganizationChart"/>
    <dgm:cxn modelId="{0F2DEECC-B128-49B3-B3FC-CBE51DE1A049}" type="presParOf" srcId="{9C94965F-D46D-4457-90B1-4849BE4CD569}" destId="{7431639D-6488-4C75-BDB9-405DFBE5E274}" srcOrd="1" destOrd="0" presId="urn:microsoft.com/office/officeart/2009/3/layout/HorizontalOrganizationChart"/>
    <dgm:cxn modelId="{DDC04DFC-D656-4E0E-A9DF-E20A4A332175}" type="presParOf" srcId="{7431639D-6488-4C75-BDB9-405DFBE5E274}" destId="{734F99D6-2FC0-498D-BC5D-D1BEE14F1942}" srcOrd="0" destOrd="0" presId="urn:microsoft.com/office/officeart/2009/3/layout/HorizontalOrganizationChart"/>
    <dgm:cxn modelId="{E8019462-1A56-4F09-ACBC-54A31A5C92FD}" type="presParOf" srcId="{734F99D6-2FC0-498D-BC5D-D1BEE14F1942}" destId="{FE4F6F82-0AEA-401D-ADAF-43ECAF677077}" srcOrd="0" destOrd="0" presId="urn:microsoft.com/office/officeart/2009/3/layout/HorizontalOrganizationChart"/>
    <dgm:cxn modelId="{31C19CEF-8442-4386-AE56-7636CF06520F}" type="presParOf" srcId="{734F99D6-2FC0-498D-BC5D-D1BEE14F1942}" destId="{CB98D8B5-AE1C-4ECD-A7B2-2865F64BAF6D}" srcOrd="1" destOrd="0" presId="urn:microsoft.com/office/officeart/2009/3/layout/HorizontalOrganizationChart"/>
    <dgm:cxn modelId="{4C45754C-CCBB-423F-A653-57D69E6383F1}" type="presParOf" srcId="{7431639D-6488-4C75-BDB9-405DFBE5E274}" destId="{E46F1AB9-B9EC-4C15-9ED2-611F767A0572}" srcOrd="1" destOrd="0" presId="urn:microsoft.com/office/officeart/2009/3/layout/HorizontalOrganizationChart"/>
    <dgm:cxn modelId="{40285B8B-DB4B-42DA-B366-55027252E03E}" type="presParOf" srcId="{7431639D-6488-4C75-BDB9-405DFBE5E274}" destId="{11E481D7-0906-4329-B356-A97560A09853}" srcOrd="2" destOrd="0" presId="urn:microsoft.com/office/officeart/2009/3/layout/HorizontalOrganizationChart"/>
    <dgm:cxn modelId="{820945C3-87A0-4FAE-8335-39DFB6CFDA01}" type="presParOf" srcId="{9C94965F-D46D-4457-90B1-4849BE4CD569}" destId="{1C2DFCA6-12ED-4846-B48B-BD92B5B074E2}" srcOrd="2" destOrd="0" presId="urn:microsoft.com/office/officeart/2009/3/layout/HorizontalOrganizationChart"/>
    <dgm:cxn modelId="{5D487373-918D-4ECD-B100-AA5C6490992B}" type="presParOf" srcId="{9C94965F-D46D-4457-90B1-4849BE4CD569}" destId="{686FD1B9-9726-4C57-B58F-456CCA9E1222}" srcOrd="3" destOrd="0" presId="urn:microsoft.com/office/officeart/2009/3/layout/HorizontalOrganizationChart"/>
    <dgm:cxn modelId="{48358D2C-F2A6-4C7C-AD8F-8762CD852F0E}" type="presParOf" srcId="{686FD1B9-9726-4C57-B58F-456CCA9E1222}" destId="{681F6769-E7B6-42B4-9C1C-2B4FCC5BA20E}" srcOrd="0" destOrd="0" presId="urn:microsoft.com/office/officeart/2009/3/layout/HorizontalOrganizationChart"/>
    <dgm:cxn modelId="{10F4C53E-1FF8-4D74-88CE-C3B1B9580FE2}" type="presParOf" srcId="{681F6769-E7B6-42B4-9C1C-2B4FCC5BA20E}" destId="{41CA4AE4-23AD-46BE-85B7-4476456299BC}" srcOrd="0" destOrd="0" presId="urn:microsoft.com/office/officeart/2009/3/layout/HorizontalOrganizationChart"/>
    <dgm:cxn modelId="{C46B59E4-3B21-4E59-802C-70EF70B34D78}" type="presParOf" srcId="{681F6769-E7B6-42B4-9C1C-2B4FCC5BA20E}" destId="{BF43B5C4-4C52-46D9-A97C-EFD8D733637A}" srcOrd="1" destOrd="0" presId="urn:microsoft.com/office/officeart/2009/3/layout/HorizontalOrganizationChart"/>
    <dgm:cxn modelId="{3D347867-85D2-432C-8458-58A52F5C7A84}" type="presParOf" srcId="{686FD1B9-9726-4C57-B58F-456CCA9E1222}" destId="{09128CEB-2FE3-4264-82AE-90F221FA5ED3}" srcOrd="1" destOrd="0" presId="urn:microsoft.com/office/officeart/2009/3/layout/HorizontalOrganizationChart"/>
    <dgm:cxn modelId="{17FD4EB1-F7A9-4E49-9AAE-ADD07BA09727}" type="presParOf" srcId="{686FD1B9-9726-4C57-B58F-456CCA9E1222}" destId="{D00B8C15-DE49-40E6-B8B8-90B849553421}" srcOrd="2" destOrd="0" presId="urn:microsoft.com/office/officeart/2009/3/layout/HorizontalOrganizationChart"/>
    <dgm:cxn modelId="{9B1784C8-D031-4EAE-942E-A3F24D01A465}" type="presParOf" srcId="{9C94965F-D46D-4457-90B1-4849BE4CD569}" destId="{E2D7BC17-B788-4F3B-A95B-F6E558AE351A}" srcOrd="4" destOrd="0" presId="urn:microsoft.com/office/officeart/2009/3/layout/HorizontalOrganizationChart"/>
    <dgm:cxn modelId="{62AA0E35-1172-471B-97B3-24FF47D765F5}" type="presParOf" srcId="{9C94965F-D46D-4457-90B1-4849BE4CD569}" destId="{F9530E42-D81F-4B7B-86EF-1687C2DCE79F}" srcOrd="5" destOrd="0" presId="urn:microsoft.com/office/officeart/2009/3/layout/HorizontalOrganizationChart"/>
    <dgm:cxn modelId="{9DE49349-E794-49E1-B197-5950DC0F8380}" type="presParOf" srcId="{F9530E42-D81F-4B7B-86EF-1687C2DCE79F}" destId="{21E57A16-479E-4E07-BD1C-DA1709F40B93}" srcOrd="0" destOrd="0" presId="urn:microsoft.com/office/officeart/2009/3/layout/HorizontalOrganizationChart"/>
    <dgm:cxn modelId="{A0F6F619-AE76-4B8A-A13E-1BD0EA5F2E65}" type="presParOf" srcId="{21E57A16-479E-4E07-BD1C-DA1709F40B93}" destId="{FE264C0D-CFC1-4B00-83BC-5F0C2AD4F7FD}" srcOrd="0" destOrd="0" presId="urn:microsoft.com/office/officeart/2009/3/layout/HorizontalOrganizationChart"/>
    <dgm:cxn modelId="{D41C1CB9-7546-43E3-8E4F-622BA1CCE9B4}" type="presParOf" srcId="{21E57A16-479E-4E07-BD1C-DA1709F40B93}" destId="{33B9DDB3-2300-4105-B80E-AB80E968C306}" srcOrd="1" destOrd="0" presId="urn:microsoft.com/office/officeart/2009/3/layout/HorizontalOrganizationChart"/>
    <dgm:cxn modelId="{85DCE354-3F96-4F73-B03E-0C6F1A08243A}" type="presParOf" srcId="{F9530E42-D81F-4B7B-86EF-1687C2DCE79F}" destId="{27F7582E-3E33-4F38-ACEC-FC710B7DFAC9}" srcOrd="1" destOrd="0" presId="urn:microsoft.com/office/officeart/2009/3/layout/HorizontalOrganizationChart"/>
    <dgm:cxn modelId="{F9C804D1-68DE-45D7-AC20-C359532A3B26}" type="presParOf" srcId="{F9530E42-D81F-4B7B-86EF-1687C2DCE79F}" destId="{AFA3F076-FC48-4BF6-AEE9-2DD1CD788E3B}" srcOrd="2" destOrd="0" presId="urn:microsoft.com/office/officeart/2009/3/layout/HorizontalOrganizationChart"/>
    <dgm:cxn modelId="{34986E69-4F6A-4833-94F9-BC9D1224F56C}" type="presParOf" srcId="{9C94965F-D46D-4457-90B1-4849BE4CD569}" destId="{851C75CB-0361-4BED-8656-7C64582593F1}" srcOrd="6" destOrd="0" presId="urn:microsoft.com/office/officeart/2009/3/layout/HorizontalOrganizationChart"/>
    <dgm:cxn modelId="{7107E3D4-2BDB-488B-9B3A-BB91EECF5561}" type="presParOf" srcId="{9C94965F-D46D-4457-90B1-4849BE4CD569}" destId="{20CDB043-6E6D-4F8F-9142-4853F9CBCDF7}" srcOrd="7" destOrd="0" presId="urn:microsoft.com/office/officeart/2009/3/layout/HorizontalOrganizationChart"/>
    <dgm:cxn modelId="{F0631415-8CAD-4463-911F-08AF363159C2}" type="presParOf" srcId="{20CDB043-6E6D-4F8F-9142-4853F9CBCDF7}" destId="{2894409E-EB94-4C62-B9FA-ACDD6F93CDD0}" srcOrd="0" destOrd="0" presId="urn:microsoft.com/office/officeart/2009/3/layout/HorizontalOrganizationChart"/>
    <dgm:cxn modelId="{1A47A1FC-7A41-439B-8B70-C076DFF29DD4}" type="presParOf" srcId="{2894409E-EB94-4C62-B9FA-ACDD6F93CDD0}" destId="{BE21DACC-C5B5-46BF-82DE-C8F9C62C4C62}" srcOrd="0" destOrd="0" presId="urn:microsoft.com/office/officeart/2009/3/layout/HorizontalOrganizationChart"/>
    <dgm:cxn modelId="{173F315C-CB79-4898-BBBA-2854EA70387F}" type="presParOf" srcId="{2894409E-EB94-4C62-B9FA-ACDD6F93CDD0}" destId="{EFE1D8E2-3E98-413A-AF31-703A9A00B31C}" srcOrd="1" destOrd="0" presId="urn:microsoft.com/office/officeart/2009/3/layout/HorizontalOrganizationChart"/>
    <dgm:cxn modelId="{09DF902B-EF7D-4630-BAE5-FB7DDA30ADAE}" type="presParOf" srcId="{20CDB043-6E6D-4F8F-9142-4853F9CBCDF7}" destId="{355A03F6-8187-4B88-B1AF-B03367FA40FE}" srcOrd="1" destOrd="0" presId="urn:microsoft.com/office/officeart/2009/3/layout/HorizontalOrganizationChart"/>
    <dgm:cxn modelId="{D3E3F77F-509F-48CA-A948-368409E7E552}" type="presParOf" srcId="{20CDB043-6E6D-4F8F-9142-4853F9CBCDF7}" destId="{3A26458E-ADA8-4825-9DD5-419B76B741F8}" srcOrd="2" destOrd="0" presId="urn:microsoft.com/office/officeart/2009/3/layout/HorizontalOrganizationChart"/>
    <dgm:cxn modelId="{5EFF3152-C984-4CDF-B925-76D989A6B8A7}" type="presParOf" srcId="{E04B65D2-149A-4A05-840D-9A97D21C5D0C}" destId="{528958C6-E685-4E57-9321-6B1C72BDA160}" srcOrd="2" destOrd="0" presId="urn:microsoft.com/office/officeart/2009/3/layout/HorizontalOrganizationChart"/>
    <dgm:cxn modelId="{AE1F45C5-3159-4DF2-B54B-31BBE702823D}" type="presParOf" srcId="{D3D42A1D-4224-490C-A091-0E25BFEDDF65}" destId="{91360A9B-BCA2-4BC8-BE39-50747412854B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81FDC7D-3896-490F-989F-F7EFF7903497}" type="doc">
      <dgm:prSet loTypeId="urn:microsoft.com/office/officeart/2009/3/layout/HorizontalOrganizationChart" loCatId="hierarchy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17A044CC-9F48-4146-8310-EB3DF0B74E83}">
      <dgm:prSet phldrT="[Text]" custT="1"/>
      <dgm:spPr/>
      <dgm:t>
        <a:bodyPr/>
        <a:lstStyle/>
        <a:p>
          <a:r>
            <a:rPr lang="cs-CZ" sz="3200" dirty="0" smtClean="0"/>
            <a:t>Příroda</a:t>
          </a:r>
          <a:endParaRPr lang="cs-CZ" sz="3200" dirty="0"/>
        </a:p>
      </dgm:t>
    </dgm:pt>
    <dgm:pt modelId="{865787A8-994E-4FCF-A111-C4C2FA2C9A48}" type="parTrans" cxnId="{474A3E90-7391-4B9F-BF86-B03CA51A73EA}">
      <dgm:prSet/>
      <dgm:spPr/>
      <dgm:t>
        <a:bodyPr/>
        <a:lstStyle/>
        <a:p>
          <a:endParaRPr lang="cs-CZ"/>
        </a:p>
      </dgm:t>
    </dgm:pt>
    <dgm:pt modelId="{B7CCA77F-8332-454A-9691-5F4D149D1008}" type="sibTrans" cxnId="{474A3E90-7391-4B9F-BF86-B03CA51A73EA}">
      <dgm:prSet/>
      <dgm:spPr/>
      <dgm:t>
        <a:bodyPr/>
        <a:lstStyle/>
        <a:p>
          <a:endParaRPr lang="cs-CZ"/>
        </a:p>
      </dgm:t>
    </dgm:pt>
    <dgm:pt modelId="{B0B0390D-A4F2-4277-9800-99D83CCDE6F2}">
      <dgm:prSet phldrT="[Text]" custT="1"/>
      <dgm:spPr/>
      <dgm:t>
        <a:bodyPr/>
        <a:lstStyle/>
        <a:p>
          <a:r>
            <a:rPr lang="cs-CZ" sz="3200" dirty="0" smtClean="0"/>
            <a:t>živá</a:t>
          </a:r>
          <a:endParaRPr lang="cs-CZ" sz="3200" dirty="0"/>
        </a:p>
      </dgm:t>
    </dgm:pt>
    <dgm:pt modelId="{3FF4521C-9891-4344-B3D6-05CBB34E2EFB}" type="parTrans" cxnId="{637CBDFD-F00B-4737-AA36-D8B0833BE6A9}">
      <dgm:prSet/>
      <dgm:spPr/>
      <dgm:t>
        <a:bodyPr/>
        <a:lstStyle/>
        <a:p>
          <a:endParaRPr lang="cs-CZ"/>
        </a:p>
      </dgm:t>
    </dgm:pt>
    <dgm:pt modelId="{D8F3532C-A271-4EE0-AD50-CEF4CDBDF87B}" type="sibTrans" cxnId="{637CBDFD-F00B-4737-AA36-D8B0833BE6A9}">
      <dgm:prSet/>
      <dgm:spPr/>
      <dgm:t>
        <a:bodyPr/>
        <a:lstStyle/>
        <a:p>
          <a:endParaRPr lang="cs-CZ"/>
        </a:p>
      </dgm:t>
    </dgm:pt>
    <dgm:pt modelId="{CA7E7E06-B52B-4E0B-A629-2C706E961F04}">
      <dgm:prSet phldrT="[Text]"/>
      <dgm:spPr/>
      <dgm:t>
        <a:bodyPr/>
        <a:lstStyle/>
        <a:p>
          <a:r>
            <a:rPr lang="cs-CZ" dirty="0" smtClean="0"/>
            <a:t>houby</a:t>
          </a:r>
          <a:endParaRPr lang="cs-CZ" dirty="0"/>
        </a:p>
      </dgm:t>
    </dgm:pt>
    <dgm:pt modelId="{9F434C48-D8B8-40F1-99EF-E039311CBFA3}" type="parTrans" cxnId="{AEC16785-CE3E-4CBD-AA63-F79BF1EF681D}">
      <dgm:prSet/>
      <dgm:spPr/>
      <dgm:t>
        <a:bodyPr/>
        <a:lstStyle/>
        <a:p>
          <a:endParaRPr lang="cs-CZ"/>
        </a:p>
      </dgm:t>
    </dgm:pt>
    <dgm:pt modelId="{5824BCD0-2EF5-4881-B828-CF64B80F8554}" type="sibTrans" cxnId="{AEC16785-CE3E-4CBD-AA63-F79BF1EF681D}">
      <dgm:prSet/>
      <dgm:spPr/>
      <dgm:t>
        <a:bodyPr/>
        <a:lstStyle/>
        <a:p>
          <a:endParaRPr lang="cs-CZ"/>
        </a:p>
      </dgm:t>
    </dgm:pt>
    <dgm:pt modelId="{F6D0A388-635D-40A0-B97C-4EAF0B157CE9}">
      <dgm:prSet phldrT="[Text]"/>
      <dgm:spPr/>
      <dgm:t>
        <a:bodyPr/>
        <a:lstStyle/>
        <a:p>
          <a:r>
            <a:rPr lang="cs-CZ" dirty="0" smtClean="0"/>
            <a:t>rostliny</a:t>
          </a:r>
          <a:endParaRPr lang="cs-CZ" dirty="0"/>
        </a:p>
      </dgm:t>
    </dgm:pt>
    <dgm:pt modelId="{75B4490B-F628-4CA0-BB1F-4FCB14636C8A}" type="parTrans" cxnId="{15037526-ABBD-40CE-A2F3-BCD2DF906241}">
      <dgm:prSet/>
      <dgm:spPr/>
      <dgm:t>
        <a:bodyPr/>
        <a:lstStyle/>
        <a:p>
          <a:endParaRPr lang="cs-CZ"/>
        </a:p>
      </dgm:t>
    </dgm:pt>
    <dgm:pt modelId="{34384E1E-0B83-4F79-AFA8-46C1A656B1B6}" type="sibTrans" cxnId="{15037526-ABBD-40CE-A2F3-BCD2DF906241}">
      <dgm:prSet/>
      <dgm:spPr/>
      <dgm:t>
        <a:bodyPr/>
        <a:lstStyle/>
        <a:p>
          <a:endParaRPr lang="cs-CZ"/>
        </a:p>
      </dgm:t>
    </dgm:pt>
    <dgm:pt modelId="{7CEF5638-3244-4DD2-ABAD-49F75A94796D}">
      <dgm:prSet phldrT="[Text]" custT="1"/>
      <dgm:spPr/>
      <dgm:t>
        <a:bodyPr/>
        <a:lstStyle/>
        <a:p>
          <a:r>
            <a:rPr lang="cs-CZ" sz="3200" dirty="0" smtClean="0"/>
            <a:t>neživá</a:t>
          </a:r>
          <a:endParaRPr lang="cs-CZ" sz="3200" dirty="0"/>
        </a:p>
      </dgm:t>
    </dgm:pt>
    <dgm:pt modelId="{079913A6-4A93-4BE0-A96D-E843DB9D4344}" type="parTrans" cxnId="{73246E44-804F-4197-930C-D0583BA123FF}">
      <dgm:prSet/>
      <dgm:spPr/>
      <dgm:t>
        <a:bodyPr/>
        <a:lstStyle/>
        <a:p>
          <a:endParaRPr lang="cs-CZ"/>
        </a:p>
      </dgm:t>
    </dgm:pt>
    <dgm:pt modelId="{CAAEB891-2B0B-47F4-9ECC-C68246E52C36}" type="sibTrans" cxnId="{73246E44-804F-4197-930C-D0583BA123FF}">
      <dgm:prSet/>
      <dgm:spPr/>
      <dgm:t>
        <a:bodyPr/>
        <a:lstStyle/>
        <a:p>
          <a:endParaRPr lang="cs-CZ"/>
        </a:p>
      </dgm:t>
    </dgm:pt>
    <dgm:pt modelId="{08D5C930-2B65-4F6E-B94B-B3CD445475B5}">
      <dgm:prSet phldrT="[Text]"/>
      <dgm:spPr/>
      <dgm:t>
        <a:bodyPr/>
        <a:lstStyle/>
        <a:p>
          <a:r>
            <a:rPr lang="cs-CZ" dirty="0" smtClean="0"/>
            <a:t>voda</a:t>
          </a:r>
          <a:endParaRPr lang="cs-CZ" dirty="0"/>
        </a:p>
      </dgm:t>
    </dgm:pt>
    <dgm:pt modelId="{A7CB2786-DA09-4390-AA89-7E8A123D8A6B}" type="parTrans" cxnId="{0EA3BA09-5CA0-42F0-B1CD-9EEF3EF2E4FA}">
      <dgm:prSet/>
      <dgm:spPr/>
      <dgm:t>
        <a:bodyPr/>
        <a:lstStyle/>
        <a:p>
          <a:endParaRPr lang="cs-CZ"/>
        </a:p>
      </dgm:t>
    </dgm:pt>
    <dgm:pt modelId="{1B398364-4A23-43D7-8826-3F692D0FF2B9}" type="sibTrans" cxnId="{0EA3BA09-5CA0-42F0-B1CD-9EEF3EF2E4FA}">
      <dgm:prSet/>
      <dgm:spPr/>
      <dgm:t>
        <a:bodyPr/>
        <a:lstStyle/>
        <a:p>
          <a:endParaRPr lang="cs-CZ"/>
        </a:p>
      </dgm:t>
    </dgm:pt>
    <dgm:pt modelId="{40188524-CD19-4ED0-826A-3A3DAC400369}">
      <dgm:prSet phldrT="[Text]"/>
      <dgm:spPr/>
      <dgm:t>
        <a:bodyPr/>
        <a:lstStyle/>
        <a:p>
          <a:r>
            <a:rPr lang="cs-CZ" dirty="0" smtClean="0"/>
            <a:t>živočichové</a:t>
          </a:r>
          <a:endParaRPr lang="cs-CZ" dirty="0"/>
        </a:p>
      </dgm:t>
    </dgm:pt>
    <dgm:pt modelId="{9018D282-A318-4E31-A125-8EBBCC5FC9DE}" type="parTrans" cxnId="{96DC83AA-329F-408E-9C68-47545A7C3F91}">
      <dgm:prSet/>
      <dgm:spPr/>
      <dgm:t>
        <a:bodyPr/>
        <a:lstStyle/>
        <a:p>
          <a:endParaRPr lang="cs-CZ"/>
        </a:p>
      </dgm:t>
    </dgm:pt>
    <dgm:pt modelId="{41657858-4277-4532-AB67-1E62590F6A55}" type="sibTrans" cxnId="{96DC83AA-329F-408E-9C68-47545A7C3F91}">
      <dgm:prSet/>
      <dgm:spPr/>
      <dgm:t>
        <a:bodyPr/>
        <a:lstStyle/>
        <a:p>
          <a:endParaRPr lang="cs-CZ"/>
        </a:p>
      </dgm:t>
    </dgm:pt>
    <dgm:pt modelId="{14874684-C73B-413E-AA54-2DFCC5650121}">
      <dgm:prSet phldrT="[Text]"/>
      <dgm:spPr/>
      <dgm:t>
        <a:bodyPr/>
        <a:lstStyle/>
        <a:p>
          <a:r>
            <a:rPr lang="cs-CZ" dirty="0" smtClean="0"/>
            <a:t>lidé</a:t>
          </a:r>
          <a:endParaRPr lang="cs-CZ" dirty="0"/>
        </a:p>
      </dgm:t>
    </dgm:pt>
    <dgm:pt modelId="{223DC687-5EEE-4CC7-A0C5-C1CD5C4FE159}" type="parTrans" cxnId="{386E921E-C0D9-46C9-B0CB-E1442CC80638}">
      <dgm:prSet/>
      <dgm:spPr/>
      <dgm:t>
        <a:bodyPr/>
        <a:lstStyle/>
        <a:p>
          <a:endParaRPr lang="cs-CZ"/>
        </a:p>
      </dgm:t>
    </dgm:pt>
    <dgm:pt modelId="{1CF2A758-D48B-4256-9A8B-240AB55B3463}" type="sibTrans" cxnId="{386E921E-C0D9-46C9-B0CB-E1442CC80638}">
      <dgm:prSet/>
      <dgm:spPr/>
      <dgm:t>
        <a:bodyPr/>
        <a:lstStyle/>
        <a:p>
          <a:endParaRPr lang="cs-CZ"/>
        </a:p>
      </dgm:t>
    </dgm:pt>
    <dgm:pt modelId="{9AE2A03C-E1E6-45DB-A403-5A3ACEBEB1F8}">
      <dgm:prSet phldrT="[Text]"/>
      <dgm:spPr/>
      <dgm:t>
        <a:bodyPr/>
        <a:lstStyle/>
        <a:p>
          <a:r>
            <a:rPr lang="cs-CZ" dirty="0" smtClean="0"/>
            <a:t>vzduch</a:t>
          </a:r>
          <a:endParaRPr lang="cs-CZ" dirty="0"/>
        </a:p>
      </dgm:t>
    </dgm:pt>
    <dgm:pt modelId="{42C209CB-3EBB-4D0D-9A85-FE8F1B17946E}" type="parTrans" cxnId="{076787E4-505E-47B9-91DB-3BB62B9EBF82}">
      <dgm:prSet/>
      <dgm:spPr/>
      <dgm:t>
        <a:bodyPr/>
        <a:lstStyle/>
        <a:p>
          <a:endParaRPr lang="cs-CZ"/>
        </a:p>
      </dgm:t>
    </dgm:pt>
    <dgm:pt modelId="{1F1972B4-4DC6-4F3A-BDFA-7BFA4D7A760D}" type="sibTrans" cxnId="{076787E4-505E-47B9-91DB-3BB62B9EBF82}">
      <dgm:prSet/>
      <dgm:spPr/>
      <dgm:t>
        <a:bodyPr/>
        <a:lstStyle/>
        <a:p>
          <a:endParaRPr lang="cs-CZ"/>
        </a:p>
      </dgm:t>
    </dgm:pt>
    <dgm:pt modelId="{61C3A29A-4CC9-431A-9732-05DF121AB144}">
      <dgm:prSet phldrT="[Text]"/>
      <dgm:spPr/>
      <dgm:t>
        <a:bodyPr/>
        <a:lstStyle/>
        <a:p>
          <a:r>
            <a:rPr lang="cs-CZ" dirty="0" smtClean="0"/>
            <a:t>půda</a:t>
          </a:r>
          <a:endParaRPr lang="cs-CZ" dirty="0"/>
        </a:p>
      </dgm:t>
    </dgm:pt>
    <dgm:pt modelId="{1EA9801F-CDFE-428C-9863-C52EA8F23FAE}" type="parTrans" cxnId="{3F0C153F-A8C8-44EB-8AF9-A8C6C9FA447F}">
      <dgm:prSet/>
      <dgm:spPr/>
      <dgm:t>
        <a:bodyPr/>
        <a:lstStyle/>
        <a:p>
          <a:endParaRPr lang="cs-CZ"/>
        </a:p>
      </dgm:t>
    </dgm:pt>
    <dgm:pt modelId="{7367CE73-7DD3-4AEB-8B33-D61794342656}" type="sibTrans" cxnId="{3F0C153F-A8C8-44EB-8AF9-A8C6C9FA447F}">
      <dgm:prSet/>
      <dgm:spPr/>
      <dgm:t>
        <a:bodyPr/>
        <a:lstStyle/>
        <a:p>
          <a:endParaRPr lang="cs-CZ"/>
        </a:p>
      </dgm:t>
    </dgm:pt>
    <dgm:pt modelId="{5AAD4BFA-8118-4574-A4A6-0CB8CBF76721}">
      <dgm:prSet phldrT="[Text]"/>
      <dgm:spPr/>
      <dgm:t>
        <a:bodyPr/>
        <a:lstStyle/>
        <a:p>
          <a:r>
            <a:rPr lang="cs-CZ" dirty="0" smtClean="0"/>
            <a:t>světlo a teplo</a:t>
          </a:r>
          <a:endParaRPr lang="cs-CZ" dirty="0"/>
        </a:p>
      </dgm:t>
    </dgm:pt>
    <dgm:pt modelId="{BAF8590E-30F1-4635-97DE-56ACFFFC5510}" type="parTrans" cxnId="{B69A6C40-8E45-4581-9675-ED5A35063E2E}">
      <dgm:prSet/>
      <dgm:spPr/>
      <dgm:t>
        <a:bodyPr/>
        <a:lstStyle/>
        <a:p>
          <a:endParaRPr lang="cs-CZ"/>
        </a:p>
      </dgm:t>
    </dgm:pt>
    <dgm:pt modelId="{447352EB-AF4D-432E-949F-3AED32A617A5}" type="sibTrans" cxnId="{B69A6C40-8E45-4581-9675-ED5A35063E2E}">
      <dgm:prSet/>
      <dgm:spPr/>
      <dgm:t>
        <a:bodyPr/>
        <a:lstStyle/>
        <a:p>
          <a:endParaRPr lang="cs-CZ"/>
        </a:p>
      </dgm:t>
    </dgm:pt>
    <dgm:pt modelId="{D4C33C3C-9BBB-46A2-9FE3-C57A74447610}">
      <dgm:prSet phldrT="[Text]"/>
      <dgm:spPr/>
      <dgm:t>
        <a:bodyPr/>
        <a:lstStyle/>
        <a:p>
          <a:r>
            <a:rPr lang="cs-CZ" dirty="0" smtClean="0"/>
            <a:t>nerosty a horniny</a:t>
          </a:r>
          <a:endParaRPr lang="cs-CZ" dirty="0"/>
        </a:p>
      </dgm:t>
    </dgm:pt>
    <dgm:pt modelId="{92E62760-9463-493E-BA9A-A611E847F7E0}" type="parTrans" cxnId="{9E1C9099-73BA-4951-A867-BA7290E0BE57}">
      <dgm:prSet/>
      <dgm:spPr/>
      <dgm:t>
        <a:bodyPr/>
        <a:lstStyle/>
        <a:p>
          <a:endParaRPr lang="cs-CZ"/>
        </a:p>
      </dgm:t>
    </dgm:pt>
    <dgm:pt modelId="{A67E6D7E-8147-470F-A9FB-24CA4348E3AA}" type="sibTrans" cxnId="{9E1C9099-73BA-4951-A867-BA7290E0BE57}">
      <dgm:prSet/>
      <dgm:spPr/>
      <dgm:t>
        <a:bodyPr/>
        <a:lstStyle/>
        <a:p>
          <a:endParaRPr lang="cs-CZ"/>
        </a:p>
      </dgm:t>
    </dgm:pt>
    <dgm:pt modelId="{325F3B9F-87C3-4759-B0CD-5E6FBFFA72AF}" type="pres">
      <dgm:prSet presAssocID="{181FDC7D-3896-490F-989F-F7EFF7903497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D3D42A1D-4224-490C-A091-0E25BFEDDF65}" type="pres">
      <dgm:prSet presAssocID="{17A044CC-9F48-4146-8310-EB3DF0B74E83}" presName="hierRoot1" presStyleCnt="0">
        <dgm:presLayoutVars>
          <dgm:hierBranch val="init"/>
        </dgm:presLayoutVars>
      </dgm:prSet>
      <dgm:spPr/>
    </dgm:pt>
    <dgm:pt modelId="{D1EC6E0B-650B-47E9-A67C-95119854AE9C}" type="pres">
      <dgm:prSet presAssocID="{17A044CC-9F48-4146-8310-EB3DF0B74E83}" presName="rootComposite1" presStyleCnt="0"/>
      <dgm:spPr/>
    </dgm:pt>
    <dgm:pt modelId="{52CB4060-FDA3-4A25-8A44-4FF6D040DE38}" type="pres">
      <dgm:prSet presAssocID="{17A044CC-9F48-4146-8310-EB3DF0B74E83}" presName="rootText1" presStyleLbl="node0" presStyleIdx="0" presStyleCnt="1" custScaleX="121322" custLinFactX="-38170" custLinFactY="-100000" custLinFactNeighborX="-100000" custLinFactNeighborY="-18483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F4A77B0-FC95-49BE-BFD7-5B3C191A1B6A}" type="pres">
      <dgm:prSet presAssocID="{17A044CC-9F48-4146-8310-EB3DF0B74E83}" presName="rootConnector1" presStyleLbl="node1" presStyleIdx="0" presStyleCnt="0"/>
      <dgm:spPr/>
      <dgm:t>
        <a:bodyPr/>
        <a:lstStyle/>
        <a:p>
          <a:endParaRPr lang="cs-CZ"/>
        </a:p>
      </dgm:t>
    </dgm:pt>
    <dgm:pt modelId="{352E2217-0DB8-455B-981B-BD757EFCAD78}" type="pres">
      <dgm:prSet presAssocID="{17A044CC-9F48-4146-8310-EB3DF0B74E83}" presName="hierChild2" presStyleCnt="0"/>
      <dgm:spPr/>
    </dgm:pt>
    <dgm:pt modelId="{96819960-3E0A-45AD-93AC-A1DA3996ADE3}" type="pres">
      <dgm:prSet presAssocID="{3FF4521C-9891-4344-B3D6-05CBB34E2EFB}" presName="Name64" presStyleLbl="parChTrans1D2" presStyleIdx="0" presStyleCnt="2"/>
      <dgm:spPr/>
      <dgm:t>
        <a:bodyPr/>
        <a:lstStyle/>
        <a:p>
          <a:endParaRPr lang="cs-CZ"/>
        </a:p>
      </dgm:t>
    </dgm:pt>
    <dgm:pt modelId="{2C94373D-0E26-46C8-A5C7-96271316FE2C}" type="pres">
      <dgm:prSet presAssocID="{B0B0390D-A4F2-4277-9800-99D83CCDE6F2}" presName="hierRoot2" presStyleCnt="0">
        <dgm:presLayoutVars>
          <dgm:hierBranch val="init"/>
        </dgm:presLayoutVars>
      </dgm:prSet>
      <dgm:spPr/>
    </dgm:pt>
    <dgm:pt modelId="{8063AAF5-5702-453D-849F-E3B448A3BA40}" type="pres">
      <dgm:prSet presAssocID="{B0B0390D-A4F2-4277-9800-99D83CCDE6F2}" presName="rootComposite" presStyleCnt="0"/>
      <dgm:spPr/>
    </dgm:pt>
    <dgm:pt modelId="{AD6F9C24-A258-4F9C-92CA-C4A47A584463}" type="pres">
      <dgm:prSet presAssocID="{B0B0390D-A4F2-4277-9800-99D83CCDE6F2}" presName="rootText" presStyleLbl="node2" presStyleIdx="0" presStyleCnt="2" custScaleX="12752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868CB45-A372-457D-B75A-BB1EAE7252BF}" type="pres">
      <dgm:prSet presAssocID="{B0B0390D-A4F2-4277-9800-99D83CCDE6F2}" presName="rootConnector" presStyleLbl="node2" presStyleIdx="0" presStyleCnt="2"/>
      <dgm:spPr/>
      <dgm:t>
        <a:bodyPr/>
        <a:lstStyle/>
        <a:p>
          <a:endParaRPr lang="cs-CZ"/>
        </a:p>
      </dgm:t>
    </dgm:pt>
    <dgm:pt modelId="{7FC6B686-76D5-4A71-93EE-F2AFDE93DBEE}" type="pres">
      <dgm:prSet presAssocID="{B0B0390D-A4F2-4277-9800-99D83CCDE6F2}" presName="hierChild4" presStyleCnt="0"/>
      <dgm:spPr/>
    </dgm:pt>
    <dgm:pt modelId="{E66A0B27-E005-4B92-999A-981249B35C28}" type="pres">
      <dgm:prSet presAssocID="{9F434C48-D8B8-40F1-99EF-E039311CBFA3}" presName="Name64" presStyleLbl="parChTrans1D3" presStyleIdx="0" presStyleCnt="9"/>
      <dgm:spPr/>
      <dgm:t>
        <a:bodyPr/>
        <a:lstStyle/>
        <a:p>
          <a:endParaRPr lang="cs-CZ"/>
        </a:p>
      </dgm:t>
    </dgm:pt>
    <dgm:pt modelId="{159ABD05-A01B-404B-8A73-447A7B14C54B}" type="pres">
      <dgm:prSet presAssocID="{CA7E7E06-B52B-4E0B-A629-2C706E961F04}" presName="hierRoot2" presStyleCnt="0">
        <dgm:presLayoutVars>
          <dgm:hierBranch val="init"/>
        </dgm:presLayoutVars>
      </dgm:prSet>
      <dgm:spPr/>
    </dgm:pt>
    <dgm:pt modelId="{7C593952-DD06-438B-AF16-40EA87F1F8F9}" type="pres">
      <dgm:prSet presAssocID="{CA7E7E06-B52B-4E0B-A629-2C706E961F04}" presName="rootComposite" presStyleCnt="0"/>
      <dgm:spPr/>
    </dgm:pt>
    <dgm:pt modelId="{DFBED14C-0060-41F4-A51B-FF8C3B890142}" type="pres">
      <dgm:prSet presAssocID="{CA7E7E06-B52B-4E0B-A629-2C706E961F04}" presName="rootText" presStyleLbl="node3" presStyleIdx="0" presStyleCnt="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9EFE9AA-F015-4D4C-96D9-4972642C2442}" type="pres">
      <dgm:prSet presAssocID="{CA7E7E06-B52B-4E0B-A629-2C706E961F04}" presName="rootConnector" presStyleLbl="node3" presStyleIdx="0" presStyleCnt="9"/>
      <dgm:spPr/>
      <dgm:t>
        <a:bodyPr/>
        <a:lstStyle/>
        <a:p>
          <a:endParaRPr lang="cs-CZ"/>
        </a:p>
      </dgm:t>
    </dgm:pt>
    <dgm:pt modelId="{CA3697C0-D690-43B4-A3F1-06FEB4855F39}" type="pres">
      <dgm:prSet presAssocID="{CA7E7E06-B52B-4E0B-A629-2C706E961F04}" presName="hierChild4" presStyleCnt="0"/>
      <dgm:spPr/>
    </dgm:pt>
    <dgm:pt modelId="{4A55B67F-8890-4432-81D2-1C6F4A696AAE}" type="pres">
      <dgm:prSet presAssocID="{CA7E7E06-B52B-4E0B-A629-2C706E961F04}" presName="hierChild5" presStyleCnt="0"/>
      <dgm:spPr/>
    </dgm:pt>
    <dgm:pt modelId="{313D52F8-5CFA-40C9-8FDE-B12196611EC5}" type="pres">
      <dgm:prSet presAssocID="{75B4490B-F628-4CA0-BB1F-4FCB14636C8A}" presName="Name64" presStyleLbl="parChTrans1D3" presStyleIdx="1" presStyleCnt="9"/>
      <dgm:spPr/>
      <dgm:t>
        <a:bodyPr/>
        <a:lstStyle/>
        <a:p>
          <a:endParaRPr lang="cs-CZ"/>
        </a:p>
      </dgm:t>
    </dgm:pt>
    <dgm:pt modelId="{C107AAF3-6475-44D9-BEA6-DEAEF92F0775}" type="pres">
      <dgm:prSet presAssocID="{F6D0A388-635D-40A0-B97C-4EAF0B157CE9}" presName="hierRoot2" presStyleCnt="0">
        <dgm:presLayoutVars>
          <dgm:hierBranch val="init"/>
        </dgm:presLayoutVars>
      </dgm:prSet>
      <dgm:spPr/>
    </dgm:pt>
    <dgm:pt modelId="{91463B84-66F1-4CEA-9497-4251D5CC2E15}" type="pres">
      <dgm:prSet presAssocID="{F6D0A388-635D-40A0-B97C-4EAF0B157CE9}" presName="rootComposite" presStyleCnt="0"/>
      <dgm:spPr/>
    </dgm:pt>
    <dgm:pt modelId="{509D42B0-E311-4BDE-A3AB-43E1E843828F}" type="pres">
      <dgm:prSet presAssocID="{F6D0A388-635D-40A0-B97C-4EAF0B157CE9}" presName="rootText" presStyleLbl="node3" presStyleIdx="1" presStyleCnt="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8E910B2-F76C-4CE4-8E29-FFA4C7E4C55C}" type="pres">
      <dgm:prSet presAssocID="{F6D0A388-635D-40A0-B97C-4EAF0B157CE9}" presName="rootConnector" presStyleLbl="node3" presStyleIdx="1" presStyleCnt="9"/>
      <dgm:spPr/>
      <dgm:t>
        <a:bodyPr/>
        <a:lstStyle/>
        <a:p>
          <a:endParaRPr lang="cs-CZ"/>
        </a:p>
      </dgm:t>
    </dgm:pt>
    <dgm:pt modelId="{B37B8643-FB06-47F1-AA2B-FF906B41C892}" type="pres">
      <dgm:prSet presAssocID="{F6D0A388-635D-40A0-B97C-4EAF0B157CE9}" presName="hierChild4" presStyleCnt="0"/>
      <dgm:spPr/>
    </dgm:pt>
    <dgm:pt modelId="{7A5FA3B7-2C8F-4346-98CC-31638D3A23F9}" type="pres">
      <dgm:prSet presAssocID="{F6D0A388-635D-40A0-B97C-4EAF0B157CE9}" presName="hierChild5" presStyleCnt="0"/>
      <dgm:spPr/>
    </dgm:pt>
    <dgm:pt modelId="{9EED7A0A-741B-4B75-A316-778AD4DBE0CC}" type="pres">
      <dgm:prSet presAssocID="{9018D282-A318-4E31-A125-8EBBCC5FC9DE}" presName="Name64" presStyleLbl="parChTrans1D3" presStyleIdx="2" presStyleCnt="9"/>
      <dgm:spPr/>
      <dgm:t>
        <a:bodyPr/>
        <a:lstStyle/>
        <a:p>
          <a:endParaRPr lang="cs-CZ"/>
        </a:p>
      </dgm:t>
    </dgm:pt>
    <dgm:pt modelId="{E0273D09-BF6E-407C-A543-5F8CC878CC68}" type="pres">
      <dgm:prSet presAssocID="{40188524-CD19-4ED0-826A-3A3DAC400369}" presName="hierRoot2" presStyleCnt="0">
        <dgm:presLayoutVars>
          <dgm:hierBranch val="init"/>
        </dgm:presLayoutVars>
      </dgm:prSet>
      <dgm:spPr/>
    </dgm:pt>
    <dgm:pt modelId="{CA216FAA-C6BB-43F1-B84F-99B2FF4BA00A}" type="pres">
      <dgm:prSet presAssocID="{40188524-CD19-4ED0-826A-3A3DAC400369}" presName="rootComposite" presStyleCnt="0"/>
      <dgm:spPr/>
    </dgm:pt>
    <dgm:pt modelId="{81914D19-F743-4A33-BC46-B92884754495}" type="pres">
      <dgm:prSet presAssocID="{40188524-CD19-4ED0-826A-3A3DAC400369}" presName="rootText" presStyleLbl="node3" presStyleIdx="2" presStyleCnt="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042B458-AAA4-4BA8-927A-582D8661A29F}" type="pres">
      <dgm:prSet presAssocID="{40188524-CD19-4ED0-826A-3A3DAC400369}" presName="rootConnector" presStyleLbl="node3" presStyleIdx="2" presStyleCnt="9"/>
      <dgm:spPr/>
      <dgm:t>
        <a:bodyPr/>
        <a:lstStyle/>
        <a:p>
          <a:endParaRPr lang="cs-CZ"/>
        </a:p>
      </dgm:t>
    </dgm:pt>
    <dgm:pt modelId="{FA1000F2-BB87-44C8-A6C5-12DDC610528C}" type="pres">
      <dgm:prSet presAssocID="{40188524-CD19-4ED0-826A-3A3DAC400369}" presName="hierChild4" presStyleCnt="0"/>
      <dgm:spPr/>
    </dgm:pt>
    <dgm:pt modelId="{C1E66D83-11AE-4C71-8CBC-BB5F64071D2F}" type="pres">
      <dgm:prSet presAssocID="{40188524-CD19-4ED0-826A-3A3DAC400369}" presName="hierChild5" presStyleCnt="0"/>
      <dgm:spPr/>
    </dgm:pt>
    <dgm:pt modelId="{47DF004F-010A-4BEF-9102-D8D11A1CAB3F}" type="pres">
      <dgm:prSet presAssocID="{223DC687-5EEE-4CC7-A0C5-C1CD5C4FE159}" presName="Name64" presStyleLbl="parChTrans1D3" presStyleIdx="3" presStyleCnt="9"/>
      <dgm:spPr/>
      <dgm:t>
        <a:bodyPr/>
        <a:lstStyle/>
        <a:p>
          <a:endParaRPr lang="cs-CZ"/>
        </a:p>
      </dgm:t>
    </dgm:pt>
    <dgm:pt modelId="{25109AA8-8C48-415C-93B3-9D8E2E7C83D3}" type="pres">
      <dgm:prSet presAssocID="{14874684-C73B-413E-AA54-2DFCC5650121}" presName="hierRoot2" presStyleCnt="0">
        <dgm:presLayoutVars>
          <dgm:hierBranch val="init"/>
        </dgm:presLayoutVars>
      </dgm:prSet>
      <dgm:spPr/>
    </dgm:pt>
    <dgm:pt modelId="{C18DDA97-367A-46D2-85BA-99927D937616}" type="pres">
      <dgm:prSet presAssocID="{14874684-C73B-413E-AA54-2DFCC5650121}" presName="rootComposite" presStyleCnt="0"/>
      <dgm:spPr/>
    </dgm:pt>
    <dgm:pt modelId="{D40AFFC1-460D-4E21-ADEE-CD469B4BFAD2}" type="pres">
      <dgm:prSet presAssocID="{14874684-C73B-413E-AA54-2DFCC5650121}" presName="rootText" presStyleLbl="node3" presStyleIdx="3" presStyleCnt="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38215AA-470E-4A9C-99E3-C44151443EA1}" type="pres">
      <dgm:prSet presAssocID="{14874684-C73B-413E-AA54-2DFCC5650121}" presName="rootConnector" presStyleLbl="node3" presStyleIdx="3" presStyleCnt="9"/>
      <dgm:spPr/>
      <dgm:t>
        <a:bodyPr/>
        <a:lstStyle/>
        <a:p>
          <a:endParaRPr lang="cs-CZ"/>
        </a:p>
      </dgm:t>
    </dgm:pt>
    <dgm:pt modelId="{67B7F863-1CA3-49FE-AC25-65C4E73953C9}" type="pres">
      <dgm:prSet presAssocID="{14874684-C73B-413E-AA54-2DFCC5650121}" presName="hierChild4" presStyleCnt="0"/>
      <dgm:spPr/>
    </dgm:pt>
    <dgm:pt modelId="{689CDDDB-176E-41E8-BC32-4524C7E1E4BF}" type="pres">
      <dgm:prSet presAssocID="{14874684-C73B-413E-AA54-2DFCC5650121}" presName="hierChild5" presStyleCnt="0"/>
      <dgm:spPr/>
    </dgm:pt>
    <dgm:pt modelId="{2F7DAE0A-A7BF-4FAF-B799-9B0DF3E3105D}" type="pres">
      <dgm:prSet presAssocID="{B0B0390D-A4F2-4277-9800-99D83CCDE6F2}" presName="hierChild5" presStyleCnt="0"/>
      <dgm:spPr/>
    </dgm:pt>
    <dgm:pt modelId="{5E1AD3E6-44C8-42EB-9210-8D4DC86F9551}" type="pres">
      <dgm:prSet presAssocID="{079913A6-4A93-4BE0-A96D-E843DB9D4344}" presName="Name64" presStyleLbl="parChTrans1D2" presStyleIdx="1" presStyleCnt="2"/>
      <dgm:spPr/>
      <dgm:t>
        <a:bodyPr/>
        <a:lstStyle/>
        <a:p>
          <a:endParaRPr lang="cs-CZ"/>
        </a:p>
      </dgm:t>
    </dgm:pt>
    <dgm:pt modelId="{E04B65D2-149A-4A05-840D-9A97D21C5D0C}" type="pres">
      <dgm:prSet presAssocID="{7CEF5638-3244-4DD2-ABAD-49F75A94796D}" presName="hierRoot2" presStyleCnt="0">
        <dgm:presLayoutVars>
          <dgm:hierBranch val="init"/>
        </dgm:presLayoutVars>
      </dgm:prSet>
      <dgm:spPr/>
    </dgm:pt>
    <dgm:pt modelId="{0F6BEF64-F119-46EE-947A-A6FDF68A2756}" type="pres">
      <dgm:prSet presAssocID="{7CEF5638-3244-4DD2-ABAD-49F75A94796D}" presName="rootComposite" presStyleCnt="0"/>
      <dgm:spPr/>
    </dgm:pt>
    <dgm:pt modelId="{D8429F8C-BD43-45A1-AE54-1520AD0626CE}" type="pres">
      <dgm:prSet presAssocID="{7CEF5638-3244-4DD2-ABAD-49F75A94796D}" presName="rootText" presStyleLbl="node2" presStyleIdx="1" presStyleCnt="2" custScaleX="12615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E5892EF-FCF5-43C0-B19D-1B3AA23D662B}" type="pres">
      <dgm:prSet presAssocID="{7CEF5638-3244-4DD2-ABAD-49F75A94796D}" presName="rootConnector" presStyleLbl="node2" presStyleIdx="1" presStyleCnt="2"/>
      <dgm:spPr/>
      <dgm:t>
        <a:bodyPr/>
        <a:lstStyle/>
        <a:p>
          <a:endParaRPr lang="cs-CZ"/>
        </a:p>
      </dgm:t>
    </dgm:pt>
    <dgm:pt modelId="{9C94965F-D46D-4457-90B1-4849BE4CD569}" type="pres">
      <dgm:prSet presAssocID="{7CEF5638-3244-4DD2-ABAD-49F75A94796D}" presName="hierChild4" presStyleCnt="0"/>
      <dgm:spPr/>
    </dgm:pt>
    <dgm:pt modelId="{CE2EE18A-F2B5-42F5-855D-6A8832F5B71A}" type="pres">
      <dgm:prSet presAssocID="{A7CB2786-DA09-4390-AA89-7E8A123D8A6B}" presName="Name64" presStyleLbl="parChTrans1D3" presStyleIdx="4" presStyleCnt="9"/>
      <dgm:spPr/>
      <dgm:t>
        <a:bodyPr/>
        <a:lstStyle/>
        <a:p>
          <a:endParaRPr lang="cs-CZ"/>
        </a:p>
      </dgm:t>
    </dgm:pt>
    <dgm:pt modelId="{7431639D-6488-4C75-BDB9-405DFBE5E274}" type="pres">
      <dgm:prSet presAssocID="{08D5C930-2B65-4F6E-B94B-B3CD445475B5}" presName="hierRoot2" presStyleCnt="0">
        <dgm:presLayoutVars>
          <dgm:hierBranch val="init"/>
        </dgm:presLayoutVars>
      </dgm:prSet>
      <dgm:spPr/>
    </dgm:pt>
    <dgm:pt modelId="{734F99D6-2FC0-498D-BC5D-D1BEE14F1942}" type="pres">
      <dgm:prSet presAssocID="{08D5C930-2B65-4F6E-B94B-B3CD445475B5}" presName="rootComposite" presStyleCnt="0"/>
      <dgm:spPr/>
    </dgm:pt>
    <dgm:pt modelId="{FE4F6F82-0AEA-401D-ADAF-43ECAF677077}" type="pres">
      <dgm:prSet presAssocID="{08D5C930-2B65-4F6E-B94B-B3CD445475B5}" presName="rootText" presStyleLbl="node3" presStyleIdx="4" presStyleCnt="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B98D8B5-AE1C-4ECD-A7B2-2865F64BAF6D}" type="pres">
      <dgm:prSet presAssocID="{08D5C930-2B65-4F6E-B94B-B3CD445475B5}" presName="rootConnector" presStyleLbl="node3" presStyleIdx="4" presStyleCnt="9"/>
      <dgm:spPr/>
      <dgm:t>
        <a:bodyPr/>
        <a:lstStyle/>
        <a:p>
          <a:endParaRPr lang="cs-CZ"/>
        </a:p>
      </dgm:t>
    </dgm:pt>
    <dgm:pt modelId="{E46F1AB9-B9EC-4C15-9ED2-611F767A0572}" type="pres">
      <dgm:prSet presAssocID="{08D5C930-2B65-4F6E-B94B-B3CD445475B5}" presName="hierChild4" presStyleCnt="0"/>
      <dgm:spPr/>
    </dgm:pt>
    <dgm:pt modelId="{11E481D7-0906-4329-B356-A97560A09853}" type="pres">
      <dgm:prSet presAssocID="{08D5C930-2B65-4F6E-B94B-B3CD445475B5}" presName="hierChild5" presStyleCnt="0"/>
      <dgm:spPr/>
    </dgm:pt>
    <dgm:pt modelId="{1C2DFCA6-12ED-4846-B48B-BD92B5B074E2}" type="pres">
      <dgm:prSet presAssocID="{42C209CB-3EBB-4D0D-9A85-FE8F1B17946E}" presName="Name64" presStyleLbl="parChTrans1D3" presStyleIdx="5" presStyleCnt="9"/>
      <dgm:spPr/>
      <dgm:t>
        <a:bodyPr/>
        <a:lstStyle/>
        <a:p>
          <a:endParaRPr lang="cs-CZ"/>
        </a:p>
      </dgm:t>
    </dgm:pt>
    <dgm:pt modelId="{686FD1B9-9726-4C57-B58F-456CCA9E1222}" type="pres">
      <dgm:prSet presAssocID="{9AE2A03C-E1E6-45DB-A403-5A3ACEBEB1F8}" presName="hierRoot2" presStyleCnt="0">
        <dgm:presLayoutVars>
          <dgm:hierBranch val="init"/>
        </dgm:presLayoutVars>
      </dgm:prSet>
      <dgm:spPr/>
    </dgm:pt>
    <dgm:pt modelId="{681F6769-E7B6-42B4-9C1C-2B4FCC5BA20E}" type="pres">
      <dgm:prSet presAssocID="{9AE2A03C-E1E6-45DB-A403-5A3ACEBEB1F8}" presName="rootComposite" presStyleCnt="0"/>
      <dgm:spPr/>
    </dgm:pt>
    <dgm:pt modelId="{41CA4AE4-23AD-46BE-85B7-4476456299BC}" type="pres">
      <dgm:prSet presAssocID="{9AE2A03C-E1E6-45DB-A403-5A3ACEBEB1F8}" presName="rootText" presStyleLbl="node3" presStyleIdx="5" presStyleCnt="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F43B5C4-4C52-46D9-A97C-EFD8D733637A}" type="pres">
      <dgm:prSet presAssocID="{9AE2A03C-E1E6-45DB-A403-5A3ACEBEB1F8}" presName="rootConnector" presStyleLbl="node3" presStyleIdx="5" presStyleCnt="9"/>
      <dgm:spPr/>
      <dgm:t>
        <a:bodyPr/>
        <a:lstStyle/>
        <a:p>
          <a:endParaRPr lang="cs-CZ"/>
        </a:p>
      </dgm:t>
    </dgm:pt>
    <dgm:pt modelId="{09128CEB-2FE3-4264-82AE-90F221FA5ED3}" type="pres">
      <dgm:prSet presAssocID="{9AE2A03C-E1E6-45DB-A403-5A3ACEBEB1F8}" presName="hierChild4" presStyleCnt="0"/>
      <dgm:spPr/>
    </dgm:pt>
    <dgm:pt modelId="{D00B8C15-DE49-40E6-B8B8-90B849553421}" type="pres">
      <dgm:prSet presAssocID="{9AE2A03C-E1E6-45DB-A403-5A3ACEBEB1F8}" presName="hierChild5" presStyleCnt="0"/>
      <dgm:spPr/>
    </dgm:pt>
    <dgm:pt modelId="{E2D7BC17-B788-4F3B-A95B-F6E558AE351A}" type="pres">
      <dgm:prSet presAssocID="{1EA9801F-CDFE-428C-9863-C52EA8F23FAE}" presName="Name64" presStyleLbl="parChTrans1D3" presStyleIdx="6" presStyleCnt="9"/>
      <dgm:spPr/>
      <dgm:t>
        <a:bodyPr/>
        <a:lstStyle/>
        <a:p>
          <a:endParaRPr lang="cs-CZ"/>
        </a:p>
      </dgm:t>
    </dgm:pt>
    <dgm:pt modelId="{F9530E42-D81F-4B7B-86EF-1687C2DCE79F}" type="pres">
      <dgm:prSet presAssocID="{61C3A29A-4CC9-431A-9732-05DF121AB144}" presName="hierRoot2" presStyleCnt="0">
        <dgm:presLayoutVars>
          <dgm:hierBranch val="init"/>
        </dgm:presLayoutVars>
      </dgm:prSet>
      <dgm:spPr/>
    </dgm:pt>
    <dgm:pt modelId="{21E57A16-479E-4E07-BD1C-DA1709F40B93}" type="pres">
      <dgm:prSet presAssocID="{61C3A29A-4CC9-431A-9732-05DF121AB144}" presName="rootComposite" presStyleCnt="0"/>
      <dgm:spPr/>
    </dgm:pt>
    <dgm:pt modelId="{FE264C0D-CFC1-4B00-83BC-5F0C2AD4F7FD}" type="pres">
      <dgm:prSet presAssocID="{61C3A29A-4CC9-431A-9732-05DF121AB144}" presName="rootText" presStyleLbl="node3" presStyleIdx="6" presStyleCnt="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3B9DDB3-2300-4105-B80E-AB80E968C306}" type="pres">
      <dgm:prSet presAssocID="{61C3A29A-4CC9-431A-9732-05DF121AB144}" presName="rootConnector" presStyleLbl="node3" presStyleIdx="6" presStyleCnt="9"/>
      <dgm:spPr/>
      <dgm:t>
        <a:bodyPr/>
        <a:lstStyle/>
        <a:p>
          <a:endParaRPr lang="cs-CZ"/>
        </a:p>
      </dgm:t>
    </dgm:pt>
    <dgm:pt modelId="{27F7582E-3E33-4F38-ACEC-FC710B7DFAC9}" type="pres">
      <dgm:prSet presAssocID="{61C3A29A-4CC9-431A-9732-05DF121AB144}" presName="hierChild4" presStyleCnt="0"/>
      <dgm:spPr/>
    </dgm:pt>
    <dgm:pt modelId="{AFA3F076-FC48-4BF6-AEE9-2DD1CD788E3B}" type="pres">
      <dgm:prSet presAssocID="{61C3A29A-4CC9-431A-9732-05DF121AB144}" presName="hierChild5" presStyleCnt="0"/>
      <dgm:spPr/>
    </dgm:pt>
    <dgm:pt modelId="{851C75CB-0361-4BED-8656-7C64582593F1}" type="pres">
      <dgm:prSet presAssocID="{BAF8590E-30F1-4635-97DE-56ACFFFC5510}" presName="Name64" presStyleLbl="parChTrans1D3" presStyleIdx="7" presStyleCnt="9"/>
      <dgm:spPr/>
      <dgm:t>
        <a:bodyPr/>
        <a:lstStyle/>
        <a:p>
          <a:endParaRPr lang="cs-CZ"/>
        </a:p>
      </dgm:t>
    </dgm:pt>
    <dgm:pt modelId="{20CDB043-6E6D-4F8F-9142-4853F9CBCDF7}" type="pres">
      <dgm:prSet presAssocID="{5AAD4BFA-8118-4574-A4A6-0CB8CBF76721}" presName="hierRoot2" presStyleCnt="0">
        <dgm:presLayoutVars>
          <dgm:hierBranch val="init"/>
        </dgm:presLayoutVars>
      </dgm:prSet>
      <dgm:spPr/>
    </dgm:pt>
    <dgm:pt modelId="{2894409E-EB94-4C62-B9FA-ACDD6F93CDD0}" type="pres">
      <dgm:prSet presAssocID="{5AAD4BFA-8118-4574-A4A6-0CB8CBF76721}" presName="rootComposite" presStyleCnt="0"/>
      <dgm:spPr/>
    </dgm:pt>
    <dgm:pt modelId="{BE21DACC-C5B5-46BF-82DE-C8F9C62C4C62}" type="pres">
      <dgm:prSet presAssocID="{5AAD4BFA-8118-4574-A4A6-0CB8CBF76721}" presName="rootText" presStyleLbl="node3" presStyleIdx="7" presStyleCnt="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FE1D8E2-3E98-413A-AF31-703A9A00B31C}" type="pres">
      <dgm:prSet presAssocID="{5AAD4BFA-8118-4574-A4A6-0CB8CBF76721}" presName="rootConnector" presStyleLbl="node3" presStyleIdx="7" presStyleCnt="9"/>
      <dgm:spPr/>
      <dgm:t>
        <a:bodyPr/>
        <a:lstStyle/>
        <a:p>
          <a:endParaRPr lang="cs-CZ"/>
        </a:p>
      </dgm:t>
    </dgm:pt>
    <dgm:pt modelId="{355A03F6-8187-4B88-B1AF-B03367FA40FE}" type="pres">
      <dgm:prSet presAssocID="{5AAD4BFA-8118-4574-A4A6-0CB8CBF76721}" presName="hierChild4" presStyleCnt="0"/>
      <dgm:spPr/>
    </dgm:pt>
    <dgm:pt modelId="{3A26458E-ADA8-4825-9DD5-419B76B741F8}" type="pres">
      <dgm:prSet presAssocID="{5AAD4BFA-8118-4574-A4A6-0CB8CBF76721}" presName="hierChild5" presStyleCnt="0"/>
      <dgm:spPr/>
    </dgm:pt>
    <dgm:pt modelId="{61033059-8C9F-4639-A966-44771601AD31}" type="pres">
      <dgm:prSet presAssocID="{92E62760-9463-493E-BA9A-A611E847F7E0}" presName="Name64" presStyleLbl="parChTrans1D3" presStyleIdx="8" presStyleCnt="9"/>
      <dgm:spPr/>
      <dgm:t>
        <a:bodyPr/>
        <a:lstStyle/>
        <a:p>
          <a:endParaRPr lang="cs-CZ"/>
        </a:p>
      </dgm:t>
    </dgm:pt>
    <dgm:pt modelId="{B023FD92-CBCC-47EE-98FC-6C3550F69833}" type="pres">
      <dgm:prSet presAssocID="{D4C33C3C-9BBB-46A2-9FE3-C57A74447610}" presName="hierRoot2" presStyleCnt="0">
        <dgm:presLayoutVars>
          <dgm:hierBranch val="init"/>
        </dgm:presLayoutVars>
      </dgm:prSet>
      <dgm:spPr/>
    </dgm:pt>
    <dgm:pt modelId="{BED75753-0C0D-4D4A-A3C9-A783262D5168}" type="pres">
      <dgm:prSet presAssocID="{D4C33C3C-9BBB-46A2-9FE3-C57A74447610}" presName="rootComposite" presStyleCnt="0"/>
      <dgm:spPr/>
    </dgm:pt>
    <dgm:pt modelId="{9316B85A-2C57-4416-94FC-0EECD4780DB4}" type="pres">
      <dgm:prSet presAssocID="{D4C33C3C-9BBB-46A2-9FE3-C57A74447610}" presName="rootText" presStyleLbl="node3" presStyleIdx="8" presStyleCnt="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3857335-1A10-447C-A04A-5B4001953096}" type="pres">
      <dgm:prSet presAssocID="{D4C33C3C-9BBB-46A2-9FE3-C57A74447610}" presName="rootConnector" presStyleLbl="node3" presStyleIdx="8" presStyleCnt="9"/>
      <dgm:spPr/>
      <dgm:t>
        <a:bodyPr/>
        <a:lstStyle/>
        <a:p>
          <a:endParaRPr lang="cs-CZ"/>
        </a:p>
      </dgm:t>
    </dgm:pt>
    <dgm:pt modelId="{398A059F-F539-4749-A87B-43A97CBB5654}" type="pres">
      <dgm:prSet presAssocID="{D4C33C3C-9BBB-46A2-9FE3-C57A74447610}" presName="hierChild4" presStyleCnt="0"/>
      <dgm:spPr/>
    </dgm:pt>
    <dgm:pt modelId="{A3045530-B373-44C1-9855-7FEC8F650168}" type="pres">
      <dgm:prSet presAssocID="{D4C33C3C-9BBB-46A2-9FE3-C57A74447610}" presName="hierChild5" presStyleCnt="0"/>
      <dgm:spPr/>
    </dgm:pt>
    <dgm:pt modelId="{528958C6-E685-4E57-9321-6B1C72BDA160}" type="pres">
      <dgm:prSet presAssocID="{7CEF5638-3244-4DD2-ABAD-49F75A94796D}" presName="hierChild5" presStyleCnt="0"/>
      <dgm:spPr/>
    </dgm:pt>
    <dgm:pt modelId="{91360A9B-BCA2-4BC8-BE39-50747412854B}" type="pres">
      <dgm:prSet presAssocID="{17A044CC-9F48-4146-8310-EB3DF0B74E83}" presName="hierChild3" presStyleCnt="0"/>
      <dgm:spPr/>
    </dgm:pt>
  </dgm:ptLst>
  <dgm:cxnLst>
    <dgm:cxn modelId="{7E2A898F-9953-428A-ACED-9A9BD80C905D}" type="presOf" srcId="{9AE2A03C-E1E6-45DB-A403-5A3ACEBEB1F8}" destId="{BF43B5C4-4C52-46D9-A97C-EFD8D733637A}" srcOrd="1" destOrd="0" presId="urn:microsoft.com/office/officeart/2009/3/layout/HorizontalOrganizationChart"/>
    <dgm:cxn modelId="{0EA3BA09-5CA0-42F0-B1CD-9EEF3EF2E4FA}" srcId="{7CEF5638-3244-4DD2-ABAD-49F75A94796D}" destId="{08D5C930-2B65-4F6E-B94B-B3CD445475B5}" srcOrd="0" destOrd="0" parTransId="{A7CB2786-DA09-4390-AA89-7E8A123D8A6B}" sibTransId="{1B398364-4A23-43D7-8826-3F692D0FF2B9}"/>
    <dgm:cxn modelId="{AEC16785-CE3E-4CBD-AA63-F79BF1EF681D}" srcId="{B0B0390D-A4F2-4277-9800-99D83CCDE6F2}" destId="{CA7E7E06-B52B-4E0B-A629-2C706E961F04}" srcOrd="0" destOrd="0" parTransId="{9F434C48-D8B8-40F1-99EF-E039311CBFA3}" sibTransId="{5824BCD0-2EF5-4881-B828-CF64B80F8554}"/>
    <dgm:cxn modelId="{386E921E-C0D9-46C9-B0CB-E1442CC80638}" srcId="{B0B0390D-A4F2-4277-9800-99D83CCDE6F2}" destId="{14874684-C73B-413E-AA54-2DFCC5650121}" srcOrd="3" destOrd="0" parTransId="{223DC687-5EEE-4CC7-A0C5-C1CD5C4FE159}" sibTransId="{1CF2A758-D48B-4256-9A8B-240AB55B3463}"/>
    <dgm:cxn modelId="{CB0E8769-4985-4862-914B-4E2D36453D97}" type="presOf" srcId="{08D5C930-2B65-4F6E-B94B-B3CD445475B5}" destId="{CB98D8B5-AE1C-4ECD-A7B2-2865F64BAF6D}" srcOrd="1" destOrd="0" presId="urn:microsoft.com/office/officeart/2009/3/layout/HorizontalOrganizationChart"/>
    <dgm:cxn modelId="{C8CEEF9B-9368-43CD-AE4B-8A61F4DFDDEC}" type="presOf" srcId="{14874684-C73B-413E-AA54-2DFCC5650121}" destId="{D40AFFC1-460D-4E21-ADEE-CD469B4BFAD2}" srcOrd="0" destOrd="0" presId="urn:microsoft.com/office/officeart/2009/3/layout/HorizontalOrganizationChart"/>
    <dgm:cxn modelId="{44698149-FCAA-425B-B31D-04191D76F2F9}" type="presOf" srcId="{9AE2A03C-E1E6-45DB-A403-5A3ACEBEB1F8}" destId="{41CA4AE4-23AD-46BE-85B7-4476456299BC}" srcOrd="0" destOrd="0" presId="urn:microsoft.com/office/officeart/2009/3/layout/HorizontalOrganizationChart"/>
    <dgm:cxn modelId="{EC9235AF-AC36-4919-9210-8122617734D6}" type="presOf" srcId="{F6D0A388-635D-40A0-B97C-4EAF0B157CE9}" destId="{78E910B2-F76C-4CE4-8E29-FFA4C7E4C55C}" srcOrd="1" destOrd="0" presId="urn:microsoft.com/office/officeart/2009/3/layout/HorizontalOrganizationChart"/>
    <dgm:cxn modelId="{FBC6E818-C262-4441-98AB-D9CF0BBC7945}" type="presOf" srcId="{92E62760-9463-493E-BA9A-A611E847F7E0}" destId="{61033059-8C9F-4639-A966-44771601AD31}" srcOrd="0" destOrd="0" presId="urn:microsoft.com/office/officeart/2009/3/layout/HorizontalOrganizationChart"/>
    <dgm:cxn modelId="{BF94CB43-2BDF-447B-9537-485FF74940F4}" type="presOf" srcId="{B0B0390D-A4F2-4277-9800-99D83CCDE6F2}" destId="{3868CB45-A372-457D-B75A-BB1EAE7252BF}" srcOrd="1" destOrd="0" presId="urn:microsoft.com/office/officeart/2009/3/layout/HorizontalOrganizationChart"/>
    <dgm:cxn modelId="{1C0CEE5A-CA87-42BB-8C02-85B38FFF0732}" type="presOf" srcId="{079913A6-4A93-4BE0-A96D-E843DB9D4344}" destId="{5E1AD3E6-44C8-42EB-9210-8D4DC86F9551}" srcOrd="0" destOrd="0" presId="urn:microsoft.com/office/officeart/2009/3/layout/HorizontalOrganizationChart"/>
    <dgm:cxn modelId="{26A2E464-95CA-49A2-B0FA-08FB3BCB300D}" type="presOf" srcId="{BAF8590E-30F1-4635-97DE-56ACFFFC5510}" destId="{851C75CB-0361-4BED-8656-7C64582593F1}" srcOrd="0" destOrd="0" presId="urn:microsoft.com/office/officeart/2009/3/layout/HorizontalOrganizationChart"/>
    <dgm:cxn modelId="{3ADF7784-3B41-42C7-8ADF-430BBA1EA52E}" type="presOf" srcId="{17A044CC-9F48-4146-8310-EB3DF0B74E83}" destId="{52CB4060-FDA3-4A25-8A44-4FF6D040DE38}" srcOrd="0" destOrd="0" presId="urn:microsoft.com/office/officeart/2009/3/layout/HorizontalOrganizationChart"/>
    <dgm:cxn modelId="{9E1C9099-73BA-4951-A867-BA7290E0BE57}" srcId="{7CEF5638-3244-4DD2-ABAD-49F75A94796D}" destId="{D4C33C3C-9BBB-46A2-9FE3-C57A74447610}" srcOrd="4" destOrd="0" parTransId="{92E62760-9463-493E-BA9A-A611E847F7E0}" sibTransId="{A67E6D7E-8147-470F-A9FB-24CA4348E3AA}"/>
    <dgm:cxn modelId="{21710BBC-82DA-4930-8B95-4090185DBD08}" type="presOf" srcId="{F6D0A388-635D-40A0-B97C-4EAF0B157CE9}" destId="{509D42B0-E311-4BDE-A3AB-43E1E843828F}" srcOrd="0" destOrd="0" presId="urn:microsoft.com/office/officeart/2009/3/layout/HorizontalOrganizationChart"/>
    <dgm:cxn modelId="{3CE96FEE-F074-4CD4-92A9-4F47DA26397E}" type="presOf" srcId="{B0B0390D-A4F2-4277-9800-99D83CCDE6F2}" destId="{AD6F9C24-A258-4F9C-92CA-C4A47A584463}" srcOrd="0" destOrd="0" presId="urn:microsoft.com/office/officeart/2009/3/layout/HorizontalOrganizationChart"/>
    <dgm:cxn modelId="{C1690D47-62CA-4B17-9247-86E495C2E719}" type="presOf" srcId="{181FDC7D-3896-490F-989F-F7EFF7903497}" destId="{325F3B9F-87C3-4759-B0CD-5E6FBFFA72AF}" srcOrd="0" destOrd="0" presId="urn:microsoft.com/office/officeart/2009/3/layout/HorizontalOrganizationChart"/>
    <dgm:cxn modelId="{73246E44-804F-4197-930C-D0583BA123FF}" srcId="{17A044CC-9F48-4146-8310-EB3DF0B74E83}" destId="{7CEF5638-3244-4DD2-ABAD-49F75A94796D}" srcOrd="1" destOrd="0" parTransId="{079913A6-4A93-4BE0-A96D-E843DB9D4344}" sibTransId="{CAAEB891-2B0B-47F4-9ECC-C68246E52C36}"/>
    <dgm:cxn modelId="{68A190E0-948E-4C1D-9F0B-E18918EC16E1}" type="presOf" srcId="{61C3A29A-4CC9-431A-9732-05DF121AB144}" destId="{FE264C0D-CFC1-4B00-83BC-5F0C2AD4F7FD}" srcOrd="0" destOrd="0" presId="urn:microsoft.com/office/officeart/2009/3/layout/HorizontalOrganizationChart"/>
    <dgm:cxn modelId="{AA0C7EB6-7824-4D75-9640-BA236607D19C}" type="presOf" srcId="{14874684-C73B-413E-AA54-2DFCC5650121}" destId="{038215AA-470E-4A9C-99E3-C44151443EA1}" srcOrd="1" destOrd="0" presId="urn:microsoft.com/office/officeart/2009/3/layout/HorizontalOrganizationChart"/>
    <dgm:cxn modelId="{A9B1BDF2-8C9F-48F5-A521-4E30A2A235EF}" type="presOf" srcId="{9018D282-A318-4E31-A125-8EBBCC5FC9DE}" destId="{9EED7A0A-741B-4B75-A316-778AD4DBE0CC}" srcOrd="0" destOrd="0" presId="urn:microsoft.com/office/officeart/2009/3/layout/HorizontalOrganizationChart"/>
    <dgm:cxn modelId="{637CBDFD-F00B-4737-AA36-D8B0833BE6A9}" srcId="{17A044CC-9F48-4146-8310-EB3DF0B74E83}" destId="{B0B0390D-A4F2-4277-9800-99D83CCDE6F2}" srcOrd="0" destOrd="0" parTransId="{3FF4521C-9891-4344-B3D6-05CBB34E2EFB}" sibTransId="{D8F3532C-A271-4EE0-AD50-CEF4CDBDF87B}"/>
    <dgm:cxn modelId="{CE5B1770-E393-4EA3-94ED-4A8E73A37CC2}" type="presOf" srcId="{42C209CB-3EBB-4D0D-9A85-FE8F1B17946E}" destId="{1C2DFCA6-12ED-4846-B48B-BD92B5B074E2}" srcOrd="0" destOrd="0" presId="urn:microsoft.com/office/officeart/2009/3/layout/HorizontalOrganizationChart"/>
    <dgm:cxn modelId="{BAC070C9-2BD9-4F6F-A676-6A3C149681F5}" type="presOf" srcId="{75B4490B-F628-4CA0-BB1F-4FCB14636C8A}" destId="{313D52F8-5CFA-40C9-8FDE-B12196611EC5}" srcOrd="0" destOrd="0" presId="urn:microsoft.com/office/officeart/2009/3/layout/HorizontalOrganizationChart"/>
    <dgm:cxn modelId="{F6B85A2D-3540-4FFD-8C79-42C1D4B5C5FB}" type="presOf" srcId="{7CEF5638-3244-4DD2-ABAD-49F75A94796D}" destId="{D8429F8C-BD43-45A1-AE54-1520AD0626CE}" srcOrd="0" destOrd="0" presId="urn:microsoft.com/office/officeart/2009/3/layout/HorizontalOrganizationChart"/>
    <dgm:cxn modelId="{076787E4-505E-47B9-91DB-3BB62B9EBF82}" srcId="{7CEF5638-3244-4DD2-ABAD-49F75A94796D}" destId="{9AE2A03C-E1E6-45DB-A403-5A3ACEBEB1F8}" srcOrd="1" destOrd="0" parTransId="{42C209CB-3EBB-4D0D-9A85-FE8F1B17946E}" sibTransId="{1F1972B4-4DC6-4F3A-BDFA-7BFA4D7A760D}"/>
    <dgm:cxn modelId="{FD87A640-34BD-4668-A879-8A21315AF0BA}" type="presOf" srcId="{3FF4521C-9891-4344-B3D6-05CBB34E2EFB}" destId="{96819960-3E0A-45AD-93AC-A1DA3996ADE3}" srcOrd="0" destOrd="0" presId="urn:microsoft.com/office/officeart/2009/3/layout/HorizontalOrganizationChart"/>
    <dgm:cxn modelId="{E54FF301-8BA0-4FA5-8ED1-CD0EFEA8ECB8}" type="presOf" srcId="{40188524-CD19-4ED0-826A-3A3DAC400369}" destId="{81914D19-F743-4A33-BC46-B92884754495}" srcOrd="0" destOrd="0" presId="urn:microsoft.com/office/officeart/2009/3/layout/HorizontalOrganizationChart"/>
    <dgm:cxn modelId="{E80DA9B0-6BA8-4881-B4B2-58F45B412DED}" type="presOf" srcId="{7CEF5638-3244-4DD2-ABAD-49F75A94796D}" destId="{BE5892EF-FCF5-43C0-B19D-1B3AA23D662B}" srcOrd="1" destOrd="0" presId="urn:microsoft.com/office/officeart/2009/3/layout/HorizontalOrganizationChart"/>
    <dgm:cxn modelId="{5A1AC636-86A7-46C8-9889-7ED64472B2B3}" type="presOf" srcId="{223DC687-5EEE-4CC7-A0C5-C1CD5C4FE159}" destId="{47DF004F-010A-4BEF-9102-D8D11A1CAB3F}" srcOrd="0" destOrd="0" presId="urn:microsoft.com/office/officeart/2009/3/layout/HorizontalOrganizationChart"/>
    <dgm:cxn modelId="{0C3ECA5B-42C3-4A63-80F1-A90C7FBAA627}" type="presOf" srcId="{1EA9801F-CDFE-428C-9863-C52EA8F23FAE}" destId="{E2D7BC17-B788-4F3B-A95B-F6E558AE351A}" srcOrd="0" destOrd="0" presId="urn:microsoft.com/office/officeart/2009/3/layout/HorizontalOrganizationChart"/>
    <dgm:cxn modelId="{EE8C9A67-0293-4E93-A7E7-2311118AC94E}" type="presOf" srcId="{17A044CC-9F48-4146-8310-EB3DF0B74E83}" destId="{BF4A77B0-FC95-49BE-BFD7-5B3C191A1B6A}" srcOrd="1" destOrd="0" presId="urn:microsoft.com/office/officeart/2009/3/layout/HorizontalOrganizationChart"/>
    <dgm:cxn modelId="{6D8463D9-964E-4E8F-BF8E-2D64E5EEC6FC}" type="presOf" srcId="{61C3A29A-4CC9-431A-9732-05DF121AB144}" destId="{33B9DDB3-2300-4105-B80E-AB80E968C306}" srcOrd="1" destOrd="0" presId="urn:microsoft.com/office/officeart/2009/3/layout/HorizontalOrganizationChart"/>
    <dgm:cxn modelId="{D6581FC9-F915-4A87-953C-E8F95EE033B2}" type="presOf" srcId="{CA7E7E06-B52B-4E0B-A629-2C706E961F04}" destId="{DFBED14C-0060-41F4-A51B-FF8C3B890142}" srcOrd="0" destOrd="0" presId="urn:microsoft.com/office/officeart/2009/3/layout/HorizontalOrganizationChart"/>
    <dgm:cxn modelId="{B69A6C40-8E45-4581-9675-ED5A35063E2E}" srcId="{7CEF5638-3244-4DD2-ABAD-49F75A94796D}" destId="{5AAD4BFA-8118-4574-A4A6-0CB8CBF76721}" srcOrd="3" destOrd="0" parTransId="{BAF8590E-30F1-4635-97DE-56ACFFFC5510}" sibTransId="{447352EB-AF4D-432E-949F-3AED32A617A5}"/>
    <dgm:cxn modelId="{A702D94E-31A6-48A5-A815-A2077C0BAF68}" type="presOf" srcId="{5AAD4BFA-8118-4574-A4A6-0CB8CBF76721}" destId="{EFE1D8E2-3E98-413A-AF31-703A9A00B31C}" srcOrd="1" destOrd="0" presId="urn:microsoft.com/office/officeart/2009/3/layout/HorizontalOrganizationChart"/>
    <dgm:cxn modelId="{96DC83AA-329F-408E-9C68-47545A7C3F91}" srcId="{B0B0390D-A4F2-4277-9800-99D83CCDE6F2}" destId="{40188524-CD19-4ED0-826A-3A3DAC400369}" srcOrd="2" destOrd="0" parTransId="{9018D282-A318-4E31-A125-8EBBCC5FC9DE}" sibTransId="{41657858-4277-4532-AB67-1E62590F6A55}"/>
    <dgm:cxn modelId="{BB9B73FC-B1FE-42C9-9429-653F577DC8BC}" type="presOf" srcId="{40188524-CD19-4ED0-826A-3A3DAC400369}" destId="{D042B458-AAA4-4BA8-927A-582D8661A29F}" srcOrd="1" destOrd="0" presId="urn:microsoft.com/office/officeart/2009/3/layout/HorizontalOrganizationChart"/>
    <dgm:cxn modelId="{474A3E90-7391-4B9F-BF86-B03CA51A73EA}" srcId="{181FDC7D-3896-490F-989F-F7EFF7903497}" destId="{17A044CC-9F48-4146-8310-EB3DF0B74E83}" srcOrd="0" destOrd="0" parTransId="{865787A8-994E-4FCF-A111-C4C2FA2C9A48}" sibTransId="{B7CCA77F-8332-454A-9691-5F4D149D1008}"/>
    <dgm:cxn modelId="{3F0C153F-A8C8-44EB-8AF9-A8C6C9FA447F}" srcId="{7CEF5638-3244-4DD2-ABAD-49F75A94796D}" destId="{61C3A29A-4CC9-431A-9732-05DF121AB144}" srcOrd="2" destOrd="0" parTransId="{1EA9801F-CDFE-428C-9863-C52EA8F23FAE}" sibTransId="{7367CE73-7DD3-4AEB-8B33-D61794342656}"/>
    <dgm:cxn modelId="{50E0A746-A81B-48E3-AB8E-CE747019A6ED}" type="presOf" srcId="{D4C33C3C-9BBB-46A2-9FE3-C57A74447610}" destId="{B3857335-1A10-447C-A04A-5B4001953096}" srcOrd="1" destOrd="0" presId="urn:microsoft.com/office/officeart/2009/3/layout/HorizontalOrganizationChart"/>
    <dgm:cxn modelId="{B213C341-97D1-4354-850F-7AED45AE7D66}" type="presOf" srcId="{5AAD4BFA-8118-4574-A4A6-0CB8CBF76721}" destId="{BE21DACC-C5B5-46BF-82DE-C8F9C62C4C62}" srcOrd="0" destOrd="0" presId="urn:microsoft.com/office/officeart/2009/3/layout/HorizontalOrganizationChart"/>
    <dgm:cxn modelId="{15037526-ABBD-40CE-A2F3-BCD2DF906241}" srcId="{B0B0390D-A4F2-4277-9800-99D83CCDE6F2}" destId="{F6D0A388-635D-40A0-B97C-4EAF0B157CE9}" srcOrd="1" destOrd="0" parTransId="{75B4490B-F628-4CA0-BB1F-4FCB14636C8A}" sibTransId="{34384E1E-0B83-4F79-AFA8-46C1A656B1B6}"/>
    <dgm:cxn modelId="{0AC30A3F-CD28-465A-BE18-46050FC577F2}" type="presOf" srcId="{08D5C930-2B65-4F6E-B94B-B3CD445475B5}" destId="{FE4F6F82-0AEA-401D-ADAF-43ECAF677077}" srcOrd="0" destOrd="0" presId="urn:microsoft.com/office/officeart/2009/3/layout/HorizontalOrganizationChart"/>
    <dgm:cxn modelId="{9B0B8145-1EA4-4E70-9719-5222D6AB6BC7}" type="presOf" srcId="{A7CB2786-DA09-4390-AA89-7E8A123D8A6B}" destId="{CE2EE18A-F2B5-42F5-855D-6A8832F5B71A}" srcOrd="0" destOrd="0" presId="urn:microsoft.com/office/officeart/2009/3/layout/HorizontalOrganizationChart"/>
    <dgm:cxn modelId="{FAF5BB8B-6771-409E-A9E8-196E47252669}" type="presOf" srcId="{9F434C48-D8B8-40F1-99EF-E039311CBFA3}" destId="{E66A0B27-E005-4B92-999A-981249B35C28}" srcOrd="0" destOrd="0" presId="urn:microsoft.com/office/officeart/2009/3/layout/HorizontalOrganizationChart"/>
    <dgm:cxn modelId="{37841182-10CB-43BE-85E0-8D58808F1DC6}" type="presOf" srcId="{D4C33C3C-9BBB-46A2-9FE3-C57A74447610}" destId="{9316B85A-2C57-4416-94FC-0EECD4780DB4}" srcOrd="0" destOrd="0" presId="urn:microsoft.com/office/officeart/2009/3/layout/HorizontalOrganizationChart"/>
    <dgm:cxn modelId="{8461C2B2-ED1D-4384-AEAD-443CBF4FDA8B}" type="presOf" srcId="{CA7E7E06-B52B-4E0B-A629-2C706E961F04}" destId="{B9EFE9AA-F015-4D4C-96D9-4972642C2442}" srcOrd="1" destOrd="0" presId="urn:microsoft.com/office/officeart/2009/3/layout/HorizontalOrganizationChart"/>
    <dgm:cxn modelId="{D1A6FDFC-BA41-4574-88CD-C91279F1F78C}" type="presParOf" srcId="{325F3B9F-87C3-4759-B0CD-5E6FBFFA72AF}" destId="{D3D42A1D-4224-490C-A091-0E25BFEDDF65}" srcOrd="0" destOrd="0" presId="urn:microsoft.com/office/officeart/2009/3/layout/HorizontalOrganizationChart"/>
    <dgm:cxn modelId="{3D5D8B7E-6BF2-4A9C-B78B-DEDA7974DC29}" type="presParOf" srcId="{D3D42A1D-4224-490C-A091-0E25BFEDDF65}" destId="{D1EC6E0B-650B-47E9-A67C-95119854AE9C}" srcOrd="0" destOrd="0" presId="urn:microsoft.com/office/officeart/2009/3/layout/HorizontalOrganizationChart"/>
    <dgm:cxn modelId="{54EB6BB1-F15D-452D-9C45-B6FF9F3566B1}" type="presParOf" srcId="{D1EC6E0B-650B-47E9-A67C-95119854AE9C}" destId="{52CB4060-FDA3-4A25-8A44-4FF6D040DE38}" srcOrd="0" destOrd="0" presId="urn:microsoft.com/office/officeart/2009/3/layout/HorizontalOrganizationChart"/>
    <dgm:cxn modelId="{7E027DE1-7612-4B53-9993-E3FECD49E8B5}" type="presParOf" srcId="{D1EC6E0B-650B-47E9-A67C-95119854AE9C}" destId="{BF4A77B0-FC95-49BE-BFD7-5B3C191A1B6A}" srcOrd="1" destOrd="0" presId="urn:microsoft.com/office/officeart/2009/3/layout/HorizontalOrganizationChart"/>
    <dgm:cxn modelId="{B20FFDCB-7457-4DFE-9FD8-710649481C6B}" type="presParOf" srcId="{D3D42A1D-4224-490C-A091-0E25BFEDDF65}" destId="{352E2217-0DB8-455B-981B-BD757EFCAD78}" srcOrd="1" destOrd="0" presId="urn:microsoft.com/office/officeart/2009/3/layout/HorizontalOrganizationChart"/>
    <dgm:cxn modelId="{F924543E-DEBE-460A-A8A7-E744DB544CC1}" type="presParOf" srcId="{352E2217-0DB8-455B-981B-BD757EFCAD78}" destId="{96819960-3E0A-45AD-93AC-A1DA3996ADE3}" srcOrd="0" destOrd="0" presId="urn:microsoft.com/office/officeart/2009/3/layout/HorizontalOrganizationChart"/>
    <dgm:cxn modelId="{486DFBC7-517C-44C9-9F10-73F5567A2A8E}" type="presParOf" srcId="{352E2217-0DB8-455B-981B-BD757EFCAD78}" destId="{2C94373D-0E26-46C8-A5C7-96271316FE2C}" srcOrd="1" destOrd="0" presId="urn:microsoft.com/office/officeart/2009/3/layout/HorizontalOrganizationChart"/>
    <dgm:cxn modelId="{32B83CA8-9E49-4EC8-AE9A-189571019B45}" type="presParOf" srcId="{2C94373D-0E26-46C8-A5C7-96271316FE2C}" destId="{8063AAF5-5702-453D-849F-E3B448A3BA40}" srcOrd="0" destOrd="0" presId="urn:microsoft.com/office/officeart/2009/3/layout/HorizontalOrganizationChart"/>
    <dgm:cxn modelId="{6BF3998C-E738-4F9D-9E98-3A90C9F7A858}" type="presParOf" srcId="{8063AAF5-5702-453D-849F-E3B448A3BA40}" destId="{AD6F9C24-A258-4F9C-92CA-C4A47A584463}" srcOrd="0" destOrd="0" presId="urn:microsoft.com/office/officeart/2009/3/layout/HorizontalOrganizationChart"/>
    <dgm:cxn modelId="{CE51A21C-F5FB-4527-AA88-7091096B54F7}" type="presParOf" srcId="{8063AAF5-5702-453D-849F-E3B448A3BA40}" destId="{3868CB45-A372-457D-B75A-BB1EAE7252BF}" srcOrd="1" destOrd="0" presId="urn:microsoft.com/office/officeart/2009/3/layout/HorizontalOrganizationChart"/>
    <dgm:cxn modelId="{50616AAD-5A56-4661-9460-BE30E409C07F}" type="presParOf" srcId="{2C94373D-0E26-46C8-A5C7-96271316FE2C}" destId="{7FC6B686-76D5-4A71-93EE-F2AFDE93DBEE}" srcOrd="1" destOrd="0" presId="urn:microsoft.com/office/officeart/2009/3/layout/HorizontalOrganizationChart"/>
    <dgm:cxn modelId="{A296C7FE-9955-48BC-94A2-96C5BE416580}" type="presParOf" srcId="{7FC6B686-76D5-4A71-93EE-F2AFDE93DBEE}" destId="{E66A0B27-E005-4B92-999A-981249B35C28}" srcOrd="0" destOrd="0" presId="urn:microsoft.com/office/officeart/2009/3/layout/HorizontalOrganizationChart"/>
    <dgm:cxn modelId="{C78419EC-6A68-4442-BF38-D54968094708}" type="presParOf" srcId="{7FC6B686-76D5-4A71-93EE-F2AFDE93DBEE}" destId="{159ABD05-A01B-404B-8A73-447A7B14C54B}" srcOrd="1" destOrd="0" presId="urn:microsoft.com/office/officeart/2009/3/layout/HorizontalOrganizationChart"/>
    <dgm:cxn modelId="{90D8BE17-012F-40EE-9CCA-C9856357025E}" type="presParOf" srcId="{159ABD05-A01B-404B-8A73-447A7B14C54B}" destId="{7C593952-DD06-438B-AF16-40EA87F1F8F9}" srcOrd="0" destOrd="0" presId="urn:microsoft.com/office/officeart/2009/3/layout/HorizontalOrganizationChart"/>
    <dgm:cxn modelId="{DB84A9F5-3457-452E-B379-63ED90C982DB}" type="presParOf" srcId="{7C593952-DD06-438B-AF16-40EA87F1F8F9}" destId="{DFBED14C-0060-41F4-A51B-FF8C3B890142}" srcOrd="0" destOrd="0" presId="urn:microsoft.com/office/officeart/2009/3/layout/HorizontalOrganizationChart"/>
    <dgm:cxn modelId="{FE6F6996-1B74-4D3B-9534-925A91189DE4}" type="presParOf" srcId="{7C593952-DD06-438B-AF16-40EA87F1F8F9}" destId="{B9EFE9AA-F015-4D4C-96D9-4972642C2442}" srcOrd="1" destOrd="0" presId="urn:microsoft.com/office/officeart/2009/3/layout/HorizontalOrganizationChart"/>
    <dgm:cxn modelId="{E3494849-E37B-470F-903C-4553D0CD826D}" type="presParOf" srcId="{159ABD05-A01B-404B-8A73-447A7B14C54B}" destId="{CA3697C0-D690-43B4-A3F1-06FEB4855F39}" srcOrd="1" destOrd="0" presId="urn:microsoft.com/office/officeart/2009/3/layout/HorizontalOrganizationChart"/>
    <dgm:cxn modelId="{8B7E3FDD-C2C5-4351-BF64-2377532BBD1F}" type="presParOf" srcId="{159ABD05-A01B-404B-8A73-447A7B14C54B}" destId="{4A55B67F-8890-4432-81D2-1C6F4A696AAE}" srcOrd="2" destOrd="0" presId="urn:microsoft.com/office/officeart/2009/3/layout/HorizontalOrganizationChart"/>
    <dgm:cxn modelId="{9E9AF333-EAFF-40BF-829D-B18536E8E478}" type="presParOf" srcId="{7FC6B686-76D5-4A71-93EE-F2AFDE93DBEE}" destId="{313D52F8-5CFA-40C9-8FDE-B12196611EC5}" srcOrd="2" destOrd="0" presId="urn:microsoft.com/office/officeart/2009/3/layout/HorizontalOrganizationChart"/>
    <dgm:cxn modelId="{E39DE6EE-51AA-4CE2-8751-219FAD54B470}" type="presParOf" srcId="{7FC6B686-76D5-4A71-93EE-F2AFDE93DBEE}" destId="{C107AAF3-6475-44D9-BEA6-DEAEF92F0775}" srcOrd="3" destOrd="0" presId="urn:microsoft.com/office/officeart/2009/3/layout/HorizontalOrganizationChart"/>
    <dgm:cxn modelId="{E0DF2D59-AA96-495B-AC5C-B3774A4E1095}" type="presParOf" srcId="{C107AAF3-6475-44D9-BEA6-DEAEF92F0775}" destId="{91463B84-66F1-4CEA-9497-4251D5CC2E15}" srcOrd="0" destOrd="0" presId="urn:microsoft.com/office/officeart/2009/3/layout/HorizontalOrganizationChart"/>
    <dgm:cxn modelId="{6F3A8D5C-86EB-468D-A079-E7A630128ADF}" type="presParOf" srcId="{91463B84-66F1-4CEA-9497-4251D5CC2E15}" destId="{509D42B0-E311-4BDE-A3AB-43E1E843828F}" srcOrd="0" destOrd="0" presId="urn:microsoft.com/office/officeart/2009/3/layout/HorizontalOrganizationChart"/>
    <dgm:cxn modelId="{CF279F84-EF07-4965-B03E-E7E42923769D}" type="presParOf" srcId="{91463B84-66F1-4CEA-9497-4251D5CC2E15}" destId="{78E910B2-F76C-4CE4-8E29-FFA4C7E4C55C}" srcOrd="1" destOrd="0" presId="urn:microsoft.com/office/officeart/2009/3/layout/HorizontalOrganizationChart"/>
    <dgm:cxn modelId="{0B9E5BE0-9735-43D6-9F39-DCCC005388D2}" type="presParOf" srcId="{C107AAF3-6475-44D9-BEA6-DEAEF92F0775}" destId="{B37B8643-FB06-47F1-AA2B-FF906B41C892}" srcOrd="1" destOrd="0" presId="urn:microsoft.com/office/officeart/2009/3/layout/HorizontalOrganizationChart"/>
    <dgm:cxn modelId="{0AA91752-92DA-4FC1-BBD0-B457F0C95582}" type="presParOf" srcId="{C107AAF3-6475-44D9-BEA6-DEAEF92F0775}" destId="{7A5FA3B7-2C8F-4346-98CC-31638D3A23F9}" srcOrd="2" destOrd="0" presId="urn:microsoft.com/office/officeart/2009/3/layout/HorizontalOrganizationChart"/>
    <dgm:cxn modelId="{DBE13156-AF94-4C16-B2F0-579A7444BC8D}" type="presParOf" srcId="{7FC6B686-76D5-4A71-93EE-F2AFDE93DBEE}" destId="{9EED7A0A-741B-4B75-A316-778AD4DBE0CC}" srcOrd="4" destOrd="0" presId="urn:microsoft.com/office/officeart/2009/3/layout/HorizontalOrganizationChart"/>
    <dgm:cxn modelId="{29C9499E-CA94-4D8C-8A8B-7E7732643046}" type="presParOf" srcId="{7FC6B686-76D5-4A71-93EE-F2AFDE93DBEE}" destId="{E0273D09-BF6E-407C-A543-5F8CC878CC68}" srcOrd="5" destOrd="0" presId="urn:microsoft.com/office/officeart/2009/3/layout/HorizontalOrganizationChart"/>
    <dgm:cxn modelId="{015AEDF0-8C70-4BBA-A9E1-63CD9FFD4D9C}" type="presParOf" srcId="{E0273D09-BF6E-407C-A543-5F8CC878CC68}" destId="{CA216FAA-C6BB-43F1-B84F-99B2FF4BA00A}" srcOrd="0" destOrd="0" presId="urn:microsoft.com/office/officeart/2009/3/layout/HorizontalOrganizationChart"/>
    <dgm:cxn modelId="{D4C53805-70F1-4F7D-9AD3-97D9F49C9516}" type="presParOf" srcId="{CA216FAA-C6BB-43F1-B84F-99B2FF4BA00A}" destId="{81914D19-F743-4A33-BC46-B92884754495}" srcOrd="0" destOrd="0" presId="urn:microsoft.com/office/officeart/2009/3/layout/HorizontalOrganizationChart"/>
    <dgm:cxn modelId="{B05461A3-38AF-46E0-9F8B-3561E0A3BD22}" type="presParOf" srcId="{CA216FAA-C6BB-43F1-B84F-99B2FF4BA00A}" destId="{D042B458-AAA4-4BA8-927A-582D8661A29F}" srcOrd="1" destOrd="0" presId="urn:microsoft.com/office/officeart/2009/3/layout/HorizontalOrganizationChart"/>
    <dgm:cxn modelId="{D5C35762-4663-42EF-92C8-CA72B07FFCBB}" type="presParOf" srcId="{E0273D09-BF6E-407C-A543-5F8CC878CC68}" destId="{FA1000F2-BB87-44C8-A6C5-12DDC610528C}" srcOrd="1" destOrd="0" presId="urn:microsoft.com/office/officeart/2009/3/layout/HorizontalOrganizationChart"/>
    <dgm:cxn modelId="{6921B9AE-04A8-47C2-8021-0AB6AA4FCF97}" type="presParOf" srcId="{E0273D09-BF6E-407C-A543-5F8CC878CC68}" destId="{C1E66D83-11AE-4C71-8CBC-BB5F64071D2F}" srcOrd="2" destOrd="0" presId="urn:microsoft.com/office/officeart/2009/3/layout/HorizontalOrganizationChart"/>
    <dgm:cxn modelId="{A0C905D6-3231-4B2A-B71F-11537A7029F0}" type="presParOf" srcId="{7FC6B686-76D5-4A71-93EE-F2AFDE93DBEE}" destId="{47DF004F-010A-4BEF-9102-D8D11A1CAB3F}" srcOrd="6" destOrd="0" presId="urn:microsoft.com/office/officeart/2009/3/layout/HorizontalOrganizationChart"/>
    <dgm:cxn modelId="{D09DFE1C-D65A-4FB8-AB8C-4099CAC294D2}" type="presParOf" srcId="{7FC6B686-76D5-4A71-93EE-F2AFDE93DBEE}" destId="{25109AA8-8C48-415C-93B3-9D8E2E7C83D3}" srcOrd="7" destOrd="0" presId="urn:microsoft.com/office/officeart/2009/3/layout/HorizontalOrganizationChart"/>
    <dgm:cxn modelId="{3BE8EE44-EEBE-430F-8DD2-1909126155C1}" type="presParOf" srcId="{25109AA8-8C48-415C-93B3-9D8E2E7C83D3}" destId="{C18DDA97-367A-46D2-85BA-99927D937616}" srcOrd="0" destOrd="0" presId="urn:microsoft.com/office/officeart/2009/3/layout/HorizontalOrganizationChart"/>
    <dgm:cxn modelId="{6E9FD419-1D46-46DE-BA00-80C34D414FDB}" type="presParOf" srcId="{C18DDA97-367A-46D2-85BA-99927D937616}" destId="{D40AFFC1-460D-4E21-ADEE-CD469B4BFAD2}" srcOrd="0" destOrd="0" presId="urn:microsoft.com/office/officeart/2009/3/layout/HorizontalOrganizationChart"/>
    <dgm:cxn modelId="{F5C4DCB7-BE14-4DB8-A56A-A79FCA9939E6}" type="presParOf" srcId="{C18DDA97-367A-46D2-85BA-99927D937616}" destId="{038215AA-470E-4A9C-99E3-C44151443EA1}" srcOrd="1" destOrd="0" presId="urn:microsoft.com/office/officeart/2009/3/layout/HorizontalOrganizationChart"/>
    <dgm:cxn modelId="{38CD6B49-116A-43AD-A247-3B301573AC7F}" type="presParOf" srcId="{25109AA8-8C48-415C-93B3-9D8E2E7C83D3}" destId="{67B7F863-1CA3-49FE-AC25-65C4E73953C9}" srcOrd="1" destOrd="0" presId="urn:microsoft.com/office/officeart/2009/3/layout/HorizontalOrganizationChart"/>
    <dgm:cxn modelId="{596D88F9-F5CA-41CF-9FE9-6668742120CF}" type="presParOf" srcId="{25109AA8-8C48-415C-93B3-9D8E2E7C83D3}" destId="{689CDDDB-176E-41E8-BC32-4524C7E1E4BF}" srcOrd="2" destOrd="0" presId="urn:microsoft.com/office/officeart/2009/3/layout/HorizontalOrganizationChart"/>
    <dgm:cxn modelId="{45EA88F7-0D35-44DD-BBF1-4735B56874C8}" type="presParOf" srcId="{2C94373D-0E26-46C8-A5C7-96271316FE2C}" destId="{2F7DAE0A-A7BF-4FAF-B799-9B0DF3E3105D}" srcOrd="2" destOrd="0" presId="urn:microsoft.com/office/officeart/2009/3/layout/HorizontalOrganizationChart"/>
    <dgm:cxn modelId="{AAA4867C-575D-4EB4-AA43-0993B20322DA}" type="presParOf" srcId="{352E2217-0DB8-455B-981B-BD757EFCAD78}" destId="{5E1AD3E6-44C8-42EB-9210-8D4DC86F9551}" srcOrd="2" destOrd="0" presId="urn:microsoft.com/office/officeart/2009/3/layout/HorizontalOrganizationChart"/>
    <dgm:cxn modelId="{EAB38011-1E00-4018-9AEC-8F8EDF67D486}" type="presParOf" srcId="{352E2217-0DB8-455B-981B-BD757EFCAD78}" destId="{E04B65D2-149A-4A05-840D-9A97D21C5D0C}" srcOrd="3" destOrd="0" presId="urn:microsoft.com/office/officeart/2009/3/layout/HorizontalOrganizationChart"/>
    <dgm:cxn modelId="{B39324EF-7430-48E2-A3A6-FFE9FAE8FA3E}" type="presParOf" srcId="{E04B65D2-149A-4A05-840D-9A97D21C5D0C}" destId="{0F6BEF64-F119-46EE-947A-A6FDF68A2756}" srcOrd="0" destOrd="0" presId="urn:microsoft.com/office/officeart/2009/3/layout/HorizontalOrganizationChart"/>
    <dgm:cxn modelId="{4BD0DB25-4C81-49EC-930E-B1CF781E3B6D}" type="presParOf" srcId="{0F6BEF64-F119-46EE-947A-A6FDF68A2756}" destId="{D8429F8C-BD43-45A1-AE54-1520AD0626CE}" srcOrd="0" destOrd="0" presId="urn:microsoft.com/office/officeart/2009/3/layout/HorizontalOrganizationChart"/>
    <dgm:cxn modelId="{8E7B67C7-EB24-4A3E-8C8F-53A0EC796075}" type="presParOf" srcId="{0F6BEF64-F119-46EE-947A-A6FDF68A2756}" destId="{BE5892EF-FCF5-43C0-B19D-1B3AA23D662B}" srcOrd="1" destOrd="0" presId="urn:microsoft.com/office/officeart/2009/3/layout/HorizontalOrganizationChart"/>
    <dgm:cxn modelId="{6CD4295E-0016-44A4-A8E7-3C5180D67676}" type="presParOf" srcId="{E04B65D2-149A-4A05-840D-9A97D21C5D0C}" destId="{9C94965F-D46D-4457-90B1-4849BE4CD569}" srcOrd="1" destOrd="0" presId="urn:microsoft.com/office/officeart/2009/3/layout/HorizontalOrganizationChart"/>
    <dgm:cxn modelId="{2A820F4E-EB49-445B-899C-1D5138D15728}" type="presParOf" srcId="{9C94965F-D46D-4457-90B1-4849BE4CD569}" destId="{CE2EE18A-F2B5-42F5-855D-6A8832F5B71A}" srcOrd="0" destOrd="0" presId="urn:microsoft.com/office/officeart/2009/3/layout/HorizontalOrganizationChart"/>
    <dgm:cxn modelId="{EC6F24CA-867C-44E1-84F9-801BA8DBD396}" type="presParOf" srcId="{9C94965F-D46D-4457-90B1-4849BE4CD569}" destId="{7431639D-6488-4C75-BDB9-405DFBE5E274}" srcOrd="1" destOrd="0" presId="urn:microsoft.com/office/officeart/2009/3/layout/HorizontalOrganizationChart"/>
    <dgm:cxn modelId="{FC210F38-AFF1-4BB6-93E0-D550E283B32C}" type="presParOf" srcId="{7431639D-6488-4C75-BDB9-405DFBE5E274}" destId="{734F99D6-2FC0-498D-BC5D-D1BEE14F1942}" srcOrd="0" destOrd="0" presId="urn:microsoft.com/office/officeart/2009/3/layout/HorizontalOrganizationChart"/>
    <dgm:cxn modelId="{8586F704-B996-4315-A9CC-CE03EC4A1239}" type="presParOf" srcId="{734F99D6-2FC0-498D-BC5D-D1BEE14F1942}" destId="{FE4F6F82-0AEA-401D-ADAF-43ECAF677077}" srcOrd="0" destOrd="0" presId="urn:microsoft.com/office/officeart/2009/3/layout/HorizontalOrganizationChart"/>
    <dgm:cxn modelId="{C19CB67A-04A3-4DA7-AEED-5C5F5B894F57}" type="presParOf" srcId="{734F99D6-2FC0-498D-BC5D-D1BEE14F1942}" destId="{CB98D8B5-AE1C-4ECD-A7B2-2865F64BAF6D}" srcOrd="1" destOrd="0" presId="urn:microsoft.com/office/officeart/2009/3/layout/HorizontalOrganizationChart"/>
    <dgm:cxn modelId="{89B7C38C-3B2A-4F69-92B9-B850B402292C}" type="presParOf" srcId="{7431639D-6488-4C75-BDB9-405DFBE5E274}" destId="{E46F1AB9-B9EC-4C15-9ED2-611F767A0572}" srcOrd="1" destOrd="0" presId="urn:microsoft.com/office/officeart/2009/3/layout/HorizontalOrganizationChart"/>
    <dgm:cxn modelId="{DC4952DC-B4FB-48E7-B612-A49E4F733664}" type="presParOf" srcId="{7431639D-6488-4C75-BDB9-405DFBE5E274}" destId="{11E481D7-0906-4329-B356-A97560A09853}" srcOrd="2" destOrd="0" presId="urn:microsoft.com/office/officeart/2009/3/layout/HorizontalOrganizationChart"/>
    <dgm:cxn modelId="{D041E8EA-1496-44CF-9C4C-B2482DCB8185}" type="presParOf" srcId="{9C94965F-D46D-4457-90B1-4849BE4CD569}" destId="{1C2DFCA6-12ED-4846-B48B-BD92B5B074E2}" srcOrd="2" destOrd="0" presId="urn:microsoft.com/office/officeart/2009/3/layout/HorizontalOrganizationChart"/>
    <dgm:cxn modelId="{F7AC6C2E-3881-49E7-B195-ED7ECA98A64C}" type="presParOf" srcId="{9C94965F-D46D-4457-90B1-4849BE4CD569}" destId="{686FD1B9-9726-4C57-B58F-456CCA9E1222}" srcOrd="3" destOrd="0" presId="urn:microsoft.com/office/officeart/2009/3/layout/HorizontalOrganizationChart"/>
    <dgm:cxn modelId="{443D1A75-11BC-4DF2-94DD-11B72033D680}" type="presParOf" srcId="{686FD1B9-9726-4C57-B58F-456CCA9E1222}" destId="{681F6769-E7B6-42B4-9C1C-2B4FCC5BA20E}" srcOrd="0" destOrd="0" presId="urn:microsoft.com/office/officeart/2009/3/layout/HorizontalOrganizationChart"/>
    <dgm:cxn modelId="{D836C04A-3AC0-4D8F-98F1-6BE59B7CA9D6}" type="presParOf" srcId="{681F6769-E7B6-42B4-9C1C-2B4FCC5BA20E}" destId="{41CA4AE4-23AD-46BE-85B7-4476456299BC}" srcOrd="0" destOrd="0" presId="urn:microsoft.com/office/officeart/2009/3/layout/HorizontalOrganizationChart"/>
    <dgm:cxn modelId="{752CF550-8ED1-426D-B760-6BCF17320E5B}" type="presParOf" srcId="{681F6769-E7B6-42B4-9C1C-2B4FCC5BA20E}" destId="{BF43B5C4-4C52-46D9-A97C-EFD8D733637A}" srcOrd="1" destOrd="0" presId="urn:microsoft.com/office/officeart/2009/3/layout/HorizontalOrganizationChart"/>
    <dgm:cxn modelId="{813C1B8E-BFA9-4F5B-89A7-BF25D850F631}" type="presParOf" srcId="{686FD1B9-9726-4C57-B58F-456CCA9E1222}" destId="{09128CEB-2FE3-4264-82AE-90F221FA5ED3}" srcOrd="1" destOrd="0" presId="urn:microsoft.com/office/officeart/2009/3/layout/HorizontalOrganizationChart"/>
    <dgm:cxn modelId="{64893E45-F845-4BE3-8F75-05EB26649D38}" type="presParOf" srcId="{686FD1B9-9726-4C57-B58F-456CCA9E1222}" destId="{D00B8C15-DE49-40E6-B8B8-90B849553421}" srcOrd="2" destOrd="0" presId="urn:microsoft.com/office/officeart/2009/3/layout/HorizontalOrganizationChart"/>
    <dgm:cxn modelId="{671C93D6-079C-425A-9215-99FC7AF71048}" type="presParOf" srcId="{9C94965F-D46D-4457-90B1-4849BE4CD569}" destId="{E2D7BC17-B788-4F3B-A95B-F6E558AE351A}" srcOrd="4" destOrd="0" presId="urn:microsoft.com/office/officeart/2009/3/layout/HorizontalOrganizationChart"/>
    <dgm:cxn modelId="{BBE13CFD-29F9-4DF3-ACF6-850641A9A84C}" type="presParOf" srcId="{9C94965F-D46D-4457-90B1-4849BE4CD569}" destId="{F9530E42-D81F-4B7B-86EF-1687C2DCE79F}" srcOrd="5" destOrd="0" presId="urn:microsoft.com/office/officeart/2009/3/layout/HorizontalOrganizationChart"/>
    <dgm:cxn modelId="{91666E91-B17E-475F-9770-AF92CF36D977}" type="presParOf" srcId="{F9530E42-D81F-4B7B-86EF-1687C2DCE79F}" destId="{21E57A16-479E-4E07-BD1C-DA1709F40B93}" srcOrd="0" destOrd="0" presId="urn:microsoft.com/office/officeart/2009/3/layout/HorizontalOrganizationChart"/>
    <dgm:cxn modelId="{DB192B22-0B80-4A47-B6D7-F4ED40485506}" type="presParOf" srcId="{21E57A16-479E-4E07-BD1C-DA1709F40B93}" destId="{FE264C0D-CFC1-4B00-83BC-5F0C2AD4F7FD}" srcOrd="0" destOrd="0" presId="urn:microsoft.com/office/officeart/2009/3/layout/HorizontalOrganizationChart"/>
    <dgm:cxn modelId="{486D47F3-927A-4C39-BCBF-2E08B34FB119}" type="presParOf" srcId="{21E57A16-479E-4E07-BD1C-DA1709F40B93}" destId="{33B9DDB3-2300-4105-B80E-AB80E968C306}" srcOrd="1" destOrd="0" presId="urn:microsoft.com/office/officeart/2009/3/layout/HorizontalOrganizationChart"/>
    <dgm:cxn modelId="{B58AAA0B-190D-4373-A19F-804FC0CC667B}" type="presParOf" srcId="{F9530E42-D81F-4B7B-86EF-1687C2DCE79F}" destId="{27F7582E-3E33-4F38-ACEC-FC710B7DFAC9}" srcOrd="1" destOrd="0" presId="urn:microsoft.com/office/officeart/2009/3/layout/HorizontalOrganizationChart"/>
    <dgm:cxn modelId="{F2261D00-D2C7-4B0E-9F5A-49139A4A7139}" type="presParOf" srcId="{F9530E42-D81F-4B7B-86EF-1687C2DCE79F}" destId="{AFA3F076-FC48-4BF6-AEE9-2DD1CD788E3B}" srcOrd="2" destOrd="0" presId="urn:microsoft.com/office/officeart/2009/3/layout/HorizontalOrganizationChart"/>
    <dgm:cxn modelId="{FA2868A4-951A-4402-B8AA-DB5647198547}" type="presParOf" srcId="{9C94965F-D46D-4457-90B1-4849BE4CD569}" destId="{851C75CB-0361-4BED-8656-7C64582593F1}" srcOrd="6" destOrd="0" presId="urn:microsoft.com/office/officeart/2009/3/layout/HorizontalOrganizationChart"/>
    <dgm:cxn modelId="{DB61FAE7-7AAB-46FB-8705-9F59110113EF}" type="presParOf" srcId="{9C94965F-D46D-4457-90B1-4849BE4CD569}" destId="{20CDB043-6E6D-4F8F-9142-4853F9CBCDF7}" srcOrd="7" destOrd="0" presId="urn:microsoft.com/office/officeart/2009/3/layout/HorizontalOrganizationChart"/>
    <dgm:cxn modelId="{E77FB3A3-44FE-4A55-A82D-97034F621A95}" type="presParOf" srcId="{20CDB043-6E6D-4F8F-9142-4853F9CBCDF7}" destId="{2894409E-EB94-4C62-B9FA-ACDD6F93CDD0}" srcOrd="0" destOrd="0" presId="urn:microsoft.com/office/officeart/2009/3/layout/HorizontalOrganizationChart"/>
    <dgm:cxn modelId="{93DE5A0F-44A8-4F5A-B63D-F77CF376DE3C}" type="presParOf" srcId="{2894409E-EB94-4C62-B9FA-ACDD6F93CDD0}" destId="{BE21DACC-C5B5-46BF-82DE-C8F9C62C4C62}" srcOrd="0" destOrd="0" presId="urn:microsoft.com/office/officeart/2009/3/layout/HorizontalOrganizationChart"/>
    <dgm:cxn modelId="{E112A55A-DAA6-4419-8FA3-6AA49BF7C69E}" type="presParOf" srcId="{2894409E-EB94-4C62-B9FA-ACDD6F93CDD0}" destId="{EFE1D8E2-3E98-413A-AF31-703A9A00B31C}" srcOrd="1" destOrd="0" presId="urn:microsoft.com/office/officeart/2009/3/layout/HorizontalOrganizationChart"/>
    <dgm:cxn modelId="{E3117646-152B-4BDD-938E-9593627DF600}" type="presParOf" srcId="{20CDB043-6E6D-4F8F-9142-4853F9CBCDF7}" destId="{355A03F6-8187-4B88-B1AF-B03367FA40FE}" srcOrd="1" destOrd="0" presId="urn:microsoft.com/office/officeart/2009/3/layout/HorizontalOrganizationChart"/>
    <dgm:cxn modelId="{C45C7A43-C462-472E-ACB2-B11DB02DF88B}" type="presParOf" srcId="{20CDB043-6E6D-4F8F-9142-4853F9CBCDF7}" destId="{3A26458E-ADA8-4825-9DD5-419B76B741F8}" srcOrd="2" destOrd="0" presId="urn:microsoft.com/office/officeart/2009/3/layout/HorizontalOrganizationChart"/>
    <dgm:cxn modelId="{25E3D428-9AA7-4289-9EE7-FBE6588CFA49}" type="presParOf" srcId="{9C94965F-D46D-4457-90B1-4849BE4CD569}" destId="{61033059-8C9F-4639-A966-44771601AD31}" srcOrd="8" destOrd="0" presId="urn:microsoft.com/office/officeart/2009/3/layout/HorizontalOrganizationChart"/>
    <dgm:cxn modelId="{6C31AFC6-6E70-43F5-8DD0-9CF55526835F}" type="presParOf" srcId="{9C94965F-D46D-4457-90B1-4849BE4CD569}" destId="{B023FD92-CBCC-47EE-98FC-6C3550F69833}" srcOrd="9" destOrd="0" presId="urn:microsoft.com/office/officeart/2009/3/layout/HorizontalOrganizationChart"/>
    <dgm:cxn modelId="{B20354A0-7CB6-4AF7-8476-E7FC71988B9D}" type="presParOf" srcId="{B023FD92-CBCC-47EE-98FC-6C3550F69833}" destId="{BED75753-0C0D-4D4A-A3C9-A783262D5168}" srcOrd="0" destOrd="0" presId="urn:microsoft.com/office/officeart/2009/3/layout/HorizontalOrganizationChart"/>
    <dgm:cxn modelId="{FC03BA70-7DAD-4E5B-8A13-D89800ED0AB3}" type="presParOf" srcId="{BED75753-0C0D-4D4A-A3C9-A783262D5168}" destId="{9316B85A-2C57-4416-94FC-0EECD4780DB4}" srcOrd="0" destOrd="0" presId="urn:microsoft.com/office/officeart/2009/3/layout/HorizontalOrganizationChart"/>
    <dgm:cxn modelId="{1C8F3695-D0A8-43FA-BCFF-F0447059B425}" type="presParOf" srcId="{BED75753-0C0D-4D4A-A3C9-A783262D5168}" destId="{B3857335-1A10-447C-A04A-5B4001953096}" srcOrd="1" destOrd="0" presId="urn:microsoft.com/office/officeart/2009/3/layout/HorizontalOrganizationChart"/>
    <dgm:cxn modelId="{075E7CD1-243A-4094-8736-DFE91F71B134}" type="presParOf" srcId="{B023FD92-CBCC-47EE-98FC-6C3550F69833}" destId="{398A059F-F539-4749-A87B-43A97CBB5654}" srcOrd="1" destOrd="0" presId="urn:microsoft.com/office/officeart/2009/3/layout/HorizontalOrganizationChart"/>
    <dgm:cxn modelId="{5F25C713-59CE-46E0-8630-D59E08597A63}" type="presParOf" srcId="{B023FD92-CBCC-47EE-98FC-6C3550F69833}" destId="{A3045530-B373-44C1-9855-7FEC8F650168}" srcOrd="2" destOrd="0" presId="urn:microsoft.com/office/officeart/2009/3/layout/HorizontalOrganizationChart"/>
    <dgm:cxn modelId="{B89891EA-8106-45EE-88FF-06D724A0C7F4}" type="presParOf" srcId="{E04B65D2-149A-4A05-840D-9A97D21C5D0C}" destId="{528958C6-E685-4E57-9321-6B1C72BDA160}" srcOrd="2" destOrd="0" presId="urn:microsoft.com/office/officeart/2009/3/layout/HorizontalOrganizationChart"/>
    <dgm:cxn modelId="{D8FDD284-13ED-431F-BADA-34CE7FDF2477}" type="presParOf" srcId="{D3D42A1D-4224-490C-A091-0E25BFEDDF65}" destId="{91360A9B-BCA2-4BC8-BE39-50747412854B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E2E512-90B0-4FA7-9ACD-671EFCCD073B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ACD547-528F-46B0-94C9-90B97F55C1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8371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E41E9EA-4D37-4263-86F5-23C59BDCA0A7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32687FE-DAE2-4D04-B8C2-1639982D7F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E41E9EA-4D37-4263-86F5-23C59BDCA0A7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32687FE-DAE2-4D04-B8C2-1639982D7F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E41E9EA-4D37-4263-86F5-23C59BDCA0A7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32687FE-DAE2-4D04-B8C2-1639982D7F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1E9EA-4D37-4263-86F5-23C59BDCA0A7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687FE-DAE2-4D04-B8C2-1639982D7F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1E9EA-4D37-4263-86F5-23C59BDCA0A7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687FE-DAE2-4D04-B8C2-1639982D7F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E41E9EA-4D37-4263-86F5-23C59BDCA0A7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32687FE-DAE2-4D04-B8C2-1639982D7F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1E9EA-4D37-4263-86F5-23C59BDCA0A7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687FE-DAE2-4D04-B8C2-1639982D7F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E41E9EA-4D37-4263-86F5-23C59BDCA0A7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32687FE-DAE2-4D04-B8C2-1639982D7F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E41E9EA-4D37-4263-86F5-23C59BDCA0A7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32687FE-DAE2-4D04-B8C2-1639982D7F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1E9EA-4D37-4263-86F5-23C59BDCA0A7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687FE-DAE2-4D04-B8C2-1639982D7F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1E9EA-4D37-4263-86F5-23C59BDCA0A7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687FE-DAE2-4D04-B8C2-1639982D7F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E41E9EA-4D37-4263-86F5-23C59BDCA0A7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32687FE-DAE2-4D04-B8C2-1639982D7F2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/>
          </p:cNvSpPr>
          <p:nvPr/>
        </p:nvSpPr>
        <p:spPr>
          <a:xfrm>
            <a:off x="457200" y="1384300"/>
            <a:ext cx="8229600" cy="19304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3" name="Zástupný symbol pro obsah 4"/>
          <p:cNvSpPr txBox="1">
            <a:spLocks/>
          </p:cNvSpPr>
          <p:nvPr/>
        </p:nvSpPr>
        <p:spPr>
          <a:xfrm>
            <a:off x="457200" y="3430538"/>
            <a:ext cx="8229600" cy="3959225"/>
          </a:xfrm>
          <a:prstGeom prst="rect">
            <a:avLst/>
          </a:prstGeom>
        </p:spPr>
        <p:txBody>
          <a:bodyPr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Název </a:t>
            </a:r>
            <a:r>
              <a:rPr lang="cs-CZ" sz="900" dirty="0" err="1" smtClean="0">
                <a:latin typeface="Calibri" pitchFamily="34" charset="0"/>
              </a:rPr>
              <a:t>DUMu</a:t>
            </a:r>
            <a:r>
              <a:rPr lang="cs-CZ" sz="900" dirty="0" smtClean="0">
                <a:latin typeface="Calibri" pitchFamily="34" charset="0"/>
              </a:rPr>
              <a:t>: VY_32_INOVACE_02_19_Příroda živá a </a:t>
            </a:r>
            <a:r>
              <a:rPr lang="cs-CZ" sz="900" dirty="0" smtClean="0">
                <a:latin typeface="Calibri" pitchFamily="34" charset="0"/>
              </a:rPr>
              <a:t>neživá</a:t>
            </a:r>
          </a:p>
          <a:p>
            <a:pPr>
              <a:lnSpc>
                <a:spcPct val="80000"/>
              </a:lnSpc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lnSpc>
                <a:spcPct val="80000"/>
              </a:lnSpc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Číslo skupiny: </a:t>
            </a:r>
            <a:r>
              <a:rPr lang="cs-CZ" sz="900" dirty="0" smtClean="0">
                <a:latin typeface="Calibri" pitchFamily="34" charset="0"/>
              </a:rPr>
              <a:t>2</a:t>
            </a:r>
          </a:p>
          <a:p>
            <a:pPr>
              <a:lnSpc>
                <a:spcPct val="80000"/>
              </a:lnSpc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lnSpc>
                <a:spcPct val="80000"/>
              </a:lnSpc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Autor: Mgr. Veronika </a:t>
            </a:r>
            <a:r>
              <a:rPr lang="cs-CZ" sz="900" dirty="0" err="1" smtClean="0">
                <a:latin typeface="Calibri" pitchFamily="34" charset="0"/>
              </a:rPr>
              <a:t>Gábelová</a:t>
            </a:r>
            <a:endParaRPr lang="cs-CZ" sz="900" dirty="0" smtClean="0">
              <a:latin typeface="Calibri" pitchFamily="34" charset="0"/>
            </a:endParaRPr>
          </a:p>
          <a:p>
            <a:pPr>
              <a:lnSpc>
                <a:spcPct val="80000"/>
              </a:lnSpc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lnSpc>
                <a:spcPct val="80000"/>
              </a:lnSpc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Vzdělávací obor/Předmět/Téma: Člověk a jeho svět/Prvouka/Rozmanitost </a:t>
            </a:r>
            <a:r>
              <a:rPr lang="cs-CZ" sz="900" dirty="0" smtClean="0">
                <a:latin typeface="Calibri" pitchFamily="34" charset="0"/>
              </a:rPr>
              <a:t>přírody</a:t>
            </a:r>
          </a:p>
          <a:p>
            <a:pPr>
              <a:lnSpc>
                <a:spcPct val="80000"/>
              </a:lnSpc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lnSpc>
                <a:spcPct val="80000"/>
              </a:lnSpc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Druh učebního materiálu: </a:t>
            </a:r>
            <a:r>
              <a:rPr lang="cs-CZ" sz="900" dirty="0" smtClean="0">
                <a:latin typeface="Calibri" pitchFamily="34" charset="0"/>
              </a:rPr>
              <a:t>prezentace</a:t>
            </a:r>
          </a:p>
          <a:p>
            <a:pPr>
              <a:lnSpc>
                <a:spcPct val="80000"/>
              </a:lnSpc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lnSpc>
                <a:spcPct val="80000"/>
              </a:lnSpc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Metodický list:		</a:t>
            </a:r>
            <a:r>
              <a:rPr lang="cs-CZ" sz="900" dirty="0" smtClean="0">
                <a:latin typeface="Calibri" pitchFamily="34" charset="0"/>
              </a:rPr>
              <a:t>ne</a:t>
            </a:r>
          </a:p>
          <a:p>
            <a:pPr>
              <a:lnSpc>
                <a:spcPct val="80000"/>
              </a:lnSpc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lnSpc>
                <a:spcPct val="80000"/>
              </a:lnSpc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Anotace: Materiál slouží k pochopení rozdílu mezi živou a neživou přírodou. Kombinace výkladu s procvičováním</a:t>
            </a:r>
            <a:r>
              <a:rPr lang="cs-CZ" sz="900" dirty="0" smtClean="0">
                <a:latin typeface="Calibri" pitchFamily="34" charset="0"/>
              </a:rPr>
              <a:t>.</a:t>
            </a:r>
          </a:p>
          <a:p>
            <a:pPr>
              <a:lnSpc>
                <a:spcPct val="80000"/>
              </a:lnSpc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		</a:t>
            </a:r>
          </a:p>
          <a:p>
            <a:pPr>
              <a:lnSpc>
                <a:spcPct val="80000"/>
              </a:lnSpc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Ověřeno ve třídě: </a:t>
            </a:r>
            <a:r>
              <a:rPr lang="cs-CZ" sz="900" dirty="0" smtClean="0">
                <a:latin typeface="Calibri" pitchFamily="34" charset="0"/>
              </a:rPr>
              <a:t>III.C</a:t>
            </a:r>
          </a:p>
          <a:p>
            <a:pPr>
              <a:lnSpc>
                <a:spcPct val="80000"/>
              </a:lnSpc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lnSpc>
                <a:spcPct val="80000"/>
              </a:lnSpc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Datum ověření: 11.12.2012</a:t>
            </a:r>
          </a:p>
          <a:p>
            <a:pPr>
              <a:lnSpc>
                <a:spcPct val="80000"/>
              </a:lnSpc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lnSpc>
                <a:spcPct val="80000"/>
              </a:lnSpc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>
              <a:lnSpc>
                <a:spcPct val="80000"/>
              </a:lnSpc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práva duševního vlastnictví (např. práva k obchodní firmě, autorská práva k software, k filmovým, hudebníma fotografickým dílům nebo práva k ochranným známkám)</a:t>
            </a:r>
          </a:p>
          <a:p>
            <a:pPr>
              <a:lnSpc>
                <a:spcPct val="80000"/>
              </a:lnSpc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dle zákona 121/2000 Sb. (autorský zákon). Nesu veškerou právní odpovědnost za obsah a původ svého díla. Prohlašuji dále, že výše uvedený materiál jsem ověřil(a) </a:t>
            </a:r>
          </a:p>
          <a:p>
            <a:pPr>
              <a:lnSpc>
                <a:spcPct val="80000"/>
              </a:lnSpc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ve výuce a provedl(a) o tom zápis do TK.</a:t>
            </a:r>
          </a:p>
          <a:p>
            <a:pPr>
              <a:lnSpc>
                <a:spcPct val="80000"/>
              </a:lnSpc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>
              <a:lnSpc>
                <a:spcPct val="80000"/>
              </a:lnSpc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zveřejňováno, používáno, upravováno a uchováváno.</a:t>
            </a:r>
          </a:p>
          <a:p>
            <a:pPr>
              <a:lnSpc>
                <a:spcPct val="80000"/>
              </a:lnSpc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lnSpc>
                <a:spcPct val="80000"/>
              </a:lnSpc>
              <a:spcBef>
                <a:spcPts val="24"/>
              </a:spcBef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>
              <a:lnSpc>
                <a:spcPct val="80000"/>
              </a:lnSpc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Datum:11.12.2012			Podpis:</a:t>
            </a:r>
          </a:p>
          <a:p>
            <a:pPr>
              <a:lnSpc>
                <a:spcPct val="80000"/>
              </a:lnSpc>
              <a:spcBef>
                <a:spcPts val="24"/>
              </a:spcBef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 </a:t>
            </a:r>
          </a:p>
          <a:p>
            <a:pPr>
              <a:lnSpc>
                <a:spcPct val="80000"/>
              </a:lnSpc>
              <a:spcBef>
                <a:spcPts val="24"/>
              </a:spcBef>
              <a:buFont typeface="Arial" pitchFamily="34" charset="0"/>
              <a:buNone/>
              <a:defRPr/>
            </a:pPr>
            <a:endParaRPr lang="cs-CZ" sz="800" dirty="0">
              <a:latin typeface="Calibri" pitchFamily="34" charset="0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4445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582830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68760"/>
            <a:ext cx="7772400" cy="2880320"/>
          </a:xfrm>
        </p:spPr>
        <p:txBody>
          <a:bodyPr>
            <a:noAutofit/>
          </a:bodyPr>
          <a:lstStyle/>
          <a:p>
            <a:r>
              <a:rPr lang="cs-CZ" sz="80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80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SVĚT KOLEM NÁS</a:t>
            </a:r>
            <a:br>
              <a:rPr lang="cs-CZ" sz="60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6000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55676" y="3573016"/>
            <a:ext cx="58326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Příroda živá a neživá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517925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PŘÍRODA?</a:t>
            </a:r>
            <a:endParaRPr lang="cs-CZ" sz="6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1"/>
            <a:ext cx="8229600" cy="1612776"/>
          </a:xfrm>
        </p:spPr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4400" dirty="0" smtClean="0">
                <a:solidFill>
                  <a:schemeClr val="bg2">
                    <a:lumMod val="25000"/>
                  </a:schemeClr>
                </a:solidFill>
              </a:rPr>
              <a:t> Je vše kolem nás, co nás </a:t>
            </a:r>
            <a:r>
              <a:rPr lang="cs-CZ" sz="4400" dirty="0" smtClean="0">
                <a:solidFill>
                  <a:srgbClr val="FF0000"/>
                </a:solidFill>
              </a:rPr>
              <a:t>obklopuje.</a:t>
            </a:r>
          </a:p>
          <a:p>
            <a:endParaRPr lang="cs-CZ" sz="4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4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3015377"/>
            <a:ext cx="554461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Courier New" pitchFamily="49" charset="0"/>
              <a:buChar char="o"/>
            </a:pPr>
            <a:r>
              <a:rPr lang="cs-CZ" sz="4400" dirty="0" smtClean="0">
                <a:solidFill>
                  <a:schemeClr val="bg2">
                    <a:lumMod val="25000"/>
                  </a:schemeClr>
                </a:solidFill>
              </a:rPr>
              <a:t>Je vše, co </a:t>
            </a:r>
            <a:r>
              <a:rPr lang="cs-CZ" sz="4400" dirty="0" smtClean="0">
                <a:solidFill>
                  <a:srgbClr val="FF0000"/>
                </a:solidFill>
              </a:rPr>
              <a:t>nevytvořil</a:t>
            </a:r>
            <a:r>
              <a:rPr lang="cs-CZ" sz="44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4400" dirty="0" smtClean="0">
                <a:solidFill>
                  <a:schemeClr val="bg2">
                    <a:lumMod val="25000"/>
                  </a:schemeClr>
                </a:solidFill>
              </a:rPr>
              <a:t>člověk.</a:t>
            </a:r>
            <a:r>
              <a:rPr lang="cs-CZ" sz="4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endParaRPr lang="cs-CZ" sz="4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4461927"/>
            <a:ext cx="547260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buFont typeface="Courier New" pitchFamily="49" charset="0"/>
              <a:buChar char="o"/>
            </a:pPr>
            <a:r>
              <a:rPr lang="cs-CZ" sz="4400" dirty="0" smtClean="0">
                <a:solidFill>
                  <a:schemeClr val="bg2">
                    <a:lumMod val="25000"/>
                  </a:schemeClr>
                </a:solidFill>
              </a:rPr>
              <a:t>Dělí se na přírodu </a:t>
            </a:r>
            <a:r>
              <a:rPr lang="cs-CZ" sz="4400" dirty="0" smtClean="0">
                <a:solidFill>
                  <a:srgbClr val="FF0000"/>
                </a:solidFill>
              </a:rPr>
              <a:t>živou</a:t>
            </a:r>
            <a:r>
              <a:rPr lang="cs-CZ" sz="44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4400" dirty="0" smtClean="0">
                <a:solidFill>
                  <a:schemeClr val="bg2">
                    <a:lumMod val="25000"/>
                  </a:schemeClr>
                </a:solidFill>
              </a:rPr>
              <a:t>a</a:t>
            </a:r>
            <a:r>
              <a:rPr lang="cs-CZ" sz="44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neživou.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110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Najdi </a:t>
            </a:r>
            <a:r>
              <a:rPr lang="cs-CZ" dirty="0" smtClean="0">
                <a:solidFill>
                  <a:srgbClr val="FF0000"/>
                </a:solidFill>
              </a:rPr>
              <a:t>přírodniny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.</a:t>
            </a:r>
            <a:b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správná odpověď </a:t>
            </a:r>
            <a:r>
              <a:rPr lang="cs-CZ" sz="2000" dirty="0" smtClean="0">
                <a:solidFill>
                  <a:srgbClr val="FF0000"/>
                </a:solidFill>
              </a:rPr>
              <a:t>zčervená</a:t>
            </a:r>
            <a:r>
              <a:rPr lang="cs-CZ" sz="3200" dirty="0" smtClean="0">
                <a:solidFill>
                  <a:srgbClr val="FF0000"/>
                </a:solidFill>
              </a:rPr>
              <a:t>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268760"/>
            <a:ext cx="4038600" cy="532656"/>
          </a:xfrm>
        </p:spPr>
        <p:txBody>
          <a:bodyPr>
            <a:normAutofit/>
          </a:bodyPr>
          <a:lstStyle/>
          <a:p>
            <a:r>
              <a:rPr lang="cs-CZ" dirty="0" smtClean="0"/>
              <a:t>mlok</a:t>
            </a:r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2"/>
          </p:nvPr>
        </p:nvSpPr>
        <p:spPr>
          <a:xfrm>
            <a:off x="4572000" y="1185669"/>
            <a:ext cx="4038600" cy="604664"/>
          </a:xfrm>
        </p:spPr>
        <p:txBody>
          <a:bodyPr>
            <a:normAutofit/>
          </a:bodyPr>
          <a:lstStyle/>
          <a:p>
            <a:r>
              <a:rPr lang="cs-CZ" dirty="0" smtClean="0"/>
              <a:t>led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949" y="1790333"/>
            <a:ext cx="4038600" cy="532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kůlna</a:t>
            </a: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0" y="2304032"/>
            <a:ext cx="4038600" cy="532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silnice</a:t>
            </a: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949" y="2836688"/>
            <a:ext cx="4038600" cy="532656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opice</a:t>
            </a: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17443" y="3896279"/>
            <a:ext cx="4038600" cy="532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křemen</a:t>
            </a: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-771" y="3363623"/>
            <a:ext cx="4038600" cy="532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židle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-771" y="4404068"/>
            <a:ext cx="4038600" cy="532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slunečnice</a:t>
            </a: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17443" y="4936724"/>
            <a:ext cx="4038600" cy="532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pero</a:t>
            </a: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-771" y="5373216"/>
            <a:ext cx="4038600" cy="532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muchomůrka</a:t>
            </a: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4572000" y="1738720"/>
            <a:ext cx="4038600" cy="532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kapr</a:t>
            </a:r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4572000" y="2294316"/>
            <a:ext cx="4038600" cy="532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noviny</a:t>
            </a: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4572000" y="2826972"/>
            <a:ext cx="4038600" cy="532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písek</a:t>
            </a:r>
          </a:p>
        </p:txBody>
      </p:sp>
      <p:sp>
        <p:nvSpPr>
          <p:cNvPr id="17" name="Zástupný symbol pro obsah 2"/>
          <p:cNvSpPr txBox="1">
            <a:spLocks/>
          </p:cNvSpPr>
          <p:nvPr/>
        </p:nvSpPr>
        <p:spPr>
          <a:xfrm>
            <a:off x="4572000" y="3359628"/>
            <a:ext cx="4038600" cy="532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vlak</a:t>
            </a:r>
          </a:p>
        </p:txBody>
      </p:sp>
      <p:sp>
        <p:nvSpPr>
          <p:cNvPr id="18" name="Zástupný symbol pro obsah 2"/>
          <p:cNvSpPr txBox="1">
            <a:spLocks/>
          </p:cNvSpPr>
          <p:nvPr/>
        </p:nvSpPr>
        <p:spPr>
          <a:xfrm>
            <a:off x="4572000" y="3871412"/>
            <a:ext cx="4038600" cy="532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sekera</a:t>
            </a:r>
          </a:p>
        </p:txBody>
      </p:sp>
      <p:sp>
        <p:nvSpPr>
          <p:cNvPr id="19" name="Zástupný symbol pro obsah 2"/>
          <p:cNvSpPr txBox="1">
            <a:spLocks/>
          </p:cNvSpPr>
          <p:nvPr/>
        </p:nvSpPr>
        <p:spPr>
          <a:xfrm>
            <a:off x="4572000" y="4404068"/>
            <a:ext cx="4038600" cy="532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zámek</a:t>
            </a:r>
          </a:p>
        </p:txBody>
      </p:sp>
      <p:sp>
        <p:nvSpPr>
          <p:cNvPr id="20" name="Zástupný symbol pro obsah 2"/>
          <p:cNvSpPr txBox="1">
            <a:spLocks/>
          </p:cNvSpPr>
          <p:nvPr/>
        </p:nvSpPr>
        <p:spPr>
          <a:xfrm>
            <a:off x="4575246" y="4936724"/>
            <a:ext cx="4038600" cy="532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kroupy</a:t>
            </a:r>
          </a:p>
        </p:txBody>
      </p:sp>
      <p:sp>
        <p:nvSpPr>
          <p:cNvPr id="21" name="Zástupný symbol pro obsah 2"/>
          <p:cNvSpPr txBox="1">
            <a:spLocks/>
          </p:cNvSpPr>
          <p:nvPr/>
        </p:nvSpPr>
        <p:spPr>
          <a:xfrm>
            <a:off x="4575246" y="5469380"/>
            <a:ext cx="4038600" cy="5326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štěně</a:t>
            </a:r>
          </a:p>
        </p:txBody>
      </p:sp>
      <p:sp>
        <p:nvSpPr>
          <p:cNvPr id="4" name="Pěticípá hvězda 3"/>
          <p:cNvSpPr/>
          <p:nvPr/>
        </p:nvSpPr>
        <p:spPr>
          <a:xfrm>
            <a:off x="179512" y="5905872"/>
            <a:ext cx="708471" cy="61947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971600" y="6000708"/>
            <a:ext cx="77732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lok, opice, křemen, slunečnice, muchomůrka, led, kapr, písek, kroupy</a:t>
            </a:r>
          </a:p>
          <a:p>
            <a:r>
              <a:rPr lang="cs-CZ" dirty="0" smtClean="0"/>
              <a:t>štěně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7359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3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8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3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8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3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8" dur="2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3" dur="2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8" dur="2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3" dur="2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build="p"/>
      <p:bldP spid="13" grpId="0" build="p"/>
      <p:bldP spid="5" grpId="0"/>
      <p:bldP spid="6" grpId="0"/>
      <p:bldP spid="7" grpId="0" build="p"/>
      <p:bldP spid="8" grpId="0" build="p"/>
      <p:bldP spid="9" grpId="0"/>
      <p:bldP spid="10" grpId="0" build="p"/>
      <p:bldP spid="11" grpId="0"/>
      <p:bldP spid="12" grpId="0" build="p"/>
      <p:bldP spid="14" grpId="0" build="p"/>
      <p:bldP spid="15" grpId="0"/>
      <p:bldP spid="16" grpId="0" build="p"/>
      <p:bldP spid="17" grpId="0"/>
      <p:bldP spid="18" grpId="0"/>
      <p:bldP spid="19" grpId="0"/>
      <p:bldP spid="20" grpId="0" build="p"/>
      <p:bldP spid="21" grpId="0" build="p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 fontScale="90000"/>
          </a:bodyPr>
          <a:lstStyle/>
          <a:p>
            <a:r>
              <a:rPr lang="cs-CZ" sz="44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Věci, které </a:t>
            </a:r>
            <a:r>
              <a:rPr lang="cs-CZ" sz="4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nevytvořil</a:t>
            </a:r>
            <a:r>
              <a:rPr lang="cs-CZ" sz="44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člověk nazýváme </a:t>
            </a: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2780928"/>
            <a:ext cx="8229600" cy="1612776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cs-CZ" sz="9600" dirty="0" smtClean="0">
                <a:solidFill>
                  <a:schemeClr val="accent3">
                    <a:lumMod val="50000"/>
                  </a:schemeClr>
                </a:solidFill>
              </a:rPr>
              <a:t>PŘÍRODNINY</a:t>
            </a:r>
          </a:p>
          <a:p>
            <a:pPr marL="0" indent="0">
              <a:buNone/>
            </a:pPr>
            <a:endParaRPr lang="cs-CZ" sz="4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5252" y="4509120"/>
            <a:ext cx="766979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accent3">
                    <a:lumMod val="50000"/>
                  </a:schemeClr>
                </a:solidFill>
              </a:rPr>
              <a:t>Dělíme je na </a:t>
            </a:r>
            <a:r>
              <a:rPr lang="cs-CZ" sz="6000" dirty="0" smtClean="0">
                <a:solidFill>
                  <a:srgbClr val="FF0000"/>
                </a:solidFill>
              </a:rPr>
              <a:t>živé</a:t>
            </a:r>
            <a:r>
              <a:rPr lang="cs-CZ" sz="4400" dirty="0" smtClean="0"/>
              <a:t> </a:t>
            </a:r>
            <a:r>
              <a:rPr lang="cs-CZ" sz="4400" dirty="0" smtClean="0">
                <a:solidFill>
                  <a:schemeClr val="accent3">
                    <a:lumMod val="50000"/>
                  </a:schemeClr>
                </a:solidFill>
              </a:rPr>
              <a:t>a</a:t>
            </a:r>
            <a:r>
              <a:rPr lang="cs-CZ" sz="4400" dirty="0" smtClean="0"/>
              <a:t> </a:t>
            </a:r>
            <a:r>
              <a:rPr lang="cs-CZ" sz="6000" dirty="0" smtClean="0">
                <a:solidFill>
                  <a:srgbClr val="FF0000"/>
                </a:solidFill>
              </a:rPr>
              <a:t>neživé</a:t>
            </a: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.</a:t>
            </a:r>
            <a:endParaRPr lang="cs-CZ" sz="6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7425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Obrázek 1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133629"/>
            <a:ext cx="3438636" cy="228387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916832"/>
            <a:ext cx="3510644" cy="197473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Příroda živá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HOUBY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453481" y="2227746"/>
            <a:ext cx="3725577" cy="209563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4463205"/>
            <a:ext cx="2915816" cy="218686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4125740"/>
            <a:ext cx="3600400" cy="2025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4061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2832315"/>
            <a:ext cx="2277470" cy="3429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Příroda živá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78667" y="1276192"/>
            <a:ext cx="4038600" cy="4525963"/>
          </a:xfrm>
        </p:spPr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ROSTLINY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3704" y="1418588"/>
            <a:ext cx="1906975" cy="2860052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042" y="1772816"/>
            <a:ext cx="3772814" cy="25058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4437112"/>
            <a:ext cx="2736304" cy="182420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4574" y="4546815"/>
            <a:ext cx="2581382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1227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1428" y="4477964"/>
            <a:ext cx="3781143" cy="212689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Příroda živá</a:t>
            </a:r>
            <a:endParaRPr lang="cs-CZ" sz="6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2460" y="1344796"/>
            <a:ext cx="4038600" cy="4525963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ŽIVOČICHOVÉ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772816"/>
            <a:ext cx="3995936" cy="267496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9716" y="1778193"/>
            <a:ext cx="4402235" cy="294695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4293096"/>
            <a:ext cx="3419872" cy="227991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9772" y="4725144"/>
            <a:ext cx="2782180" cy="1847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1282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Příroda živá</a:t>
            </a:r>
            <a:endParaRPr lang="cs-CZ" sz="6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2460" y="1344796"/>
            <a:ext cx="4038600" cy="4525963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LIDÉ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5378" y="1811193"/>
            <a:ext cx="3515883" cy="263691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7258" y="4416674"/>
            <a:ext cx="2699792" cy="202484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7855" y="1484784"/>
            <a:ext cx="2787774" cy="371703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5570" y="3645024"/>
            <a:ext cx="2211710" cy="2948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8445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7467600" cy="65293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dělá pes?</a:t>
            </a:r>
            <a:endParaRPr lang="cs-CZ" sz="2200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56748" y="3212976"/>
            <a:ext cx="1478375" cy="604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roste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196060" y="1614501"/>
            <a:ext cx="1871560" cy="5760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nedýchá</a:t>
            </a:r>
            <a:endParaRPr lang="cs-CZ" sz="28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2303748" y="2436973"/>
            <a:ext cx="1656184" cy="6046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vyvíjí se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75414" y="3212976"/>
            <a:ext cx="2656426" cy="6046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ozmnožuje  se</a:t>
            </a: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57200" y="1600201"/>
            <a:ext cx="1986236" cy="6046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/>
              <a:t>h</a:t>
            </a:r>
            <a:r>
              <a:rPr lang="cs-CZ" dirty="0" smtClean="0"/>
              <a:t>ýbe se</a:t>
            </a:r>
            <a:endParaRPr lang="cs-CZ" dirty="0"/>
          </a:p>
        </p:txBody>
      </p:sp>
      <p:sp>
        <p:nvSpPr>
          <p:cNvPr id="8" name="Zástupný symbol pro obsah 3"/>
          <p:cNvSpPr txBox="1">
            <a:spLocks/>
          </p:cNvSpPr>
          <p:nvPr/>
        </p:nvSpPr>
        <p:spPr>
          <a:xfrm>
            <a:off x="2589569" y="4020090"/>
            <a:ext cx="1982431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vylučuje</a:t>
            </a:r>
            <a:endParaRPr lang="cs-CZ" dirty="0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475414" y="2451273"/>
            <a:ext cx="1576306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neroste</a:t>
            </a:r>
            <a:endParaRPr lang="cs-CZ" dirty="0"/>
          </a:p>
        </p:txBody>
      </p:sp>
      <p:sp>
        <p:nvSpPr>
          <p:cNvPr id="10" name="Zástupný symbol pro obsah 3"/>
          <p:cNvSpPr txBox="1">
            <a:spLocks/>
          </p:cNvSpPr>
          <p:nvPr/>
        </p:nvSpPr>
        <p:spPr>
          <a:xfrm>
            <a:off x="475414" y="3999831"/>
            <a:ext cx="2224378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nevylučuje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65702" y="3212976"/>
            <a:ext cx="34929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n</a:t>
            </a:r>
            <a:r>
              <a:rPr lang="cs-CZ" sz="2800" dirty="0" smtClean="0"/>
              <a:t>epřijímá potravu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048835" y="2477695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dýchá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265702" y="3999831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p</a:t>
            </a:r>
            <a:r>
              <a:rPr lang="cs-CZ" sz="2800" dirty="0" smtClean="0"/>
              <a:t>řijímá potravu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55766" y="1620471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umírá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5414" y="5445224"/>
            <a:ext cx="40799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Pes patří do přírody 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427985" y="5445224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živé.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7" name="Pěticípá hvězda 16"/>
          <p:cNvSpPr/>
          <p:nvPr/>
        </p:nvSpPr>
        <p:spPr>
          <a:xfrm>
            <a:off x="395536" y="4797152"/>
            <a:ext cx="457200" cy="4572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873154" y="4827642"/>
            <a:ext cx="69589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Hýbe se, přijímá potravu, vyvíjí se, rozmnožuje se, roste, dýchá,</a:t>
            </a:r>
          </a:p>
          <a:p>
            <a:r>
              <a:rPr lang="cs-CZ" dirty="0" smtClean="0"/>
              <a:t>vylučuje, umírá</a:t>
            </a:r>
            <a:endParaRPr lang="cs-CZ" dirty="0"/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865388" y="623442"/>
            <a:ext cx="3066210" cy="2052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580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  <p:bldP spid="6" grpId="0" build="p"/>
      <p:bldP spid="7" grpId="0" build="p"/>
      <p:bldP spid="8" grpId="0" build="p"/>
      <p:bldP spid="13" grpId="0" build="p"/>
      <p:bldP spid="15" grpId="0" build="p"/>
      <p:bldP spid="16" grpId="0" build="p"/>
      <p:bldP spid="14" grpId="0"/>
      <p:bldP spid="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86409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poznám, co patří do živé přírody?</a:t>
            </a:r>
            <a:endParaRPr lang="cs-CZ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195736" y="1268760"/>
            <a:ext cx="4038600" cy="576064"/>
          </a:xfrm>
        </p:spPr>
        <p:txBody>
          <a:bodyPr/>
          <a:lstStyle/>
          <a:p>
            <a:r>
              <a:rPr lang="cs-CZ" dirty="0" smtClean="0"/>
              <a:t>potřebuje potravu</a:t>
            </a:r>
            <a:endParaRPr lang="cs-CZ" dirty="0"/>
          </a:p>
        </p:txBody>
      </p:sp>
      <p:sp>
        <p:nvSpPr>
          <p:cNvPr id="12" name="Zástupný symbol pro obsah 2"/>
          <p:cNvSpPr>
            <a:spLocks noGrp="1"/>
          </p:cNvSpPr>
          <p:nvPr>
            <p:ph sz="quarter" idx="2"/>
          </p:nvPr>
        </p:nvSpPr>
        <p:spPr>
          <a:xfrm>
            <a:off x="2195736" y="1988840"/>
            <a:ext cx="4038600" cy="576064"/>
          </a:xfrm>
        </p:spPr>
        <p:txBody>
          <a:bodyPr/>
          <a:lstStyle/>
          <a:p>
            <a:r>
              <a:rPr lang="cs-CZ" dirty="0" smtClean="0"/>
              <a:t>dýchá </a:t>
            </a:r>
            <a:endParaRPr lang="cs-CZ" dirty="0"/>
          </a:p>
        </p:txBody>
      </p:sp>
      <p:sp>
        <p:nvSpPr>
          <p:cNvPr id="1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2195736" y="2636912"/>
            <a:ext cx="4038600" cy="576263"/>
          </a:xfrm>
        </p:spPr>
        <p:txBody>
          <a:bodyPr/>
          <a:lstStyle/>
          <a:p>
            <a:r>
              <a:rPr lang="cs-CZ" dirty="0" smtClean="0"/>
              <a:t>rozmnožuje se </a:t>
            </a:r>
            <a:endParaRPr lang="cs-CZ" dirty="0"/>
          </a:p>
        </p:txBody>
      </p:sp>
      <p:sp>
        <p:nvSpPr>
          <p:cNvPr id="19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2195736" y="4005064"/>
            <a:ext cx="4038600" cy="574675"/>
          </a:xfrm>
        </p:spPr>
        <p:txBody>
          <a:bodyPr/>
          <a:lstStyle/>
          <a:p>
            <a:r>
              <a:rPr lang="cs-CZ" dirty="0" smtClean="0"/>
              <a:t>roste</a:t>
            </a:r>
            <a:endParaRPr lang="cs-CZ" dirty="0"/>
          </a:p>
        </p:txBody>
      </p:sp>
      <p:sp>
        <p:nvSpPr>
          <p:cNvPr id="20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2195736" y="5805264"/>
            <a:ext cx="4038600" cy="576262"/>
          </a:xfrm>
        </p:spPr>
        <p:txBody>
          <a:bodyPr/>
          <a:lstStyle/>
          <a:p>
            <a:r>
              <a:rPr lang="cs-CZ" dirty="0" smtClean="0"/>
              <a:t>umírá</a:t>
            </a:r>
            <a:endParaRPr lang="cs-CZ" dirty="0"/>
          </a:p>
        </p:txBody>
      </p:sp>
      <p:sp>
        <p:nvSpPr>
          <p:cNvPr id="21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2195736" y="5157192"/>
            <a:ext cx="4038600" cy="576262"/>
          </a:xfrm>
        </p:spPr>
        <p:txBody>
          <a:bodyPr/>
          <a:lstStyle/>
          <a:p>
            <a:r>
              <a:rPr lang="cs-CZ" dirty="0" smtClean="0"/>
              <a:t>vylučuje</a:t>
            </a:r>
            <a:endParaRPr lang="cs-CZ" dirty="0"/>
          </a:p>
        </p:txBody>
      </p:sp>
      <p:sp>
        <p:nvSpPr>
          <p:cNvPr id="22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2195736" y="4581128"/>
            <a:ext cx="4038600" cy="576262"/>
          </a:xfrm>
        </p:spPr>
        <p:txBody>
          <a:bodyPr/>
          <a:lstStyle/>
          <a:p>
            <a:r>
              <a:rPr lang="cs-CZ" dirty="0" smtClean="0"/>
              <a:t>vyvíjí se  </a:t>
            </a:r>
            <a:endParaRPr lang="cs-CZ" dirty="0"/>
          </a:p>
        </p:txBody>
      </p:sp>
      <p:sp>
        <p:nvSpPr>
          <p:cNvPr id="2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2195736" y="3356992"/>
            <a:ext cx="4038600" cy="576263"/>
          </a:xfrm>
        </p:spPr>
        <p:txBody>
          <a:bodyPr/>
          <a:lstStyle/>
          <a:p>
            <a:r>
              <a:rPr lang="cs-CZ" dirty="0" smtClean="0"/>
              <a:t>pohybuje se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9830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2" grpId="0" build="p"/>
      <p:bldP spid="13" grpId="0" build="p"/>
      <p:bldP spid="19" grpId="0" build="p"/>
      <p:bldP spid="20" grpId="0" build="p"/>
      <p:bldP spid="21" grpId="0" build="p"/>
      <p:bldP spid="22" grpId="0" build="p"/>
      <p:bldP spid="2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320" y="1446617"/>
            <a:ext cx="2973575" cy="198238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6080" y="3692770"/>
            <a:ext cx="4485049" cy="2522840"/>
          </a:xfrm>
          <a:prstGeom prst="rect">
            <a:avLst/>
          </a:prstGeom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3810" y="1446617"/>
            <a:ext cx="3057319" cy="18343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731" y="3719628"/>
            <a:ext cx="4016648" cy="2496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6764" y="1446617"/>
            <a:ext cx="3533814" cy="19823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3350" y="332656"/>
            <a:ext cx="8229600" cy="782960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Neživá příroda</a:t>
            </a:r>
            <a:endParaRPr lang="cs-CZ" sz="6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6184" y="1446617"/>
            <a:ext cx="4038600" cy="67667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VODA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3016764" y="1446617"/>
            <a:ext cx="4038600" cy="72008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VZDUCH</a:t>
            </a:r>
            <a:endParaRPr lang="cs-CZ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42552" y="3859607"/>
            <a:ext cx="4038600" cy="6766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PŮDA</a:t>
            </a:r>
            <a:endParaRPr lang="cs-CZ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6342981" y="1722495"/>
            <a:ext cx="2749566" cy="115212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TEPLO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A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SVĚTLO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645094" y="3719628"/>
            <a:ext cx="3395773" cy="676672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NEROSTY A HORNINY</a:t>
            </a:r>
            <a:endParaRPr lang="cs-CZ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6184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/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7467600" cy="65293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dělá kámen?</a:t>
            </a:r>
            <a:endParaRPr lang="cs-CZ" sz="2200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832812" y="2386995"/>
            <a:ext cx="1478375" cy="604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roste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014152" y="1592628"/>
            <a:ext cx="1871560" cy="5760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nedýchá</a:t>
            </a:r>
            <a:endParaRPr lang="cs-CZ" sz="28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2118950" y="2386995"/>
            <a:ext cx="1656184" cy="6046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vyvíjí se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75414" y="3212976"/>
            <a:ext cx="2656426" cy="6046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ozmnožuje  se</a:t>
            </a: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57200" y="1600201"/>
            <a:ext cx="1986236" cy="6046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/>
              <a:t>h</a:t>
            </a:r>
            <a:r>
              <a:rPr lang="cs-CZ" dirty="0" smtClean="0"/>
              <a:t>ýbe se</a:t>
            </a:r>
            <a:endParaRPr lang="cs-CZ" dirty="0"/>
          </a:p>
        </p:txBody>
      </p:sp>
      <p:sp>
        <p:nvSpPr>
          <p:cNvPr id="8" name="Zástupný symbol pro obsah 3"/>
          <p:cNvSpPr txBox="1">
            <a:spLocks/>
          </p:cNvSpPr>
          <p:nvPr/>
        </p:nvSpPr>
        <p:spPr>
          <a:xfrm>
            <a:off x="2783918" y="3999831"/>
            <a:ext cx="1982431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vylučuje</a:t>
            </a:r>
            <a:endParaRPr lang="cs-CZ" dirty="0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475414" y="2451273"/>
            <a:ext cx="1576306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neroste</a:t>
            </a:r>
            <a:endParaRPr lang="cs-CZ" dirty="0"/>
          </a:p>
        </p:txBody>
      </p:sp>
      <p:sp>
        <p:nvSpPr>
          <p:cNvPr id="10" name="Zástupný symbol pro obsah 3"/>
          <p:cNvSpPr txBox="1">
            <a:spLocks/>
          </p:cNvSpPr>
          <p:nvPr/>
        </p:nvSpPr>
        <p:spPr>
          <a:xfrm>
            <a:off x="475414" y="3999831"/>
            <a:ext cx="2224378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nevylučuje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985782" y="3204384"/>
            <a:ext cx="34929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n</a:t>
            </a:r>
            <a:r>
              <a:rPr lang="cs-CZ" sz="2800" dirty="0" smtClean="0"/>
              <a:t>epřijímá potravu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43908" y="1580580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dýchá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801575" y="3999831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p</a:t>
            </a:r>
            <a:r>
              <a:rPr lang="cs-CZ" sz="2800" dirty="0" smtClean="0"/>
              <a:t>řijímá potravu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398358" y="3227570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umírá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5414" y="5445224"/>
            <a:ext cx="47772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Kámen patří do přírody 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978687" y="5445223"/>
            <a:ext cx="15071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neživé.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7" name="Pěticípá hvězda 16"/>
          <p:cNvSpPr/>
          <p:nvPr/>
        </p:nvSpPr>
        <p:spPr>
          <a:xfrm>
            <a:off x="457200" y="4797152"/>
            <a:ext cx="514400" cy="57606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971600" y="5085184"/>
            <a:ext cx="53687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n</a:t>
            </a:r>
            <a:r>
              <a:rPr lang="cs-CZ" dirty="0" smtClean="0"/>
              <a:t>eroste, nedýchá, nepřijímá potravu, nevylučuje</a:t>
            </a:r>
            <a:endParaRPr lang="cs-CZ" dirty="0"/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7325" y="1054524"/>
            <a:ext cx="3443796" cy="1937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7669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6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6" dur="6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6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0" dur="6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4" grpId="0" build="p"/>
      <p:bldP spid="9" grpId="0" build="p"/>
      <p:bldP spid="10" grpId="0" build="p"/>
      <p:bldP spid="12" grpId="0" build="p"/>
      <p:bldP spid="16" grpId="0" build="p"/>
      <p:bldP spid="14" grpId="0"/>
      <p:bldP spid="1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poznám, co patří do neživé přírody?</a:t>
            </a:r>
            <a:endParaRPr lang="cs-CZ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907704" y="1772816"/>
            <a:ext cx="4038600" cy="576064"/>
          </a:xfrm>
        </p:spPr>
        <p:txBody>
          <a:bodyPr/>
          <a:lstStyle/>
          <a:p>
            <a:r>
              <a:rPr lang="cs-CZ" dirty="0" smtClean="0"/>
              <a:t>nepřijímá potravu</a:t>
            </a:r>
            <a:endParaRPr lang="cs-CZ" dirty="0"/>
          </a:p>
        </p:txBody>
      </p:sp>
      <p:sp>
        <p:nvSpPr>
          <p:cNvPr id="12" name="Zástupný symbol pro obsah 2"/>
          <p:cNvSpPr>
            <a:spLocks noGrp="1"/>
          </p:cNvSpPr>
          <p:nvPr>
            <p:ph sz="quarter" idx="2"/>
          </p:nvPr>
        </p:nvSpPr>
        <p:spPr>
          <a:xfrm>
            <a:off x="1907704" y="2780928"/>
            <a:ext cx="4038600" cy="576064"/>
          </a:xfrm>
        </p:spPr>
        <p:txBody>
          <a:bodyPr/>
          <a:lstStyle/>
          <a:p>
            <a:r>
              <a:rPr lang="cs-CZ" dirty="0" smtClean="0"/>
              <a:t>nedýchá </a:t>
            </a:r>
            <a:endParaRPr lang="cs-CZ" dirty="0"/>
          </a:p>
        </p:txBody>
      </p:sp>
      <p:sp>
        <p:nvSpPr>
          <p:cNvPr id="1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1907704" y="3716338"/>
            <a:ext cx="2130896" cy="576262"/>
          </a:xfrm>
        </p:spPr>
        <p:txBody>
          <a:bodyPr/>
          <a:lstStyle/>
          <a:p>
            <a:r>
              <a:rPr lang="cs-CZ" dirty="0" smtClean="0"/>
              <a:t>nehýbe se </a:t>
            </a:r>
            <a:endParaRPr lang="cs-CZ" dirty="0"/>
          </a:p>
        </p:txBody>
      </p:sp>
      <p:sp>
        <p:nvSpPr>
          <p:cNvPr id="2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1979712" y="4724400"/>
            <a:ext cx="2058888" cy="576263"/>
          </a:xfrm>
        </p:spPr>
        <p:txBody>
          <a:bodyPr/>
          <a:lstStyle/>
          <a:p>
            <a:r>
              <a:rPr lang="cs-CZ" dirty="0" smtClean="0"/>
              <a:t>nevylučuje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2740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2" grpId="0" build="p"/>
      <p:bldP spid="13" grpId="0" build="p"/>
      <p:bldP spid="2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7467600" cy="65293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Najdi, co patří do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živé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přírody.</a:t>
            </a:r>
            <a:b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Správná odpověď </a:t>
            </a:r>
            <a:r>
              <a:rPr lang="cs-CZ" sz="2200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zezelená</a:t>
            </a:r>
            <a:endParaRPr lang="cs-CZ" sz="2200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866281" y="3212976"/>
            <a:ext cx="1478375" cy="60466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krab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3852569" y="1628801"/>
            <a:ext cx="1477726" cy="57606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uhlí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851920" y="2451273"/>
            <a:ext cx="1478375" cy="6046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buk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75414" y="3212976"/>
            <a:ext cx="1576306" cy="6046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žába</a:t>
            </a: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57200" y="1600201"/>
            <a:ext cx="1986236" cy="6046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sněženka</a:t>
            </a:r>
            <a:endParaRPr lang="cs-CZ" dirty="0"/>
          </a:p>
        </p:txBody>
      </p:sp>
      <p:sp>
        <p:nvSpPr>
          <p:cNvPr id="8" name="Zástupný symbol pro obsah 3"/>
          <p:cNvSpPr txBox="1">
            <a:spLocks/>
          </p:cNvSpPr>
          <p:nvPr/>
        </p:nvSpPr>
        <p:spPr>
          <a:xfrm>
            <a:off x="3885713" y="3999831"/>
            <a:ext cx="1444582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sníh</a:t>
            </a:r>
            <a:endParaRPr lang="cs-CZ" dirty="0"/>
          </a:p>
        </p:txBody>
      </p:sp>
      <p:sp>
        <p:nvSpPr>
          <p:cNvPr id="9" name="Zástupný symbol pro obsah 3"/>
          <p:cNvSpPr txBox="1">
            <a:spLocks/>
          </p:cNvSpPr>
          <p:nvPr/>
        </p:nvSpPr>
        <p:spPr>
          <a:xfrm>
            <a:off x="475414" y="2451273"/>
            <a:ext cx="1576306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písek</a:t>
            </a:r>
            <a:endParaRPr lang="cs-CZ" dirty="0"/>
          </a:p>
        </p:txBody>
      </p:sp>
      <p:sp>
        <p:nvSpPr>
          <p:cNvPr id="10" name="Zástupný symbol pro obsah 3"/>
          <p:cNvSpPr txBox="1">
            <a:spLocks/>
          </p:cNvSpPr>
          <p:nvPr/>
        </p:nvSpPr>
        <p:spPr>
          <a:xfrm>
            <a:off x="475414" y="3999831"/>
            <a:ext cx="1576306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kámen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868144" y="2451273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diamant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904148" y="3253698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škeble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868144" y="1640923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mrak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12160" y="4003077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lípa</a:t>
            </a:r>
            <a:endParaRPr lang="cs-CZ" sz="2800" dirty="0"/>
          </a:p>
        </p:txBody>
      </p:sp>
      <p:sp>
        <p:nvSpPr>
          <p:cNvPr id="11" name="Pěticípá hvězda 10"/>
          <p:cNvSpPr/>
          <p:nvPr/>
        </p:nvSpPr>
        <p:spPr>
          <a:xfrm>
            <a:off x="457200" y="4941168"/>
            <a:ext cx="586408" cy="4572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1187624" y="5169768"/>
            <a:ext cx="43364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Sněženka, buk, žába, krab, škeble, lípa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1825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/>
      <p:bldP spid="7" grpId="0" build="p"/>
      <p:bldP spid="13" grpId="0"/>
      <p:bldP spid="16" grpId="0"/>
      <p:bldP spid="1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10146"/>
          </a:xfrm>
        </p:spPr>
        <p:txBody>
          <a:bodyPr>
            <a:normAutofit fontScale="90000"/>
          </a:bodyPr>
          <a:lstStyle/>
          <a:p>
            <a:r>
              <a:rPr lang="cs-CZ" sz="48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 – doplň věty</a:t>
            </a: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8278" y="1421487"/>
            <a:ext cx="8229600" cy="8640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Příroda je vše, co ______________člověk.</a:t>
            </a:r>
          </a:p>
          <a:p>
            <a:pPr marL="0" indent="0">
              <a:buNone/>
            </a:pPr>
            <a:endParaRPr lang="cs-CZ" sz="4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40433" y="1340768"/>
            <a:ext cx="21114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nevytvořil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0063" y="2132856"/>
            <a:ext cx="715465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b="1" dirty="0" smtClean="0">
                <a:solidFill>
                  <a:schemeClr val="accent3">
                    <a:lumMod val="50000"/>
                  </a:schemeClr>
                </a:solidFill>
              </a:rPr>
              <a:t>Příroda se dělí na ________ a ___________.</a:t>
            </a:r>
            <a:endParaRPr lang="cs-CZ" sz="3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56580" y="2132856"/>
            <a:ext cx="10561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ž</a:t>
            </a:r>
            <a:r>
              <a:rPr lang="cs-CZ" sz="3200" dirty="0" smtClean="0">
                <a:solidFill>
                  <a:srgbClr val="FF0000"/>
                </a:solidFill>
              </a:rPr>
              <a:t>ivou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50300" y="2102079"/>
            <a:ext cx="14720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neživou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70063" y="2873323"/>
            <a:ext cx="826380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sz="3000" b="1" dirty="0" smtClean="0">
                <a:solidFill>
                  <a:schemeClr val="accent3">
                    <a:lumMod val="50000"/>
                  </a:schemeClr>
                </a:solidFill>
              </a:rPr>
              <a:t>Znaky živé přírody jsou _________________</a:t>
            </a:r>
          </a:p>
          <a:p>
            <a:r>
              <a:rPr lang="cs-CZ" sz="3000" b="1" dirty="0" smtClean="0">
                <a:solidFill>
                  <a:schemeClr val="accent3">
                    <a:lumMod val="50000"/>
                  </a:schemeClr>
                </a:solidFill>
              </a:rPr>
              <a:t>__________________________________________</a:t>
            </a:r>
          </a:p>
          <a:p>
            <a:r>
              <a:rPr lang="cs-CZ" sz="3000" b="1" dirty="0" smtClean="0">
                <a:solidFill>
                  <a:schemeClr val="accent3">
                    <a:lumMod val="50000"/>
                  </a:schemeClr>
                </a:solidFill>
              </a:rPr>
              <a:t>__________________________.</a:t>
            </a:r>
            <a:endParaRPr lang="cs-CZ" sz="3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63849" y="2802321"/>
            <a:ext cx="38918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potřebuje potravu,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54108" y="3273433"/>
            <a:ext cx="795923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d</a:t>
            </a:r>
            <a:r>
              <a:rPr lang="cs-CZ" sz="3200" dirty="0" smtClean="0">
                <a:solidFill>
                  <a:srgbClr val="FF0000"/>
                </a:solidFill>
              </a:rPr>
              <a:t>ýchá, rozmnožuje se, pohybuje se, roste,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 vyvíjí se, vylučuje, umírá.   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11395" y="4653136"/>
            <a:ext cx="835677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b="1" dirty="0" smtClean="0">
                <a:solidFill>
                  <a:schemeClr val="accent3">
                    <a:lumMod val="50000"/>
                  </a:schemeClr>
                </a:solidFill>
              </a:rPr>
              <a:t>Příroda neživá___________________________</a:t>
            </a:r>
          </a:p>
          <a:p>
            <a:r>
              <a:rPr lang="cs-CZ" sz="3000" b="1" dirty="0" smtClean="0">
                <a:solidFill>
                  <a:schemeClr val="accent3">
                    <a:lumMod val="50000"/>
                  </a:schemeClr>
                </a:solidFill>
              </a:rPr>
              <a:t>________________________________.</a:t>
            </a:r>
            <a:endParaRPr lang="cs-CZ" sz="3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73142" y="4622358"/>
            <a:ext cx="820062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                         nepřijímá potravu, nedýchá, nevylučuje, nehýbe se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 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5572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11" grpId="0"/>
      <p:bldP spid="12" grpId="0"/>
      <p:bldP spid="13" grpId="0"/>
      <p:bldP spid="14" grpId="0"/>
      <p:bldP spid="1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185009243"/>
              </p:ext>
            </p:extLst>
          </p:nvPr>
        </p:nvGraphicFramePr>
        <p:xfrm>
          <a:off x="179512" y="188640"/>
          <a:ext cx="8568952" cy="6408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95536" y="548680"/>
            <a:ext cx="8306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Zápis: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8412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2CB4060-FDA3-4A25-8A44-4FF6D040DE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52CB4060-FDA3-4A25-8A44-4FF6D040DE3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6819960-3E0A-45AD-93AC-A1DA3996AD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96819960-3E0A-45AD-93AC-A1DA3996ADE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D6F9C24-A258-4F9C-92CA-C4A47A5844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AD6F9C24-A258-4F9C-92CA-C4A47A58446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E1AD3E6-44C8-42EB-9210-8D4DC86F95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5E1AD3E6-44C8-42EB-9210-8D4DC86F955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8429F8C-BD43-45A1-AE54-1520AD0626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D8429F8C-BD43-45A1-AE54-1520AD0626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66A0B27-E005-4B92-999A-981249B35C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graphicEl>
                                              <a:dgm id="{E66A0B27-E005-4B92-999A-981249B35C2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FBED14C-0060-41F4-A51B-FF8C3B8901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graphicEl>
                                              <a:dgm id="{DFBED14C-0060-41F4-A51B-FF8C3B89014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13D52F8-5CFA-40C9-8FDE-B12196611E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graphicEl>
                                              <a:dgm id="{313D52F8-5CFA-40C9-8FDE-B12196611E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09D42B0-E311-4BDE-A3AB-43E1E84382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>
                                            <p:graphicEl>
                                              <a:dgm id="{509D42B0-E311-4BDE-A3AB-43E1E84382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EED7A0A-741B-4B75-A316-778AD4DBE0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">
                                            <p:graphicEl>
                                              <a:dgm id="{9EED7A0A-741B-4B75-A316-778AD4DBE0C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1914D19-F743-4A33-BC46-B928847544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graphicEl>
                                              <a:dgm id="{81914D19-F743-4A33-BC46-B9288475449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7DF004F-010A-4BEF-9102-D8D11A1CAB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">
                                            <p:graphicEl>
                                              <a:dgm id="{47DF004F-010A-4BEF-9102-D8D11A1CAB3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40AFFC1-460D-4E21-ADEE-CD469B4BFA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">
                                            <p:graphicEl>
                                              <a:dgm id="{D40AFFC1-460D-4E21-ADEE-CD469B4BFAD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156CA83-9D07-4DA5-842F-647D9B260D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">
                                            <p:graphicEl>
                                              <a:dgm id="{9156CA83-9D07-4DA5-842F-647D9B260DB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2FC701A-B01B-4F88-95BD-D5B7AE2C62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">
                                            <p:graphicEl>
                                              <a:dgm id="{B2FC701A-B01B-4F88-95BD-D5B7AE2C621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A13E5BF-37DE-492A-8136-CF13553D4F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">
                                            <p:graphicEl>
                                              <a:dgm id="{DA13E5BF-37DE-492A-8136-CF13553D4F1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8A15C8A-78EF-4CD7-9A19-9F84E2419B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">
                                            <p:graphicEl>
                                              <a:dgm id="{58A15C8A-78EF-4CD7-9A19-9F84E2419B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0043A8D-07C6-4687-85F7-D7D4268940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2">
                                            <p:graphicEl>
                                              <a:dgm id="{A0043A8D-07C6-4687-85F7-D7D42689406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B37651F-169D-4A20-AC5A-1480AF0689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">
                                            <p:graphicEl>
                                              <a:dgm id="{DB37651F-169D-4A20-AC5A-1480AF06899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E2EE18A-F2B5-42F5-855D-6A8832F5B7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">
                                            <p:graphicEl>
                                              <a:dgm id="{CE2EE18A-F2B5-42F5-855D-6A8832F5B71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E4F6F82-0AEA-401D-ADAF-43ECAF6770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">
                                            <p:graphicEl>
                                              <a:dgm id="{FE4F6F82-0AEA-401D-ADAF-43ECAF67707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C2DFCA6-12ED-4846-B48B-BD92B5B074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">
                                            <p:graphicEl>
                                              <a:dgm id="{1C2DFCA6-12ED-4846-B48B-BD92B5B074E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1CA4AE4-23AD-46BE-85B7-4476456299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2">
                                            <p:graphicEl>
                                              <a:dgm id="{41CA4AE4-23AD-46BE-85B7-4476456299B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2D7BC17-B788-4F3B-A95B-F6E558AE35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2">
                                            <p:graphicEl>
                                              <a:dgm id="{E2D7BC17-B788-4F3B-A95B-F6E558AE351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E264C0D-CFC1-4B00-83BC-5F0C2AD4F7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2">
                                            <p:graphicEl>
                                              <a:dgm id="{FE264C0D-CFC1-4B00-83BC-5F0C2AD4F7F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51C75CB-0361-4BED-8656-7C64582593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2">
                                            <p:graphicEl>
                                              <a:dgm id="{851C75CB-0361-4BED-8656-7C64582593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E21DACC-C5B5-46BF-82DE-C8F9C62C4C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2">
                                            <p:graphicEl>
                                              <a:dgm id="{BE21DACC-C5B5-46BF-82DE-C8F9C62C4C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lvlOne"/>
        </p:bldSub>
      </p:bldGraphic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199940213"/>
              </p:ext>
            </p:extLst>
          </p:nvPr>
        </p:nvGraphicFramePr>
        <p:xfrm>
          <a:off x="179512" y="188640"/>
          <a:ext cx="8568952" cy="6408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683568" y="620688"/>
            <a:ext cx="8306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Zápis: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725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2CB4060-FDA3-4A25-8A44-4FF6D040DE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52CB4060-FDA3-4A25-8A44-4FF6D040DE3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6819960-3E0A-45AD-93AC-A1DA3996AD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96819960-3E0A-45AD-93AC-A1DA3996ADE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D6F9C24-A258-4F9C-92CA-C4A47A5844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AD6F9C24-A258-4F9C-92CA-C4A47A58446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E1AD3E6-44C8-42EB-9210-8D4DC86F95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5E1AD3E6-44C8-42EB-9210-8D4DC86F955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8429F8C-BD43-45A1-AE54-1520AD0626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D8429F8C-BD43-45A1-AE54-1520AD0626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66A0B27-E005-4B92-999A-981249B35C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graphicEl>
                                              <a:dgm id="{E66A0B27-E005-4B92-999A-981249B35C2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FBED14C-0060-41F4-A51B-FF8C3B8901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graphicEl>
                                              <a:dgm id="{DFBED14C-0060-41F4-A51B-FF8C3B89014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13D52F8-5CFA-40C9-8FDE-B12196611E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graphicEl>
                                              <a:dgm id="{313D52F8-5CFA-40C9-8FDE-B12196611E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09D42B0-E311-4BDE-A3AB-43E1E84382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>
                                            <p:graphicEl>
                                              <a:dgm id="{509D42B0-E311-4BDE-A3AB-43E1E84382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EED7A0A-741B-4B75-A316-778AD4DBE0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">
                                            <p:graphicEl>
                                              <a:dgm id="{9EED7A0A-741B-4B75-A316-778AD4DBE0C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1914D19-F743-4A33-BC46-B928847544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graphicEl>
                                              <a:dgm id="{81914D19-F743-4A33-BC46-B9288475449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7DF004F-010A-4BEF-9102-D8D11A1CAB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">
                                            <p:graphicEl>
                                              <a:dgm id="{47DF004F-010A-4BEF-9102-D8D11A1CAB3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40AFFC1-460D-4E21-ADEE-CD469B4BFA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">
                                            <p:graphicEl>
                                              <a:dgm id="{D40AFFC1-460D-4E21-ADEE-CD469B4BFAD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E2EE18A-F2B5-42F5-855D-6A8832F5B7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">
                                            <p:graphicEl>
                                              <a:dgm id="{CE2EE18A-F2B5-42F5-855D-6A8832F5B71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E4F6F82-0AEA-401D-ADAF-43ECAF6770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">
                                            <p:graphicEl>
                                              <a:dgm id="{FE4F6F82-0AEA-401D-ADAF-43ECAF67707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C2DFCA6-12ED-4846-B48B-BD92B5B074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">
                                            <p:graphicEl>
                                              <a:dgm id="{1C2DFCA6-12ED-4846-B48B-BD92B5B074E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1CA4AE4-23AD-46BE-85B7-4476456299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">
                                            <p:graphicEl>
                                              <a:dgm id="{41CA4AE4-23AD-46BE-85B7-4476456299B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2D7BC17-B788-4F3B-A95B-F6E558AE35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2">
                                            <p:graphicEl>
                                              <a:dgm id="{E2D7BC17-B788-4F3B-A95B-F6E558AE351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E264C0D-CFC1-4B00-83BC-5F0C2AD4F7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">
                                            <p:graphicEl>
                                              <a:dgm id="{FE264C0D-CFC1-4B00-83BC-5F0C2AD4F7F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51C75CB-0361-4BED-8656-7C64582593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">
                                            <p:graphicEl>
                                              <a:dgm id="{851C75CB-0361-4BED-8656-7C64582593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E21DACC-C5B5-46BF-82DE-C8F9C62C4C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">
                                            <p:graphicEl>
                                              <a:dgm id="{BE21DACC-C5B5-46BF-82DE-C8F9C62C4C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1033059-8C9F-4639-A966-44771601AD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">
                                            <p:graphicEl>
                                              <a:dgm id="{61033059-8C9F-4639-A966-44771601AD3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316B85A-2C57-4416-94FC-0EECD4780D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2">
                                            <p:graphicEl>
                                              <a:dgm id="{9316B85A-2C57-4416-94FC-0EECD4780DB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lvlOne"/>
        </p:bldSub>
      </p:bldGraphic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Použitý materiál a literatura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9" y="1772816"/>
            <a:ext cx="78488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Fotografie z vlastního archivu autora.</a:t>
            </a:r>
          </a:p>
          <a:p>
            <a:endParaRPr lang="cs-CZ" dirty="0" smtClean="0"/>
          </a:p>
          <a:p>
            <a:r>
              <a:rPr lang="cs-CZ" dirty="0"/>
              <a:t>ŠTIKOVÁ, Věra. </a:t>
            </a:r>
            <a:r>
              <a:rPr lang="cs-CZ" i="1" dirty="0"/>
              <a:t>Já a můj svět prvouka pro 3.ročník</a:t>
            </a:r>
            <a:r>
              <a:rPr lang="cs-CZ" dirty="0"/>
              <a:t>. Brno: NOVÁ ŠKOLA, s.r.o., 2011, ISBN 978-80-7289-266-2.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1523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Návod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5" y="1844824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Při plnění cvičení klikáme na daná slova. Při kliknutí na hvězdu se objeví správná řešení.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6281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1154</TotalTime>
  <Words>430</Words>
  <Application>Microsoft Office PowerPoint</Application>
  <PresentationFormat>Předvádění na obrazovce (4:3)</PresentationFormat>
  <Paragraphs>186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Arkýř</vt:lpstr>
      <vt:lpstr>Prezentace aplikace PowerPoint</vt:lpstr>
      <vt:lpstr> SVĚT KOLEM NÁS </vt:lpstr>
      <vt:lpstr>CO JE PŘÍRODA?</vt:lpstr>
      <vt:lpstr>Najdi přírodniny. správná odpověď zčervená.</vt:lpstr>
      <vt:lpstr>Věci, které nevytvořil člověk nazýváme :</vt:lpstr>
      <vt:lpstr>Příroda živá</vt:lpstr>
      <vt:lpstr>Příroda živá</vt:lpstr>
      <vt:lpstr>Příroda živá</vt:lpstr>
      <vt:lpstr>Příroda živá</vt:lpstr>
      <vt:lpstr>Co dělá pes?</vt:lpstr>
      <vt:lpstr>Jak poznám, co patří do živé přírody?</vt:lpstr>
      <vt:lpstr>Neživá příroda</vt:lpstr>
      <vt:lpstr>Co dělá kámen?</vt:lpstr>
      <vt:lpstr>Jak poznám, co patří do neživé přírody?</vt:lpstr>
      <vt:lpstr>Najdi, co patří do živé přírody. Správná odpověď zezelená</vt:lpstr>
      <vt:lpstr>OPAKOVÁNÍ – doplň věty:</vt:lpstr>
      <vt:lpstr>Prezentace aplikace PowerPoint</vt:lpstr>
      <vt:lpstr>Prezentace aplikace PowerPoint</vt:lpstr>
      <vt:lpstr>Použitý materiál a literatura</vt:lpstr>
      <vt:lpstr>Návod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Příroda  živá a neživá</dc:title>
  <dc:creator>Veru</dc:creator>
  <cp:lastModifiedBy>Veronika Gábelová</cp:lastModifiedBy>
  <cp:revision>114</cp:revision>
  <dcterms:created xsi:type="dcterms:W3CDTF">2012-07-16T06:41:20Z</dcterms:created>
  <dcterms:modified xsi:type="dcterms:W3CDTF">2013-06-18T15:36:33Z</dcterms:modified>
</cp:coreProperties>
</file>