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</a:t>
            </a:r>
            <a:r>
              <a:rPr lang="cs-CZ" sz="1100" dirty="0" smtClean="0"/>
              <a:t>VY_12_INOVACE_NS.1R.1C.02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hlava, oko, ucho, nos, ústa, čelo, brada, tváře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Žáci rozeznávají  jednotlivé části hlavy, poznávají lidské smysly.</a:t>
            </a:r>
            <a:br>
              <a:rPr lang="cs-CZ" sz="1200" dirty="0" smtClean="0"/>
            </a:br>
            <a:r>
              <a:rPr lang="cs-CZ" sz="1200" dirty="0" smtClean="0"/>
              <a:t>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Žáci umí rozeznat  části hlavy, znají lidské smysly a smyslové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orgány.                                   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8864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48680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Lidské tělo - HLAVA</a:t>
            </a:r>
            <a:endParaRPr lang="cs-CZ" b="1" dirty="0"/>
          </a:p>
        </p:txBody>
      </p:sp>
      <p:pic>
        <p:nvPicPr>
          <p:cNvPr id="4" name="Obrázek 3" descr="MB9002918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1484784"/>
            <a:ext cx="2858616" cy="28586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10" y="5013176"/>
            <a:ext cx="7817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Hlava je  centrum myšlení.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Spoj názvy správně s částmi hlavy</a:t>
            </a:r>
            <a:endParaRPr lang="cs-CZ" b="1" dirty="0"/>
          </a:p>
        </p:txBody>
      </p:sp>
      <p:pic>
        <p:nvPicPr>
          <p:cNvPr id="8" name="Obrázek 7" descr="Hlava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1484784"/>
            <a:ext cx="3316231" cy="4581153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187624" y="1844824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Vlasy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87624" y="2708920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Uši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87624" y="3501008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Ústa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187624" y="443711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Tváře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020272" y="443711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7020272" y="3501008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Čelo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7020272" y="263691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7020272" y="1772816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2. Správné řešení</a:t>
            </a:r>
            <a:endParaRPr lang="cs-CZ" b="1" dirty="0"/>
          </a:p>
        </p:txBody>
      </p:sp>
      <p:pic>
        <p:nvPicPr>
          <p:cNvPr id="8" name="Obrázek 7" descr="Hlava.bmp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059832" y="1484784"/>
            <a:ext cx="3316231" cy="4581153"/>
          </a:xfrm>
          <a:prstGeom prst="rect">
            <a:avLst/>
          </a:prstGeom>
          <a:solidFill>
            <a:srgbClr val="3399FF"/>
          </a:solidFill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187624" y="1844824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Vlasy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87624" y="2708920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Uši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87624" y="3501008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Ústa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187624" y="443711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Tváře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020272" y="443711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7020272" y="3501008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Čelo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7020272" y="263691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7020272" y="1772816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26" name="Přímá spojovací šipka 25"/>
          <p:cNvCxnSpPr/>
          <p:nvPr/>
        </p:nvCxnSpPr>
        <p:spPr>
          <a:xfrm>
            <a:off x="2267744" y="2060848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267744" y="2852936"/>
            <a:ext cx="13681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2267744" y="2996952"/>
            <a:ext cx="338437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2123728" y="3717032"/>
            <a:ext cx="244827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2195736" y="3429000"/>
            <a:ext cx="194421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2339752" y="472514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>
            <a:off x="5220072" y="2060848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>
            <a:off x="4716016" y="2924944"/>
            <a:ext cx="237626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 flipV="1">
            <a:off x="4644008" y="2708920"/>
            <a:ext cx="259228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H="1" flipV="1">
            <a:off x="4716016" y="3356992"/>
            <a:ext cx="237626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4143372" y="2000240"/>
            <a:ext cx="292895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3. Okolní  svět  poznáváme  </a:t>
            </a:r>
            <a:r>
              <a:rPr lang="cs-CZ" sz="4000" b="1" dirty="0" smtClean="0">
                <a:solidFill>
                  <a:srgbClr val="C00000"/>
                </a:solidFill>
              </a:rPr>
              <a:t>PĚTI  SMYSLY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1524000" y="1397000"/>
          <a:ext cx="2543944" cy="46962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43944"/>
              </a:tblGrid>
              <a:tr h="939259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ZRAK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9259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SLUCH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9259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HMAT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9259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ČICH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9259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CHUŤ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3" name="Obrázek 32" descr="MB9003391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1340768"/>
            <a:ext cx="1944216" cy="1944216"/>
          </a:xfrm>
          <a:prstGeom prst="rect">
            <a:avLst/>
          </a:prstGeom>
        </p:spPr>
      </p:pic>
      <p:pic>
        <p:nvPicPr>
          <p:cNvPr id="34" name="Obrázek 33" descr="MB9003392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3933056"/>
            <a:ext cx="2088232" cy="2088232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4. Prohlédněte si obrázky a přiřaďte k nim názvy smyslů. </a:t>
            </a:r>
            <a:br>
              <a:rPr lang="cs-CZ" sz="2800" b="1" dirty="0" smtClean="0"/>
            </a:br>
            <a:r>
              <a:rPr lang="cs-CZ" sz="2800" b="1" dirty="0" smtClean="0"/>
              <a:t>Ty zapište do rámečku pod obrázek.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" name="Obrázek 4" descr="MB9002381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916832"/>
            <a:ext cx="1584176" cy="1584176"/>
          </a:xfrm>
          <a:prstGeom prst="rect">
            <a:avLst/>
          </a:prstGeom>
        </p:spPr>
      </p:pic>
      <p:pic>
        <p:nvPicPr>
          <p:cNvPr id="6" name="Obrázek 5" descr="MB90002814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27784" y="1916832"/>
            <a:ext cx="1584176" cy="1584176"/>
          </a:xfrm>
          <a:prstGeom prst="rect">
            <a:avLst/>
          </a:prstGeom>
        </p:spPr>
      </p:pic>
      <p:pic>
        <p:nvPicPr>
          <p:cNvPr id="7" name="Obrázek 6" descr="MB90023819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1844824"/>
            <a:ext cx="1656184" cy="1656184"/>
          </a:xfrm>
          <a:prstGeom prst="rect">
            <a:avLst/>
          </a:prstGeom>
        </p:spPr>
      </p:pic>
      <p:pic>
        <p:nvPicPr>
          <p:cNvPr id="8" name="Obrázek 7" descr="MB90044173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1844824"/>
            <a:ext cx="1656184" cy="1656184"/>
          </a:xfrm>
          <a:prstGeom prst="rect">
            <a:avLst/>
          </a:prstGeom>
        </p:spPr>
      </p:pic>
      <p:pic>
        <p:nvPicPr>
          <p:cNvPr id="9" name="Obrázek 8" descr="MB90044866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47864" y="4365104"/>
            <a:ext cx="1828800" cy="1828800"/>
          </a:xfrm>
          <a:prstGeom prst="rect">
            <a:avLst/>
          </a:prstGeom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9552" y="3789040"/>
          <a:ext cx="784887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347864" y="6309320"/>
          <a:ext cx="18002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5. Správné řešení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5" name="Obrázek 4" descr="MB9002381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916832"/>
            <a:ext cx="1584176" cy="1584176"/>
          </a:xfrm>
          <a:prstGeom prst="rect">
            <a:avLst/>
          </a:prstGeom>
        </p:spPr>
      </p:pic>
      <p:pic>
        <p:nvPicPr>
          <p:cNvPr id="6" name="Obrázek 5" descr="MB90002814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27784" y="1916832"/>
            <a:ext cx="1584176" cy="1584176"/>
          </a:xfrm>
          <a:prstGeom prst="rect">
            <a:avLst/>
          </a:prstGeom>
        </p:spPr>
      </p:pic>
      <p:pic>
        <p:nvPicPr>
          <p:cNvPr id="7" name="Obrázek 6" descr="MB90023819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1844824"/>
            <a:ext cx="1656184" cy="1656184"/>
          </a:xfrm>
          <a:prstGeom prst="rect">
            <a:avLst/>
          </a:prstGeom>
        </p:spPr>
      </p:pic>
      <p:pic>
        <p:nvPicPr>
          <p:cNvPr id="8" name="Obrázek 7" descr="MB90044173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1844824"/>
            <a:ext cx="1656184" cy="1656184"/>
          </a:xfrm>
          <a:prstGeom prst="rect">
            <a:avLst/>
          </a:prstGeom>
        </p:spPr>
      </p:pic>
      <p:pic>
        <p:nvPicPr>
          <p:cNvPr id="9" name="Obrázek 8" descr="MB90044866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47864" y="4365104"/>
            <a:ext cx="1828800" cy="1828800"/>
          </a:xfrm>
          <a:prstGeom prst="rect">
            <a:avLst/>
          </a:prstGeom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9552" y="3789040"/>
          <a:ext cx="784887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ZRAK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ČICH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SLUCH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HMAT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347864" y="6309320"/>
          <a:ext cx="18002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CHUŤ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941168"/>
            <a:ext cx="7772400" cy="82780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152127"/>
          </a:xfrm>
        </p:spPr>
        <p:txBody>
          <a:bodyPr anchor="t">
            <a:normAutofit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8" name="Obrázek 7" descr="MB9002515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514600"/>
            <a:ext cx="2930624" cy="2426568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40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40 PPT</Template>
  <TotalTime>79</TotalTime>
  <Words>102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40 PPT</vt:lpstr>
      <vt:lpstr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III/2 Inovace a zkvalitnění výuky prostřednictvím ICT Číslo DUM:                                                                                              VY_12_INOVACE_NS.1R.1C.02 Jméno autora:                                            Mgr. Daniela Ševčíková Datum (období) vytvoření DUM:                                                              duben až  květen  2013 Ročník:                                             1. Vzdělávací oblast:                                           Člověk a jeho svět   Vzdělávací obor:                                           Náš svět Klíčová slova:                                                                                                hlava, oko, ucho, nos, ústa, čelo, brada, tváře Anotace:                                                                                                        Žáci rozeznávají  jednotlivé části hlavy, poznávají lidské smysly.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 části hlavy, znají lidské smysly a smyslové                                                                                                                          orgány.                                    </vt:lpstr>
      <vt:lpstr>Lidské tělo - HLAVA</vt:lpstr>
      <vt:lpstr>1. Spoj názvy správně s částmi hlavy</vt:lpstr>
      <vt:lpstr>2. Správné řešení</vt:lpstr>
      <vt:lpstr>3. Okolní  svět  poznáváme  PĚTI  SMYSLY</vt:lpstr>
      <vt:lpstr>4. Prohlédněte si obrázky a přiřaďte k nim názvy smyslů.  Ty zapište do rámečku pod obrázek.</vt:lpstr>
      <vt:lpstr>5. Správné řešení</vt:lpstr>
      <vt:lpstr>                                                      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 III/2 Inovace a zkvalitnění výuky prostřednictvím ICT Číslo DUM:                                                                                            VY_12_INOVACE_M.1.R.1 B.20 Jméno autora:                                    Mgr. Daniela Ševčíková Datum (období) vytvoření DUM:                                                              duben až  květen  2013 Ročník:                                     1. Vzdělávací oblast:                                    matematika a její aplikace   Vzdělávací obor:                                    matematika Klíčová slova:                                                                                                geometrie, geometrické tvary – kruh, čtverec, obdélník,                                                                                                                          trojúhelník Anotace:                                                                                                        Žáci rozeznávají geometrické tvary - kruh, čtverec, obdélník a                                                                                                                          trojúhelník.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základní geometrické tvary- kruh, čtverec,                                                                                                                          obdélník a trojúhelník, umí tyto tvary najít na předmětech ve svém okolí. </dc:title>
  <dc:creator>Jirka</dc:creator>
  <cp:lastModifiedBy>Danka</cp:lastModifiedBy>
  <cp:revision>23</cp:revision>
  <dcterms:created xsi:type="dcterms:W3CDTF">2013-08-07T21:36:21Z</dcterms:created>
  <dcterms:modified xsi:type="dcterms:W3CDTF">2013-09-15T08:31:08Z</dcterms:modified>
</cp:coreProperties>
</file>