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6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mb dir="vert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417646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VY_12_INOVACE_NS.1R.1 C.12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naše rodina, rodiče, prarodiče, příbuzenské vztahy v rodině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naučí  základní  příbuzenské vztahy v rodině,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učí se pojmenovat jednotlivé členy rodiny jmény.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Žáci znají své nejbližší příbuzné, znají pojem rodina, umí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členy své rodiny  pojmenovat jmény.               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48680"/>
            <a:ext cx="8064896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N A Š E  </a:t>
            </a:r>
            <a:br>
              <a:rPr lang="cs-CZ" sz="8000" b="1" dirty="0" smtClean="0">
                <a:solidFill>
                  <a:srgbClr val="C00000"/>
                </a:solidFill>
              </a:rPr>
            </a:br>
            <a:r>
              <a:rPr lang="cs-CZ" sz="8000" b="1" dirty="0" smtClean="0">
                <a:solidFill>
                  <a:srgbClr val="C00000"/>
                </a:solidFill>
              </a:rPr>
              <a:t>R O D I N A</a:t>
            </a:r>
            <a:endParaRPr lang="cs-CZ" sz="8000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MB9004350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3645024"/>
            <a:ext cx="2332856" cy="2332856"/>
          </a:xfrm>
          <a:prstGeom prst="rect">
            <a:avLst/>
          </a:prstGeom>
        </p:spPr>
      </p:pic>
      <p:pic>
        <p:nvPicPr>
          <p:cNvPr id="4" name="Obrázek 3" descr="MB900323798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4509120"/>
            <a:ext cx="1828800" cy="1828800"/>
          </a:xfrm>
          <a:prstGeom prst="rect">
            <a:avLst/>
          </a:prstGeom>
        </p:spPr>
      </p:pic>
      <p:pic>
        <p:nvPicPr>
          <p:cNvPr id="5" name="Obrázek 4" descr="MB90035877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4581128"/>
            <a:ext cx="1440160" cy="144016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 anchor="t"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RODINA  se skládá z tatínka, maminky a jejich dětí.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Podle toho, kolik máme sourozenců – říkáme, že rodina je tříčlenná, čtyřčlenná, pětičlenná atd.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 širší rodiny patří ještě prarodiče, tedy dědečci a babičky.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3" name="Obrázek 2" descr="MB9004421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908720"/>
            <a:ext cx="1828800" cy="1828800"/>
          </a:xfrm>
          <a:prstGeom prst="rect">
            <a:avLst/>
          </a:prstGeom>
        </p:spPr>
      </p:pic>
      <p:pic>
        <p:nvPicPr>
          <p:cNvPr id="4" name="Obrázek 3" descr="MB9001571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4797152"/>
            <a:ext cx="1828800" cy="1828800"/>
          </a:xfrm>
          <a:prstGeom prst="rect">
            <a:avLst/>
          </a:prstGeom>
        </p:spPr>
      </p:pic>
      <p:pic>
        <p:nvPicPr>
          <p:cNvPr id="5" name="Obrázek 4" descr="MB90015719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4869160"/>
            <a:ext cx="1828800" cy="1828800"/>
          </a:xfrm>
          <a:prstGeom prst="rect">
            <a:avLst/>
          </a:prstGeom>
        </p:spPr>
      </p:pic>
      <p:pic>
        <p:nvPicPr>
          <p:cNvPr id="6" name="Obrázek 5" descr="MB90044226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98072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b="1" dirty="0" smtClean="0"/>
              <a:t>Popište, kolikačlenná je rodina </a:t>
            </a:r>
            <a:br>
              <a:rPr lang="cs-CZ" b="1" dirty="0" smtClean="0"/>
            </a:br>
            <a:r>
              <a:rPr lang="cs-CZ" b="1" dirty="0" smtClean="0"/>
              <a:t>na obrázku, vymysli si jejich křestní jména a příjmení.</a:t>
            </a:r>
            <a:endParaRPr lang="cs-CZ" b="1" dirty="0"/>
          </a:p>
        </p:txBody>
      </p:sp>
      <p:pic>
        <p:nvPicPr>
          <p:cNvPr id="4" name="Obrázek 3" descr="MB9001830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2996952"/>
            <a:ext cx="3168352" cy="3168352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Zapiš, kolikačlenná je vaše rodina, jmenuj členy vaší rodiny křestním jménem a příjmením.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Naše rodina je: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Moje maminka se jmenuje: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Můj tatínek se jmenuje: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Moji sourozenci se jmenují: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44008" y="4365104"/>
          <a:ext cx="4056112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44008" y="2780928"/>
          <a:ext cx="4056112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44008" y="3573016"/>
          <a:ext cx="4056112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644008" y="1988840"/>
          <a:ext cx="4056112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644008" y="5157192"/>
          <a:ext cx="4056112" cy="567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676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644008" y="5949280"/>
          <a:ext cx="4056112" cy="5760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05611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9" descr="MB9004265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479715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725144"/>
            <a:ext cx="7772400" cy="104383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332657"/>
            <a:ext cx="8208912" cy="165618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dirty="0"/>
          </a:p>
        </p:txBody>
      </p:sp>
      <p:pic>
        <p:nvPicPr>
          <p:cNvPr id="5" name="Obrázek 4" descr="MB9000896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556792"/>
            <a:ext cx="1828800" cy="1828800"/>
          </a:xfrm>
          <a:prstGeom prst="rect">
            <a:avLst/>
          </a:prstGeom>
        </p:spPr>
      </p:pic>
      <p:pic>
        <p:nvPicPr>
          <p:cNvPr id="6" name="Obrázek 5" descr="MB90002443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4077072"/>
            <a:ext cx="1828800" cy="1828800"/>
          </a:xfrm>
          <a:prstGeom prst="rect">
            <a:avLst/>
          </a:prstGeom>
        </p:spPr>
      </p:pic>
      <p:pic>
        <p:nvPicPr>
          <p:cNvPr id="8" name="Obrázek 7" descr="MB90043615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57600" y="25146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9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29 PPT</Template>
  <TotalTime>57</TotalTime>
  <Words>91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 29 PPT</vt:lpstr>
      <vt:lpstr>                                                                              EU PENÍZE ŠKOLÁM                                                 Zlepšení podmínek pro vzdělávání na základních školách    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VY_12_INOVACE_NS.1R.1 C.12 Jméno autora:                                             Mgr. Daniela Ševčíková Datum (období) vytvoření DUM:                                                                duben  až  květen  2013 Ročník:                                              1. Vzdělávací oblast:                                            Člověk a jeho svět   Vzdělávací obor:                                            Náš svět Klíčová slova:                                                                                                 naše rodina, rodiče, prarodiče, příbuzenské vztahy v rodině                                                                                                           Anotace:                                                                                                         Žáci se naučí  základní  příbuzenské vztahy v rodině,                                                                                                                           učí se pojmenovat jednotlivé členy rodiny jmény. Druh učebního materiálu:                                                                            Prezentace PowerPoint Očekávaný výstup:                                                                                         Žáci znají své nejbližší příbuzné, znají pojem rodina, umí                                                                                                                            členy své rodiny  pojmenovat jmény.                                                                                                </vt:lpstr>
      <vt:lpstr>N A Š E   R O D I N A</vt:lpstr>
      <vt:lpstr>RODINA  se skládá z tatínka, maminky a jejich dětí.    Podle toho, kolik máme sourozenců – říkáme, že rodina je tříčlenná, čtyřčlenná, pětičlenná atd. Do širší rodiny patří ještě prarodiče, tedy dědečci a babičky.  </vt:lpstr>
      <vt:lpstr>Popište, kolikačlenná je rodina  na obrázku, vymysli si jejich křestní jména a příjmení.</vt:lpstr>
      <vt:lpstr>Zapiš, kolikačlenná je vaše rodina, jmenuj členy vaší rodiny křestním jménem a příjmením. </vt:lpstr>
      <vt:lpstr>     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EU PENÍZE ŠKOLÁM                                                 Zlepšení podmínek pro vzdělávání na základních školách    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VY_12_INOVACE_M.1.R.1 B.09 Jméno autora:                                             Mgr. Daniela Ševčíková Datum (období) vytvoření DUM:                                                                duben 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znázornění, výpočet, odpověď,  sčítání v oboru                                                                                                                           čísel do 10 Anotace:                                                                                                         Žáci se naučí řešit slovní úlohy na sčítání v oboru do 10                                                                                                                           ve třech krocích - znázornit, vypočítat a doplnit odpověď.                                     Druh učebního materiálu:                                                                            Prezentace PowerPoint Očekávaný výstup:                                                                                         Žáci řeší slovní úlohy na sčítání v oboru čísel do 10.                                                                                 </dc:title>
  <dc:creator>Jirka</dc:creator>
  <cp:lastModifiedBy>Danka</cp:lastModifiedBy>
  <cp:revision>10</cp:revision>
  <dcterms:created xsi:type="dcterms:W3CDTF">2013-08-30T00:14:51Z</dcterms:created>
  <dcterms:modified xsi:type="dcterms:W3CDTF">2013-09-15T08:34:33Z</dcterms:modified>
</cp:coreProperties>
</file>