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70" r:id="rId3"/>
    <p:sldId id="264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D8302-8981-4F60-BD6F-5BDEEF50E6EA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3D1D09-4F95-4F1C-B888-AA59F6C655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3D1D09-4F95-4F1C-B888-AA59F6C6551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zoom dir="in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zoom dir="in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l"/>
            <a:r>
              <a:rPr lang="cs-CZ" sz="1600" b="1" dirty="0" smtClean="0"/>
              <a:t>                                                                                 EU PENÍZE ŠKOLÁM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  </a:t>
            </a:r>
            <a:r>
              <a:rPr lang="cs-CZ" sz="1600" b="1" dirty="0" smtClean="0"/>
              <a:t>Zlepšení podmínek pro vzdělávání na základních školách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 </a:t>
            </a:r>
            <a:r>
              <a:rPr lang="cs-CZ" sz="1600" b="1" dirty="0" smtClean="0"/>
              <a:t>Operačního programu Vzdělání pro konkurenceschopnost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 VY_12_INOVACE_NS.1R.1C.14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 domácí zvířata, hospodářský užitek, samec, samice, mládě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   Žáci se učí pojmenovat domácí zvířata, samce, samici,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mládě a učí se, pro jaký užitek je člověk chová.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   Žáci znají domácí zvířata, umí je pojmenovat a ví,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pro jaký užitek je člověk chová.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3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04664"/>
            <a:ext cx="2295525" cy="295275"/>
          </a:xfrm>
          <a:prstGeom prst="rect">
            <a:avLst/>
          </a:prstGeom>
          <a:noFill/>
        </p:spPr>
      </p:pic>
      <p:pic>
        <p:nvPicPr>
          <p:cNvPr id="4" name="Obrázek 3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692696"/>
            <a:ext cx="7272808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zoom dir="in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DOMÁCÍ  ZVÍŘATA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7920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Jsou chována pro užitek, ale i pro potěšení.</a:t>
            </a:r>
          </a:p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Kdysi v dávných dobách si člověk ochočil některá zvířata, aby mu pomáhala a byla mu pro užitek.</a:t>
            </a:r>
          </a:p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Za to se o ně staral a krmil je.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4" name="Obrázek 3" descr="MB900283930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3889648"/>
            <a:ext cx="2736304" cy="2736304"/>
          </a:xfrm>
          <a:prstGeom prst="rect">
            <a:avLst/>
          </a:prstGeom>
        </p:spPr>
      </p:pic>
      <p:pic>
        <p:nvPicPr>
          <p:cNvPr id="6" name="Obrázek 5" descr="MB90042412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3933056"/>
            <a:ext cx="1828800" cy="1828800"/>
          </a:xfrm>
          <a:prstGeom prst="rect">
            <a:avLst/>
          </a:prstGeom>
        </p:spPr>
      </p:pic>
      <p:pic>
        <p:nvPicPr>
          <p:cNvPr id="7" name="Obrázek 6" descr="MB9004465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386104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" name="Obrázek 2" descr="MB9000304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132856"/>
            <a:ext cx="1828800" cy="182880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489654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89654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Zvíře: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7785248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8524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</a:t>
                      </a:r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" name="Obrázek 2" descr="MB9000304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132856"/>
            <a:ext cx="1828800" cy="182880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489654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89654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Zvíře:  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KRÁVA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8280920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28092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 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MASO, MLÉKO, KŮŽE, ROHOVINA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489654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89654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Zvíře: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7785248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8524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</a:t>
                      </a:r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03635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060848"/>
            <a:ext cx="2304256" cy="2304256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PRASE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7785248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8524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  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MASO, KŮŽE, ŠTĚTINY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03635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060848"/>
            <a:ext cx="2304256" cy="2304256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7785248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8524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" name="Obrázek 7" descr="MB9001978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585392"/>
            <a:ext cx="2448272" cy="2448272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SLEPICE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7785248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8524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  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MASO, VEJCE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" name="Obrázek 7" descr="MB9001978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585392"/>
            <a:ext cx="2448272" cy="2448272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7785248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8524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03067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2060848"/>
            <a:ext cx="2160240" cy="216024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HUSA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7785248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8524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  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MASO, PEŘÍ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03067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2060848"/>
            <a:ext cx="2160240" cy="216024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7785248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78524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" name="Obrázek 7" descr="MB9003264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729408"/>
            <a:ext cx="2376264" cy="2376264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KŮŇ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8280920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28092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  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TAŽNÉ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ZVÍŘE, MASO, KŮŽE, ŽÍNĚ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" name="Obrázek 7" descr="MB9003264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729408"/>
            <a:ext cx="2376264" cy="2376264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8280920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28092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  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3190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98884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Pojmenuj zvířata na obrázku a zapiš, jaký užitek nám poskytují.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75856" y="2564904"/>
          <a:ext cx="5616624" cy="7308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616624"/>
              </a:tblGrid>
              <a:tr h="73088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Zvíře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OVCE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4869160"/>
          <a:ext cx="8280920" cy="86409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28092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Užitek: 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MASO, MLÉKO, VLNA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31909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98884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Zvířecí rodina se skládá ze samce, samice a mláděte.</a:t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Mláďata se rodí na jaře.</a:t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Doplň z nápovědy názvy mláďat do zvířecích rodin.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1700808"/>
          <a:ext cx="8064897" cy="27363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088232"/>
                <a:gridCol w="2232248"/>
                <a:gridCol w="3744417"/>
              </a:tblGrid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PES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FENA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BERAN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OVCE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KOZEL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KOZA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KOHOUT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SLEPICE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HOUSER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HUSA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KAČER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KACHNA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494116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Nápověda: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6" y="5733256"/>
          <a:ext cx="7992888" cy="64807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332148"/>
                <a:gridCol w="1332148"/>
                <a:gridCol w="1332148"/>
                <a:gridCol w="1332148"/>
                <a:gridCol w="1332148"/>
                <a:gridCol w="133214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HOUSE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ŠTĚNĚ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KUŘE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JEHNĚ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KACHNĚ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KŮZLE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04092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4509120"/>
            <a:ext cx="1152128" cy="1152128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Zvířecí rodina se skládá ze samce, samice a mláděte.</a:t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Mláďata se rodí na jaře.</a:t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Doplň z nápovědy názvy mláďat do </a:t>
            </a:r>
            <a:r>
              <a:rPr lang="cs-CZ" sz="2800" b="1" smtClean="0">
                <a:solidFill>
                  <a:srgbClr val="FF0000"/>
                </a:solidFill>
              </a:rPr>
              <a:t>zvířecích rodin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1700808"/>
          <a:ext cx="8064897" cy="27363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088232"/>
                <a:gridCol w="2232248"/>
                <a:gridCol w="3744417"/>
              </a:tblGrid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PES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FENA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ŠTĚNĚ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BERAN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OVCE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JEHNĚ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KOZEL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KOZA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KŮZLE</a:t>
                      </a:r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KOHOUT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SLEPICE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KUŘE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HOUSER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HUSA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HOUSE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4560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KAČER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KACHNA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KACHNĚ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494116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Nápověda: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6" y="5733256"/>
          <a:ext cx="7992888" cy="64807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332148"/>
                <a:gridCol w="1332148"/>
                <a:gridCol w="1332148"/>
                <a:gridCol w="1332148"/>
                <a:gridCol w="1332148"/>
                <a:gridCol w="133214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HOUSE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ŠTĚNĚ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KUŘE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JEHNĚ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KACHNĚ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KŮZLE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04092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4581128"/>
            <a:ext cx="1058416" cy="1058416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5157192"/>
            <a:ext cx="7772400" cy="108012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             K </a:t>
            </a:r>
            <a:r>
              <a:rPr lang="cs-CZ" sz="8800" dirty="0" smtClean="0">
                <a:solidFill>
                  <a:srgbClr val="FFC000"/>
                </a:solidFill>
              </a:rPr>
              <a:t>O </a:t>
            </a:r>
            <a:r>
              <a:rPr lang="cs-CZ" sz="8800" dirty="0" smtClean="0">
                <a:solidFill>
                  <a:srgbClr val="0070C0"/>
                </a:solidFill>
              </a:rPr>
              <a:t>N</a:t>
            </a:r>
            <a:r>
              <a:rPr lang="cs-CZ" sz="8800" dirty="0" smtClean="0"/>
              <a:t> </a:t>
            </a: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</a:rPr>
              <a:t>E </a:t>
            </a:r>
            <a:r>
              <a:rPr lang="cs-CZ" sz="8800" dirty="0" smtClean="0">
                <a:solidFill>
                  <a:srgbClr val="00B050"/>
                </a:solidFill>
              </a:rPr>
              <a:t>C</a:t>
            </a:r>
            <a:endParaRPr lang="cs-CZ" sz="8800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800199"/>
          </a:xfrm>
        </p:spPr>
        <p:txBody>
          <a:bodyPr anchor="t"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Zdroje, obrázky, citace: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Použity obrázky sady MS Office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 </a:t>
            </a:r>
          </a:p>
          <a:p>
            <a:endParaRPr lang="cs-CZ" sz="1400" dirty="0"/>
          </a:p>
        </p:txBody>
      </p:sp>
      <p:pic>
        <p:nvPicPr>
          <p:cNvPr id="6" name="Obrázek 5" descr="MB910001089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2060848"/>
            <a:ext cx="2714600" cy="2714600"/>
          </a:xfrm>
          <a:prstGeom prst="rect">
            <a:avLst/>
          </a:prstGeom>
        </p:spPr>
      </p:pic>
    </p:spTree>
  </p:cSld>
  <p:clrMapOvr>
    <a:masterClrMapping/>
  </p:clrMapOvr>
  <p:transition spd="slow">
    <p:zoom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2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32 PPT</Template>
  <TotalTime>56</TotalTime>
  <Words>376</Words>
  <Application>Microsoft Office PowerPoint</Application>
  <PresentationFormat>Předvádění na obrazovce (4:3)</PresentationFormat>
  <Paragraphs>94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DUM 32 PPT</vt:lpstr>
      <vt:lpstr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III/2 Inovace a zkvalitnění výuky prostřednictvím ICT Číslo DUM:                                                                                                  VY_12_INOVACE_NS.1R.1C.14 Jméno autora:                                                Mgr. Daniela Ševčíková Datum (období) vytvoření DUM:                                                                  duben až  květen  2013 Ročník:                                                 1. Vzdělávací oblast:                                               Člověk a jeho svět   Vzdělávací obor:                                               Náš svět Klíčová slova:                                                                                                    domácí zvířata, hospodářský užitek, samec, samice, mládě Anotace:                                                                                                            Žáci se učí pojmenovat domácí zvířata, samce, samici,                                                                                                                             mládě a učí se, pro jaký užitek je člověk chová.                                     Druh učebního materiálu:                                                                               Prezentace PowerPoint Očekávaný výstup:                                                                                            Žáci znají domácí zvířata, umí je pojmenovat a ví,                                                                                                                               pro jaký užitek je člověk chová. </vt:lpstr>
      <vt:lpstr>DOMÁCÍ  ZVÍŘATA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Pojmenuj zvířata na obrázku a zapiš, jaký užitek nám poskytují.</vt:lpstr>
      <vt:lpstr>Zvířecí rodina se skládá ze samce, samice a mláděte. Mláďata se rodí na jaře. Doplň z nápovědy názvy mláďat do zvířecích rodin.</vt:lpstr>
      <vt:lpstr>Zvířecí rodina se skládá ze samce, samice a mláděte. Mláďata se rodí na jaře. Doplň z nápovědy názvy mláďat do zvířecích rodin.</vt:lpstr>
      <vt:lpstr>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           III/2 Inovace a zkvalitnění výuky prostřednictvím ICT Číslo DUM:                                                                                                    VY_12_INOVACE_M.1.R.1 B.12 Jméno autora:                                            Mgr. Daniela Ševčíková Datum (období) vytvoření DUM:                                                                      duben až  květen  2013 Ročník:                                             1. Vzdělávací oblast:                                           matematika a její aplikace   Vzdělávací obor:                                           matematika Klíčová slova:                                                                                                       slovní úloha, znázornění, výpočet, odpověď,  sčítání                                                                                                                                 v oboru čísel do 20 bez přechodu přes desítku Anotace:                                                                                                               Žáci se naučí řešit slovní úlohy na sčítání v oboru do 20                                                                                                                                 bez přechodu přes desítku ve třech krocích - znázornit, vypočítat                                                                                                                                 a doplnit odpověď.                                                                                                                                       Druh učebního materiálu:                                                                                 Prezentace PowerPoint Očekávaný výstup:                                                                                              Žáci řeší slovní úlohy na sčítání v oboru čísel do 20                                                                                                                                 bez  přechodu přes desítku.  </dc:title>
  <dc:creator>Jirka</dc:creator>
  <cp:lastModifiedBy>Danka</cp:lastModifiedBy>
  <cp:revision>16</cp:revision>
  <dcterms:created xsi:type="dcterms:W3CDTF">2013-08-30T01:04:49Z</dcterms:created>
  <dcterms:modified xsi:type="dcterms:W3CDTF">2013-09-15T08:35:05Z</dcterms:modified>
</cp:coreProperties>
</file>