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7:53.015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3671 18355,'0'-24,"0"24,0-25,0 0,0 0,0 0,0 1,0-1,0 0,0 25,0-25,0 0,0 25,0-24,0 24,0-25,0 0,0 25,0 0,0-25,25 25,0 0,0-49,0 49,24-25,-24 0,0 25,0-25,24 25,-24-25,-25 1,25 24,-25-25,25 0,0 25,-25-25,24 25,-24-25,25 1,-25 24,0-25,25 25,-25-25,25 25,-25-25,0 0,25 25,-25-24,0 24,0-25,24 0,-24 0,25 25,-25-50,25 26,-25-1,0 0,0 0,0 0,0 25,0-24,25 24,-25 0,0-25,25 25,-25-25,0 25,0-25,0 25,0-25,0 1,0 24,0-25,0 25,0-25,0 25,0-25,0 0,0 25,0-24,24 24,-24-25,0 0,0 25,0-25,0 0,0 25,0-24,0 24,25-25,-25 0,0 0,0 0,0 25,0-24,0-1,25 25,-25-25,25 25,-25-25,0 0,0 25,0 0,0-24,25 24,-25-25,0 25,0-25,24 25,1 0,-25-25,25 25,-25-25,50 1,-50-1,49 0,-49 0,25 0,0 25,0-49,-1 49,-24-25,25 25,-25-25,25 0,0 0,-25 1,0 24,25-25,-25 25,24-25,-24 25,0-25,0 0,25 1,-25 24,0-25,25 0,-25 25,0-25,0 25,0-25,25 25,-25-24,0 24,0-25,0 25,0-25,25 25,-1-50,-24 50,0-24,0 24,0 0,0-25,0 0,25 0,-25 25,0-25,0 1,25-1,0 0,-25 0,0 25,0-25,0 1,0-1,25 0,-25 0,0 25,0-25,0 25,0-24,25-1,-25 0,0 25,24-50,-24 26,0-1,0 25,25-25,-25 0,0 0,0 25,0-25,0 25,0-24,25 24,-25-50,25 50,-25-25,0 25,0-25,0 1,0 24,0-25,0 25,0-25,25 0,-25 25,0-25,0 25,0-24,0 24,0-25,0 0,0 25,0-25,24 25,-24 0,0-25,0 1,0 24,0 0,0-25,0 25,0-25,25 25,-25-25,25 0,-25 25,0-24,0 24,0-25,0 0,25 25,-25-25,0 25,0-25,0 25,0-24,0 24,0-25,25 0,-25 0,24 25,-24-25,0 25,0-24,0 24,25 0,-25-25,0 0,0 25,0-25,0 25,0-25,0 1,25 24,-25-25,0 25,0 0,0-25,25 25,-25 0,25-25,-25 0,0 25,24-25,-24 25,25-24,0-1,-25 25,25-25,-25 25,25 0,-25-25,0 25,24 0,-24-25,25 1,-25 24,0-25,25 25,-25-25,0 0,0 25,0 0,0-25,25 25,0-24,-25 24,0 0,0-25,0 0,24 25,-24 0,0 0,0-25,25 25,-25-25,0 1,0 24,25 0,-25-25,25 25,-25 0,0 0,0-25,25 25,-25 0,24 0,-24-25,25 25,-25 0,25 0,-25 0,25 0,-25 0,25 0,-1 0,-24 0,0 0,0 0,25 0,-25 0,25 0,-25 0,25 0,0 0,-25 0,0 0,24 25,1 25,25-26,-25 51,0-50,-1-1,-24 1,25 0,0 0,-25-25,25 0,-25 25,0-1,0-24,0 25,0-25,0 25,25 0,-1 0,-24-25,25 49,-25-24,25 0,-25 25,25-50,-25 24,25 1,-1 0,-24-25,0 25,25 0,-25-1,0-24,25 50,0-25,-25 0,25 24,-1-24,1 25,-25-26,0 1,25-25,-25 25,0 0,25 0,0-25,-25 24,0-24,0 0,0 25,0 0,24-25,-24 25,0-25,0 49,0-24,25 0,0 25,-25-1,25-24,-25 25,0-26,25 1,-25 0,24 0,-24 0,0 0,0-1,0-24,0 25,0 0,0 0,-24 0,24-1,0 1,0-25,0 50,-25-25,25-1,0-24,0 25,-25 0,25 0,0-25,0 25,0-25,0 24,0 1,0 0,0-25,0 25,0 0,0 24,0-24,0 0,0-25,25 25,-25-1,0 1,25 0,-25 0,24-25,-24 25,25 24,0-49,-25 50,25-25,-25-1,0 1,25-25,-25 25,24 0,-24 0,0-25,0 25,25-1,-25-24,0 25,0-25,0 25,0-25,0 25,25 0,0-1,-25 1,0 25,25-50,-25 25,0-25,0 24,0-24,0 50,24-25,1 24,0-24,-25 0,0 25,0-50,25 24,-25-24,0 25,0 0,0-25,25 0,-25 25,25-25,-25 25,0-1,0 1,24 0,-24 0,25 0,-25-1,25-24,-25 25,0-25,0 25,0 0,25-25,-25 25,25-1,-25 1,0 0,0-25,24 50,-24-50,0 24,0-24,0 25,25 0,-25-25,0 25,0 0,25 0,-25-25,25 24,-25-24,0 25,0-25,25 25,-25 0,0 0,0-25,24 24,-24 1,25-25,-25 25,0-25,0 25,0 0,25-25,-25 24,0-24,0 25,25-25,0 50,-25-50,0 25,0-1,0-24,24 25,-24 0,0 0,25-25,-25 25,25-1,-25-24,0 25,25-25,-25 25,0-25,0 25,25-25,-25 25,0-1,24-24,-24 0,0 25,25-25,-25 25,0 0,25-25,-25 25,0-25,0 0,0 24,0-24,25 25,-25 0,25-25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8:06.567"/>
    </inkml:context>
    <inkml:brush xml:id="br0">
      <inkml:brushProperty name="width" value="0.08819" units="cm"/>
      <inkml:brushProperty name="height" value="0.35278" units="cm"/>
      <inkml:brushProperty name="color" value="#8DB3E2"/>
      <inkml:brushProperty name="tip" value="rectangle"/>
      <inkml:brushProperty name="rasterOp" value="maskPen"/>
    </inkml:brush>
  </inkml:definitions>
  <inkml:trace contextRef="#ctx0" brushRef="#br0">1712 15205,'25'0,"-25"0,24 0,-24 0,25 0,0 0,25 0,-50 0,25 0,24 25,-24-25,0 0,0 0,-1 0,1 0,0 0,0 0,0 0,24 25,-24-25,25 0,-50 0,24 0,1 0,0 0,-25 0,25 0,0 25,-1-25,-24 0,25 0,0 0,-25 0,25 0,-25 0,49 0,-49 0,25 0,-25 0,50 0,-50 0,25 0,24 0,-49 0,50 0,-50 0,25 0,-1 0,1 0,-25 0,25-25,-25 25,25 0,-25 0,25 0,-1 0,-24 0,25 0,-25-25,25 25,0 0,0 0,-25 0,25 0,-1-25,1 25,-25 0,25 0,0 0,-25 0,25 0,-1 0,1 0,-25 0,25 0,-25 0,25 0,0 0,-25-25,24 25,1 0,0 0,0 0,-25 0,25 0,-1 0,1 0,-25 0,25 0,0 0,-25 0,25 0,-1 0,1 0,-25 0,25 0,-25 0,25 0,-25 0,25 0,-1 0,-24 0,25 0,0 0,0 0,0 0,-25 0,24 0,1 0,-25 0,25 0,0 0,0 0,-1 0,-24 0,50 0,-50 0,25 0,-25 0,25 0,0 0,-25 0,24 0,-24 0,50 0,-50 0,25 0,-25 0,49 0,-49 0,25 0,-25 0,25 0,-25-24,25 24,0 0,-25 0,24 0,-24 0,25 0,0 0,-25 0,25 0,-25 0,49 0,-24 0,-25 0,25 0,0 0,0 0,-25 0,24 0,1 24,-25-24,25 0,-25 0,25 0,0 0,-25 0,24 0,-24 0,25 0,-25 0,25 0,0 0,-25 0,25 0,-25 0,24 0,1 0,-25 0,25 0,0 0,0 0,-25 0,24 0,-24 0,25 0,-25 0,25 0,0 0,-25 0,25 0,-25 0,49 0,-49 0,25 0,-25 0,25 0,0 0,-25 0,25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8:30.694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1960 15230,'0'0,"74"0,-24 0,-25 0,24 0,1 0,0 0,-26 0,26 0,-25 0,49 0,-24 0,-25 0,24 0,1-25,-1 25,1 0,-25-25,0 25,-1 0,1 0,-25 0,0 0,25 0,0 0,-25-24,25 24,-1 0,1 0,-25 0,25 0,-25 0,25 0,0 0,-25 0,25 0,-1 0,1 0,0 0,49 0,-49 0,25 0,-1 0,1 0,-25 0,24 0,1 0,0 0,-26 0,1 0,50 0,-75 0,49 0,-24 0,0 0,24 0,-24 0,0 0,0 0,24 0,-49 0,25 0,0 0,0 0,0 0,0 0,-1 0,-24 0,25 0,-25 0,50 0,-25 0,-1 24,26-24,-25 0,0 0,24 0,-24 0,0 0,24 25,-49-25,25 0,0 0,-25 0,25 0,-25 0,25 0,-25 0,0 0,0 0,0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8:32.104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5185 15131,'0'0,"-25"0,25 0,-25 0,25 0,-50 0,26 0,-1 0,-25 0,-49 25,24-25,-24 0,0 0,0 0,0 0,-25 0,0 0,-25 0,-25 0,50 0,-25 0,25 0,25 0,-25 0,50 0,24 0,0 0,26 0,-26 24,0-24,25 0,-49 25,24-25,1 0,-26 0,26 0,-1 0,-24 0,49 0,0 0,-24 0,24 0,-25 0,25 0,-49 0,24 0,-24 0,24 0,26 0,-51 0,75 0,-25 0,25 0,-24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8:33.022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1389 15056,'0'0,"25"0,74 0,75 25,0 0,24 0,1 0,-1-1,0-24,-24 0,-25 0,-50 0,-24 0,-26 0,-24 0,0 0,0 0,24 0,1 0,24 0,1 25,-1-25,-24 0,-1 0,-24 0,25 0,-50 0,24 0,1 0,0 0,0 0,24 0,-24 0,0 0,0 0,25 0,-26-25,1 25,0 0,0 0,0 0,-25-24,24 24,-24 0,25 0,0 0,-25-25,25 25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8:36.990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2530 15304,'0'0,"50"-24,49 24,50 0,25 0,-1 24,1 1,-25 0,-25 0,0-25,-25 25,-25-25,-24 0,25 0,-1 0,25-50,-24 25,49 0,-75 25,-24-24,0 24,0-25,-1 25,1 0,-25 0,0 0,25 0,0-25,-25 25,25 0,-25-25,24 25,-24-25,25 25,-25 0,0-24,25 24,-25 0,0-25,25 25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8:37.406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4763 15131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9:07.694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3771 15255,'24'0,"-24"25,0-1,0 1,0 25,0 0,25-50,-25 49,0-24,0 0,0-25,0 25,0-25,0 24,0 1,0 0,0-25,0 25,0-25,0 25,0-1,0-24,0 25,0-25,0 25,0 0,0-25,0 25,0-25,0 24,0-24,0 25,0 0,0-25,0 25,0-25,0 25,0-25,0 24,0-24,0 25,25-25,-25 0,0 25,0-25,0 0,0 25,0 0,0-1,0 1,0 0,0 0,25 0,-25 24,0 1,25-25,-25-1,0 1,0 0,0-25,0 25,0-25,0 50,0-50,24 24,-24-24,0 25,0 0,0 0,0-25,0 25,25-25,0 0,0 0,49 0,-49-25,0 25,49 0,-24 0,-25-25,0 25,-1 0,-24 0,0 0,-24 0,-1-25,0 0,-25 25,26 0,-1 0,0-24,0-1,25 0,0 25,0-25,0 25,25-50,-25 26,0-1,25 0,-25 0,0 25,25-25,-25 25,24 0,-24-24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9:18.143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3820 15329,'0'0,"0"0,0 0,0 0,0 0,25 0,25 0,-26 25,26-25,25 25,-26-25,1 0,-25 0,24 0,-49 0,25 0,-25 0,50 0,-26 0,1 0,-25 0,25 0,-25 0,25 0,-25 0,25 0,-1 0,1 0,0 0,25 0,-26 0,-24 0,50 0,-50 0,25 0,0 0,-1 0,-24 0,25 0,0 0,0 0,-25 0,0 0,25 0,24 0,-49 0,25 0,-25 0,25 0,0 0,-25 0,24 0,-24 0,25 0,0 0,-25 0,25 0,-25 0,0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9:21.206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3919 15652,'0'0,"25"0,0 0,0 0,-25 0,50 0,-26 0,1 0,25 0,-25 0,-1 0,1 0,-25 0,50 0,-50 0,25 0,-1 0,1 0,-25 0,0 0,0 0,25 0,0 0,0 0,-25 0,24 0,1 0,0 0,-25-25,25 25,-25 0,25 0,-25 0,24 0,1 0,0-25,-25 25,25 0,0 0,-25 0,24 0,-24 0,25 0,0 0,0 0,-25 0,25 0,-1-25,-24 25,0 0,0 0,0 0,25 0,-25 0,25 0,-25 0,25 0,0 0,-25 0,24 0,-24 0,25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9:23.622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3994 15949,'25'0,"0"0,-25 0,24 0,-24 0,25 0,-25 0,25 0,0 0,24 0,-49 0,25 0,25 0,-50 0,25 0,-1 0,1 0,-25 0,25 0,-25 0,25 0,0 0,-25 0,24 0,-24-24,25 24,0 0,0 0,-25 0,25 0,-25 0,24 0,1 0,-25 0,25 0,-25 0,25 0,0 0,-25 0,24 0,-24 0,25 0,-25 0,25 0,0-25,-25 25,25 0,-25 0,24 0,1 0,0 0,-25 0,25 0,0 0,-25 0,24 0,-24-25,50 25,-50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9:26.030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4168 16247,'24'0,"-24"0,25 0,-25 0,25-25,0 25,0 0,-25-25,24 25,-24 0,50 0,-50 0,25 0,-25 0,25 0,-1-24,-24 24,25 0,-25 0,25 0,-25 0,25 0,0 0,-25 0,0-25,24 25,-24 0,25 0,0 0,25-25,-50 25,24 0,-24 0,0-25,25 25,-25 0,0 0,0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9:27.614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4316 16545,'25'0,"-25"0,25 0,-25-25,0 25,25-25,-25 25,0-25,25 25,-1 0,-24 0,0 0,0-24,25 24,-25 0,0 0,0-25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9:29.790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7020 15354,'0'0,"0"0,25 0,-25 0,25 0,-1 0,-24 0,25 0,-25 0,25 0,0 0,0 0,-25 0,25 0,-1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9:31.366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6921 15701,'25'0,"-25"0,24 0,-24 0,25 0,0 0,0 0,-25 0,25 0,-25 0,24 0,1 0,-25 0,25 0,-25 0,25 0,-25 0,25 0,0 0,-25 0,24 0,1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9:40.430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7045 15949,'0'0,"0"0,25 0,-25 0,24 0,1 0,-25 0,25 0,-25 0,25 0,-25 0,25 0,0 0,-25 0,0 0,0 0,-25 0,0 0,25 0,-25 0,25 0,-25 0,0 0,-24 0,24 0,0 0,25 0,-25 0,25 0,0 0,25 0,0 0,-25 0,25 0,-25-24,0 24,25 0,-1-25,-24 25,0-25,0 0,25 25,-25-25,0 25,0-24,0-1,0 25,0-25,25 25,-25-25,0 25,0 0,-25 0,0-25,1 25,24 0,-25 0,25-24,0 24,0-25,-25 25,25 0,0-25,0 25,0-25,25 25,-25 0,0 0,25-25,-1 25,1-24,-25-1,25 25,-25 0,0-25,0 25,25 0,-25-25,0 25,0 0,-25 0,25 0,0 0,-25 0,25 0,-25-25,1 1,24 24,0 0,-25 0,25-25,0 25,-25 0,25-25,0 0,0 25,0-25,0 25,0-25,0 25,25-24,-25 24,25 0,-25 0,0 0,-25 0,0 0,0 0,25 0,0 0,0 0,50-25,-25 25,24 0,-24 0,0 0,0 0,0 0,-1 0,-24-25,25 25,-25 0,25 0,0 0,-25 0,0 25,25-25,-25 25,0-1,0-24,0 25,0-25,0 25,0 25,0-25,0 24,0 1,0-50,0 0,0 0,0 0,0 0,-25 0,0 0,0 25,25-25,-25 0,1 0,24 24,24-24,-24 0,25 0,-25 0,25 25,0-25,0 25,-25 0,0-25,0 25,0-25,0 24,0-24,0 25,0 0,0 0,-25-25,0 49,25 1,0-25,0 0,0-1,-25 1,25 0,0-25,0 50,-25-50,25 24,0-24,0 25,0 0,0-25,0 25,0-25,0 49,0-24,25 0,-25 0,0 0,0-25,0 24,0-24,0 0,0 0,0 0,-49 50,49-50,0 0,-25 25,25-25,0 25,0-25,0 25,0-25,0 24,0-24,0 25,0-25,0 25,0 0,0 0,0-25,0 0,0 0,0 0,0 0,0 0,0-25,-25 25,25-50,-25 25,25 1,0-1,0 0,0 0,0 25,0-25,0 0,0 1,0-1,-25 0,25 25,0-25,-25 25,25-49,0 49,0 0,0-25,0 25,-24-25,24 0,0 25,0-25,0 25,0-24,0-1,0 25,0-25,0 25,0-25,-25 25,25 0,0 0,0 0,49 0,-49 25,50 0,-50-25,25 25,0-25,0 24,-25-24,0 0,0 0,0 0,-25 0,0 0,0 0,25 0,-50-24,50 24,-24 0,24-25,0 25,-25-25,25 0,0 0,0 25,0-24,0-1,-25 25,25-25,0 25,0-25,0 0,-25 1,25-1,0 0,0 25,0-25,0 25,0 0,0-25,0 25,0 0,0-24,25-1,-25 25,25 0,-25-25,0 25,0-25,0 0,0 1,0 24,0-25,0 0,0 25,0-25,25 25,-25 0,0-25,0 1,0-1,0 25,0 0,0 0,0-25,-25 25,0 0,25 0,-25 0,25-25,-25 25,25-25,0 25,-24 0,24 0,0 0,24 0,-24 0,25 0,-25 0,25 0,0 0,-25 0,25 0,-25 0,24 0,1 0,-25 0,25 0,-25 25,0-25,25 25,-25-25,0 25,0 0,25-1,-25 1,25 25,-25-1,0-24,0 0,0 49,0-49,0 25,0-25,0 24,24 1,-24-25,25 24,-25-49,0 25,0-25,25 25,-25 0,25-25,-25 24,0 1,0 0,0-25,0 25,0-25,0 25,0-1,0 1,0-25,0 25,0 0,0-25,0 25,0-25,0 49,0-49,0 25,0 25,0-50,0 25,0-1,0-24,0 0,0 25,0-25,0 0,0 25,0-25,0 25,0 0,0-25,0 24,0-24,25 0,-25 25,0 0,0-25,0 25,0-25,0 25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0:15.790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5755 14263,'-25'0,"25"-25,25 25,25-25,-1 0,-24 25,49 0,-49 0,0 0,0 0,-25 0,25 0,-1 0,1 0,25 25,-50-25,25 0,-25 0,0 0,-50 0,0 25,-24 0,49-25,-24 0,-1 0,0 0,-24 0,74 0,-25 0,25 0,50 0,24 24,1 1,49 25,-25-25,-25-25,26 49,-26-24,-24 0,-26-25,-24 0,0 0,0 0,0 0,0 0,0 0,0 25,-74-25,0 25,-26-25,-49 0,50 0,25 0,24 0,25 0,1 0,24 0,24 0,26 0,24 24,-24 1,24 0,-74-25,25 0,-25 25,-49 0,-26-1,-24 1,-25-25,25 25,-25 0,49-25,26 0,24 0,25 0,0 0,74 0,50 0,50 25,24-1,-24 1,-50-25,-74 25,-50-25,-99 0,-26 0,-73 0,0 0,24 0,25 0,75 0,74 0,25-25,24 0,100 25,-50-24,25-1,-49 25,-26 0,-24-25,25 0,-50 25,0 0,0 0,24-25,-24 1,25 24,0 0,-25-25,0 25,-25 0,25 0,0 0,-25 0,25-25,-24 25,24 0,0-25,-25 25,0 0,25 0,-25 0,25 0,-25 0,25 0,-24 0,24 0,-25-25,25 25,-25 0,25 0,-25 0,0 0,25 0,-24 0,24 0,-25-24,0 24,25 0,-25 0,25 0,-25 0,25-25,0 0,0 25,25 0,-25 0,50 0,24 0,1-25,-1 25,25-25,-49 1,24 24,-74 0,25 0,-25 0,0-25,25 25,-25 0,25-25,0 25,-25 0,-25-25,25 25,-25 0,25 0,-25-25,0 25,0 0,25-25,-24 25,24-24,0-1,-25 25,25-25,-25 25,25-50,0 50,-25 0,-24 0,24 0,-25 0,1 0,24 0,-25 0,25 0,25 0,-24 0,24 0,-25 0,0 25,25-25,0 0,0 25,-25-25,25 0,0 25,-49-25,49 25,0-25,-25 24,25-24,0 25,-25-25,25 0,-25 25,25 0,-25-25,25 0,0 25,0-25,0 25,0-1,0-24,0 25,0-25,0 25,0-25,25 25,-25 0,0-25,0 24,0-24,0 25,0 0,0-25,0 0,25 0,-25 0,50 0,-50 0,24 0,51 0,-50 0,24 0,1 0,-1 0,26 0,-50 0,-1 0,26 0,-25 0,0 0,-1 0,-24 0,25 0,0 0,-25 0,25 0,-25 0,0 25,25-25,-25 0,25 0,-1 25,-24-25,25 0,-25 24,0-24,25 25,0-25,0 25,-1 0,1 0,0-25,0 24,-25-24,0 25,25-25,-25 0,24 25,-24-25,0 0,25 25,0-25,-25 0,0 0,25 0,-25 25,0-25,25 24,-25-24,0 25,0-25,0 25,0-25,0 25,0 0,0-25,-25 0,25 49,-50-49,25 25,-24 0,-50 0,24-25,-24 24,24-24,1 25,0-25,-1 25,1-25,24 25,1-25,24 0,-25 0,25 25,1-25,24 24,-25-24,25 0,-25 0,25 0,-25 0,25 0,-25 0,25 25,0-25,0 0,0 0,25 0,0 0,25 0,-1 0,1 0,-1 0,51 0,-26 0,25 0,-24 0,-1 0,1 0,-1 0,-49 0,0 0,-1 0,-24 0,0 0,0-25,-99 1,0-26,-50 25,0-24,50 24,-25 0,50 0,24 0,0 25,50-24,-24 24,24 0,-25 0,0 0,0 0,25 0,0 24,0-24,0 0,0 25,25-25,-25 0,0 25,0 0,-25-25,0 25,1-25,-1 24,0 1,-49-25,49 25,-25 0,25-25,25 25,-24-25,24 24,0-24,0 25,0-25,24 25,-24 0,25-25,0 0,-25 0,25 0,-25 0,25 0,-1 0,1 0,0 0,0 0,0 0,-25 0,49 0,-24 0,-25 0,0 0,0 0,0 25,0-25,-25 25,0-1,1-24,-26 25,50-25,-50 0,50 25,-24-25,-1 25,25-25,0 0,74 0,25 0,75 0,0 0,24 25,0-1,-73 1,-101-25,-24 0,-24 0,-26 25,-25-25,-24 0,0 0,25 0,-1 0,1 0,49 0,25 0,74 0,50 0,25 0,25 0,-25 0,-50 0,-25 0,-24 0,0 0,-50 0,24 0,-24 0,25 0,0 0,-25-25,25 0,0 25,-1-24,-24 24,0 0,0 0,0-25,0 25,0-25,0 0,0 0,0 25,0-24,0-1,0 25,0-25,0 25,0-25,0 25,0-25,0 25,-24 0,24 0,-25 0,25 0,-25 0,0 0,0 0,25 0,-49 0,24 0,0 0,0 0,25 0,-24 0,-1 0,50 0,-25 0,49 0,26-25,-26 1,-24 24,25-25,-50 25,0-25,0 25,0 0,-25 0,25 0,-25-25,0 25,0 0,25-25,-24 1,24 24,0 0,0-25,-25 25,25-25,-25 0,25 25,0-25,0 1,-25-1,25 25,0-25,-25 25,25-25,0 25,0-49,0 49,0-25,0 25,-24-25,24 0,0 0,0 1,0-1,0-25,0 25,0 1,0 24,0-50,0 50,0-25,0 25,0-25,-25 25,25-24,0-1,0 25,-25-50,0 50,25-25,-25 25,25-49,-24 49,24-25,0 25,0-25,0 25,0-25,0 0,0 1,0 24,-25-25,25 0,0 25,0-25,0 25,0-25,0 1,0 24,-25-25,25 25,0-25,0 25,0-25,0 0,0 25,0 0,0 0,-25 0,25 0,-25-24,1 24,24 0,0 0,-25 0,25-25,0 25,0-25,-25 25,25 0,-25 0,0-25,25 25,-25 0,25-25,0 25,-49 0,-26 0,26 25,24 0,-25-25,50 25,-24-25,24 0,-25 25,0-25,25 24,-25-24,25 25,0 0,-25-25,25 0,0 25,0-25,-24 25,24-25,0 24,-25-24,25 25,0-25,0 25,0-25,0 0,-25 25,25-25,0 0,0 0,0 0,0 0,0-25,0 25,0-25,0 0,0 25,0-24,25-1,-25 0,25 25,-25-25,24 25,-24-25,0 25,25 0,-25-24,25 24,-25-25,0 25,0 0,25-25,-25 25,0-25,25 25,-25 0,24 0,1 0,-25 0,25 0,-25 0,25 0,0 0,-1 25,1-25,25 25,-25-25,-25 0,24 0,1 0,-25 0,0 25,25-25,-25 0,25 24,0 1,0-25,-25 0,0 25,24-25,1 25,0 0,-25-1,50 1,-50 0,49 0,-49 0,25-1,0 1,-25-25,25 25,-25-25,0 25,0-25,0 25,24 0,1-25,-25 49,25-49,-25 25,50 0,-50 0,24-1,1 1,-25-25,0 25,25-25,-25 25,25 0,-25-1,25-24,-25 25,0 0,24-25,-24 25,0-25,0 0,0 49,25-49,-25 25,0 0,0 0,0-25,25 25,-25-25,0 24,0 1,0 0,0-25,0 25,0-25,0 49,0-24,0 0,0 0,0-25,0 49,0-49,25 25,-25 0,0 0,0 0,0-25,0 49,0-24,0 0,0-25,25 50,-25-50,0 24,0-24,0 50,24-50,-24 25,0 0,0-1,0 1,0-25,25 0,-25 25,0-25,0 25,0 0,0-1,25 1,-25 0,0-25,25 25,-25 0,0-25,0 24,0-24,0 25,0-25,0 25,25 0,-25-25,0 25,0-1,24 1,-24 0,25-25,-25 25,0 0,0-25,0 0,0 24,0-24,0 25,0 0,25-25,-25 25,0-25,0 25,25-25,-25 24,0 1,25-25,-25 25,0-25,24 25,-24 0,0-25,0 24,25-24,-25 25,0-25,0 0,-25 0,1 0,24 0,-25 0,0 0,0 0,25 0,-25 0,1 0,24 0,-25 0,0 0,-25-25,26 1,-26 24,-24-25,-1 0,-24 0,0 25,0-25,-1 1,1 24,25 0,-1 0,26-25,-1 25,25 0,-49-25,24 25,1-25,-1 25,0 0,26 0,-1 0,25 0,-25 0,25 0,-50-25,1 25,24 0,25-24,-50 24,50 0,-49 0,24-25,25 25,-50 0,50 0,-24 0,24 0,0 0,0 0,24 0,-24-25,25 25,0-25,49 25,-24-25,0 1,24 24,0 0,-24 0,24 0,-24 0,0 0,-26 0,26 0,0 0,-26 0,1 0,50 0,-51 0,1 0,25 0,0 0,-26 0,1 0,0 0,0 0,0 0,-1 0,-24 0,50 0,-25 0,0 0,24 0,-49 0,25 0,-25 0,25 0,0 0,-25 0,24 0,-24 0,25 0,-25 0,25 0,0 0,-25 0,25 0,-25 0,0 0,0 0,-50 0,0-25,1 0,-26 25,26-25,-50 25,-1-25,-24-24,-25-1,50 50,25-25,-1 25,26 0,24 0,25 0,-25 0,0 0,25 0,-24 0,24 0,-25 0,25 0,-25 0,0 0,25 0,-25 0,-24 0,49 0,-25 0,0 0,-24 0,-1 0,25 0,-24 0,24 0,25 0,-25 0,25 0,0 0,-50 0,50 0,0 0,0 0,0 0,25 0,0 0,0 25,0-25,-25 0,24 0,-24 0,0 0,25 0,0 0,0 25,24 0,-49-25,25 0,0 0,0 0,24 25,-24-25,0 0,0 24,-25-24,25 0,-25 25,0-25,0 25,0 0,0-25,-25 0,-25 49,25-49,-49 0,0 25,49 0,-25-25,1 25,24-25,0 0,0 25,25-25,-25 0,25 0,0 0,25 0,0 24,25-24,-1 0,26 25,-26-25,1 25,-1-25,26 0,-50 0,-1 0,26 25,-25-25,0 0,-1 0,1 0,0 0,-25 0,25 0,0 0,-1 0,26 25,24-25,-49 0,0 0,25 0,-50 0,49 24,1-24,-25 25,0-25,24 25,-49-25,25 0,0 0,24 0,-24 0,0 25,25-25,-50 0,24 0,-24 0,50 25,-50-25,25 24,-25-24,25 0,-1 0,-24 0,0 25,25-25,-25 0,25 25,0 0,24 0,-49-25,0 25,25-25,-25 0,25 0,0 0,-25 24,25-24,-1 0,1 0,-25 0,0 0,-25 0,25 0,-24 0,-26 0,0 0,26 0,-26 0,-24 0,24 0,-24 0,-1 0,-24 0,0 0,-25 0,24 0,26 0,0 0,24 0,0 0,1 0,-1 0,1 0,-1 0,25 0,0 0,1 0,24 0,-25 0,25 0,-25 0,0 0,0 0,1 0,24 0,-25 0,0 0,-25 0,26 0,-1 0,25 0,-25 0,25 0,-25 0,25 0,-49 0,49 0,-25 0,-25 0,50 0,-25 0,0 0,1 0,24 0,0 0,-25 0,0 0,25 0,-25 0,25 0,0 0,0-24,0 24,0-25,25 25,0-25,-25 25,25-25,-25 25,24-25,1 0,25 25,-25-24,0 24,-25-25,24 25,-24 0,0 0,25 0,0 0,-25-25,25 25,24-25,-24 25,0 0,0 0,0 0,-25 0,24-25,-24 25,25 0,0 0,-25 0,25 0,-25 0,0 0,0 0,-25 0,-25-24,-24 24,24-25,-24 25,24-25,26 25,24 0,24 0,26 25,0-25,-50 0,49 0,-49 0,25 0,-25 0,50 0,-26 25,1-1,50 1,-1-25,-24 0,-26 25,26 0,-25-25,0 0,-25 0,24 25,-24-25,0 24,0 1,0-25,0 25,-24-25,-1 25,0 0,0 0,-49-1,24 1,-24 0,-25 0,-25-25,49 25,26-25,-1 0,0 0,25 0,25 0,0 24,0-24,0 0,0 0,0 0,0 25,0-25,0 25,0-25,0 0,0 0,0 0,0 25,-24-25,-1 25,-25-1,25 1,1-25,-1 25,25-25,-25 25,25 0,0-25,0 0,0 0,-25 0,25 0,-25 0,1 24,-1-24,25 25,-25-25,0 25,25-25,-25 0,25 25,0-25,0 0,0 0,25 0,0 0,25 0,-1 0,26 0,24 0,25 0,-25 0,0 0,1 0,-26 0,0 0,-49 0,0 0,0 0,24 0,-24 0,0 0,-25 0,25 0,0 0,-1 0,-24 0,25 0,-25 0,25 0,0 0,-25 0,25 0,24 0,-49 0,25 0,49 0,-49 0,25 0,-1 0,26 0,-25 0,-26 0,1 0,25 0,-1 0,-24 0,0 0,49 0,-24 0,-25 0,0 0,24 0,-49 0,25 0,0 0,24 0,-49 0,25 0,-25 0,25 0,0 0,0 0,-25 0,24 0,-24 0,25 0,0 0,-25 0,25 0,-25 0,25 0,-25 0,24 0,1 0,-25 0,25 0,-25 0,25 0,0 0,-25 0,0-25,24 25,-24 0,0 0,0-25,0 25,-24 0,-1 0,25-25,-25 25,25 0,-25-24,25-1,-25 25,25 0,0 0,-24 0,24 0,-25 0,25-25,0 25,-50 0,50 0,0-25,-25 25,25 0,-24 0,-1 0,0 0,-25 0,26 0,-51-25,26 25,-1 0,0 0,-24 0,24 0,-24 0,0 0,24 0,25 0,0 0,25 0,-25 0,1 0,-1 0,25 0,-50 0,1 0,-26 0,1 0,24 0,1 0,24 0,0 0,0 0,25 0,-25 0,25 0,-24 0,-1 0,0 0,0 0,0 0,1 0,-1 0,0 0,0 0,0 0,1 0,-26 25,-24-25,24 25,0-25,26 0,-1 0,25 0,-25 0,0 0,0 0,25 25,0-25,-25 0,25 0,0 0,-24 0,-1 0,0 25,25-25,-25 0,0 0,25 24,0-24,-24 0,-1 25,0-25,0 25,0-25,-24 25,49-25,-25 0,25 0,-25 25,0-25,25 0,-24 24,24-24,0 25,0-25,0 25,-25-25,25 0,0 25,0 0,0-25,0 0,0 0,0 0,-25 0,25 24,0-24,25 0,-25 25,49-25,1 0,-25 25,49-25,25 0,25 0,-49 25,24-25,-24 25,-26-25,26 0,-1 0,0 0,-49 0,0 0,49 0,-49 0,0 0,0 0,-25 0,25 0,-1 0,1 0,-25 0,50 0,-25 0,-1 0,26 0,0 0,-26 0,1 0,0 0,-25 0,25 0,0 0,-1 0,1 0,0 0,25 0,-1 0,1 0,-25 0,49 0,-74 0,25 0,-25 0,25 0,0 0,-25 0,24 0,26 0,0 0,-26 0,26 0,24 0,-74 0,25 0,-25 0,25 0,0 0,0 0,-1 0,1 0,25 0,-50 0,25 0,-25 0,24 0,-24 0,25 0,0 0,-25 0,25 0,-25 0,25 0,-1 0,-24 0,25 0,-25 0,50 0,-50 0,0 24,25-24,-25 0,25 0,-25 0,0 25,24-25,1 0,-25 0,0 25,-25-25,1 25,-26-25,-49 0,-1 0,-48 0,24 0,-25 0,0 0,50 0,24 0,1 0,24 0,1 25,-26-25,1 0,-1 0,-24 0,-25 0,-25 0,50 0,25 0,24 0,-24 0,49 0,25 0,-25 0,25 24,-25-24,25 0,-24 0,-1 0,0 0,25 0,-25 0,-25 0,26 0,-1 0,0 0,0 25,0-25,1 0,-1 0,0 0,25 0,-25 0,25 0,-25 25,-49 0,74-25,-50 25,1-25,49 0,-25 0,25 0,-25 0,0 0,25 24,0-24,0 0,25 0,0 0,25 0,-1 0,1 0,24 0,25 0,1 0,24 0,-25 25,25-25,0 25,0 0,25 0,-25-25,-25 0,-25 0,1 0,-26 0,-49 0,25 0,-25 0,25 0,0 0,0 0,24 0,1 0,24 0,-49 0,25 0,-50 0,25 0,-1 0,-24 0,25 0,0 0,25 0,-26 0,26 0,0 0,-26 0,-24 0,25 0,-25 0,25 0,0 0,0 0,-1 0,1 0,25 0,-50 0,25 0,-1 0,1 0,25 0,-50 0,25 0,-1 0,1 0,0 0,0 0,0 0,-25 0,49 0,-24 0,-25 0,25 0,-25 0,50 0,-26 0,1 0,-25 0,-25 0,25 0,-24 0,24 0,-50 25,-24-25,-1 0,-24 24,-50-24,-25 50,1-50,-26 25,26 0,-1-1,25-24,25 0,-25 0,1 0,48 0,-24 0,0 0,0 0,50 0,-1 0,1 0,24 0,-24 0,24 0,26 0,-1 0,-25 0,50 0,-25 0,1 0,-1 0,25 0,-25 0,0 0,0 0,1 25,-1-25,-25 0,25 0,1 0,-26 0,50 0,0 0,0 0,25 0,0 0,49 0,0 0,1 0,-1 0,1 0,24 0,0 0,0 0,-24 0,-51 0,1 0,-25 0,25 0,0 0,0 0,49 0,1 0,-26 0,26 0,-1 0,-24 0,-26 0,-24 0,25 0,-25 0,25 0,0 0,-25 0,25 0,24 0,26 0,-26 0,1 0,-1 0,26 0,-50 0,-1 0,1 0,50 0,-51 0,1 0,25 0,0 0,-1 0,-24 0,25 0,24 0,-49 0,0 0,-25 0,24 0,1 0,0 25,25-25,-50 0,49 0,-49 0,25 25,25 24,-26-49,1 0,-25 25,50-25,-25 0,-1 25,1 0,25-25,-1 25,-24-1,-25-24,25 0,-25 0,0 0,25 0,24 0,26 25,-25-25,-1 0,-24 25,-25-25,0 0,25 0,-25 0,25 0,-1-25,1 25,0 0,0 0,-25 0,0 0,0 0,0 0,-50 0,25 0,-49-25,0 1,-51 24,26 0,0-25,-25 0,50 25,-26-25,26 0,-25 25,-25-24,25-1,-50 0,0 25,-25-25,1 0,-1 1,-24-1,24 0,50 0,49 25,26 0,24 0,25 0,-25-25,-24 25,24-24,-25 24,1 0,49 0,-25 0,25-25,-25 25,25-25,-25 25,25 0,-49 0,24-25,25 25,-25 0,25-25,-25 0,25 25,-25-49,1 49,24-25,0 25,0-25,0 25,0-25,0 1,0-1,0 25,0-25,24 0,-24 25,0 0,0-25,25 25,-25 0,25-24,0-1,-25 25,25 0,24-25,-24 0,0 25,-25-25,49 25,-49 0,25-24,-25 24,25 0,-25-25,0 25,0 0,0 25,0-25,-25 24,25-24,-25 0,1 0,24 0,-25 0,25 0,-25 0,0 0,0 0,25 0,-24 0,-1 0,25 0,0 0,25 0,-25-24,0 24,49 0,1-50,-1 25,1 0,49-24,-49 24,-1-25,26 1,-75 49,25-25,-25 0,24 0,-24 25,25-24,0 24,-25 0,0-25,25 25,-25 0,25 0,0-25,-1 0,1 25,25-25,-25 1,-1 24,-24-25,25 25,-25-25,25 25,-25-25,25 25,-25 0,0-25,0 1,25-1,-25 25,24-50,1 50,-25-50,25 26,0-1,-25 25,0-25,25 25,-25-25,0 25,0 0,24-25,-24 1,25 24,-25 0,0-25,0 25,0-25,25 0,-25 25,0-25,25 1,0-1,-25-25,0 25,24 1,-24 24,0 0,25-25,-25 25,25 0,-25-25,0 25,0 0,0-25,0 0,0 25,0-24,0 24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0:27.183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11113 18231,'25'0,"-25"0,0 0,24 0,1-24,-25 24,25 0,-25 0,0 0,25-25,0 25,-1 0,1-25,25 0,0 0,-1 25,-24-49,0 49,0-25,-1 0,1 25,-25 0,0-25,25 25,-25 0,0-49,25 49,-25-25,25 25,-25-25,0 0,0 1,0 24,0-25,0 0,0 25,0-25,0 0,0 1,0 24,0-25,0 25,0-25,0 0,0 0,0 25,0-24,0-1,0 25,0-25,0 0,0 0,0 0,0-24,0 49,0-25,0 0,0-24,0 24,24 0,-24 0,0-24,25 49,-25-50,0 25,0 0,25-24,0 49,-25-50,25 25,-1 1,-24-26,25 0,0 26,-25 24,0-25,25-25,0 50,-25-25,24 1,-24-1,0 25,25-25,-25 0,0 25,25 0,-25-25,25 25,-25-24,0-1,25 25,-25-25,24 0,1 0,-25 25,0-24,25-1,-25 0,25 0,0 0,24 25,-24-49,-25 24,74-25,-74 50,25-25,0 25,0-49,0 24,-1 0,1 0,25-24,-25 24,24-25,-24 26,0-1,0 0,0 0,-25 0,24 25,1-24,-25 24,25-25,-25 25,25-50,0 50,-1-49,1 24,-25 0,25 25,0-50,-25 50,0-24,25 24,-25-25,0 0,0 25,0-25,0 25,0-25,0 25,0-24,0-1,0 25,0-25,24 0,-24 0,0 0,0 1,0-1,0 25,0-25,0 25,25-25,-25 0,0 1,0 24,25-50,-25 50,0-25,0 25,0-25,0 1,0 24,25-25,-25 25,0-25,0 0,0 25,25 0,-25-25,0 25,24 0,-24-24,0 24,0 0,0-25,25 0,-25 0,0 25,0 0,25-25,-25 25,0-24,25 24,-25-25,25 25,-25-25,0 25,24 0,-24-25,0 25,0-25,25 25,0 0,-25 0,25 0,0 0,-1 0,51 0,-75 0,25 0,-1 0,1 0,-25 0,25 0,-25 0,25 0,0 0,0 50,-1-50,1 25,-25 0,25-25,0 0,-25 24,25-24,-25 25,24 0,-24-25,0 0,0 25,25-25,-25 49,25-49,-25 25,0 0,0 0,0-25,0 25,0-25,0 24,0-24,25 25,-25 0,0 0,25 0,-1 49,1-74,-25 50,25-1,0-24,-25 0,49 25,-24-1,0-24,0 25,0-1,24 1,-49-1,50-24,-50 0,25 0,-1 24,-24-49,0 25,0-25,25 25,-25 0,25-25,-25 25,25-25,-25 24,25 1,-25 0,24-25,-24 25,0-25,0 49,25-49,-25 50,0-50,25 50,0-1,-25-49,0 25,25 25,-25-50,24 24,-24 1,0-25,0 25,0 0,0 0,0-25,0 25,0-25,0 24,0 1,0 0,0-25,0 25,0 0,0-1,0-24,0 25,0 0,25 0,-25 24,0-49,0 25,0-25,0 25,0 0,0-25,0 25,0-25,0 24,0-24,0 25,25 0,-25 25,0-26,0 1,0-25,0 25,0 0,25 0,-25 24,0-24,0 0,0 0,25-25,0 24,-25 1,0 0,24-25,-24 25,0 0,25 24,0-49,-25 50,25-25,0-1,-25 26,0-50,24 25,-24-25,25 0,-25 25,0 0,0-25,25 0,-25 24,0-24,0 25,25-25,0 25,-25-25,24 0,-24 25,0-25,50 25,-50-1,25-24,0 25,-1-25,-24 25,25-25,0 25,0-25,-25 25,25-25,-25 0,0 0,24 0,1 0,-25 24,0-24,25 0,-25 25,25-25,0 25,24 0,-49-25,0 0,25 0,-25 25,25-25,0 24,-1 1,1-25,0 25,-25-25,25 0,-25 25,25-25,-25 25,0-25,0 24,0 1,24 0,-24-25,0 25,0-25,0 49,0-49,0 25,0-25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0:59.494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13494 15205,'0'0,"-25"0,-24 0,-1 0,-24 0,24 0,25 0,0 0,25 0,25 0,0 0,-25-25,50 25,-50 0,24 0,-24 0,0-24,0-1,0 25,0-25,0 25,0-25,0 25,0-25,25 25,25 0,-25 0,-1 0,1 0,0 0,0 0,-25 0,25 0,-25 0,25 0,-1 0,-24 0,-24 0,-26 0,-25 0,51 0,-1 0,-25 0,50 0,-25 0,25 0,-24 0,24 0,-25 0,25 0,-25 0,25 25,-50-25,50 0,-24 25,-26-25,50 0,-25 0,0 25,1-25,24 0,-25 25,0-25,25 24,0-24,0 25,0-25,-25 25,25 0,0-25,0 25,0-25,0 0,75 0,-1 0,25 0,-24 0,-1 0,-24 0,-1 0,-24 0,0 0,0 0,0 24,-25-24,24 0,-24 0,25 0,-25 0,25 0,0 25,-25-25,25 0,-25 25,24-25,1 0,-25 0,25 0,-25 0,25 0,-25 25,25-25,-1 0,-24 0,0 0,0 0,-24 0,24 0,-25 0,0 0,-25-25,26 0,24 25,-25 0,25 0,0-25,-25 25,0 0,25 0,0 0,0-24,-25-1,25 25,0-25,0 25,0-25,0 25,25-25,0 25,-25 0,25-24,-25 24,0 0,0-25,0 25,0-25,0 0,0 25,0-25,-25 25,25 0,-25 0,25 0,-25 0,25 0,0-24,-24 24,24 0,-25 0,0 0,0 0,0-25,0 25,25 0,-24 0,-1 0,25 0,-25 0,0 0,0 0,25 0,-24 0,24 25,0-25,-25 0,25 0,-25 0,0-25,25 25,25 0,0 0,-25 0,25 0,-1 0,1 0,-25 0,25 0,-25 0,0 0,25 0,0 0,-25 0,0 25,24-25,-24 0,0 0,25 0,0 24,0-24,-25 0,50 25,-50 0,0-25,24 0,-24 25,25-25,0 25,-25-25,0 24,25-24,-25 25,25-25,-1 0,-24 25,25-25,-25 0,25 25,-25-25,25 25,-25-25,25 0,-25 24,24-24,-24 0,25 25,0-25,-25 25,25 0,0 0,-25 0,0-25,0 0,0 0,0 24,24-24,-24 25,0-25,0 25,0 0,0-25,0 25,0-25,0 24,0 1,-24-25,24 0,-25 0,25 0,-50 0,50 0,-25 0,-24 0,-1 25,1-25,24 0,-50 25,26-25,-1 0,0 0,1 25,24-25,0 0,0 0,1 24,24-24,-25 0,0 0,25 0,-25 0,0 0,1 0,-1 0,0 0,25 0,-25 0,0 0,25 0,0 0,-24 0,24 0,-25 0,25-24,0-1,0 25,0-25,0 25,0-25,0 0,25 25,-25-24,24 24,-24 0,0-25,0 25,0 0,0 0,25 0,-25 0,25 0,-25 0,25 0,0 0,24 0,26 0,-26 25,26-25,-26 0,1 0,-50 0,25 0,-25 0,25 0,-25 0,24 0,1 0,-25 0,25 0,-25 0,25 0,0 0,-1 0,-24 0,0 24,25-24,0 0,-25 25,0-25,0 0,25 25,-25-25,25 25,-1 0,-24-1,0 1,0 0,0-25,0 25,25 0,-25-1,0 26,0 0,0-26,0 26,0-50,0 25,0-25,-49 0,49 0,-25 0,-50 0,26 0,-1 0,-24 0,-26 0,26 0,0 0,24 0,25 0,0 25,1-25,-1 24,0-24,25 0,-50 0,50 0,-24 0,24 0,-25 0,0 25,25-25,0 0,0 0,0 0,-25 0,25 0,0 0,-25 0,25 0,0 0,0 0,25-25,50 1,-26 24,26 0,24-25,-25 25,1 0,-26 0,-24 0,0-25,25 25,-50 0,24 0,-24 0,25 0,0 0,0 0,-25 0,25 0,-1 0,-24 0,25 0,0 0,0 0,-25 0,25 0,-25 0,24 0,-24 0,25 0,0 0,-25 0,25 0,-25 0,25 0,-1 0,-24 0,25 0,0 0,0 0,-25 0,25 0,-25 0,24 0,-24 0,0 0,25 0,0 0,-25 0,25 0,-25 0,25 0,-1 0,-24 0,25 0,-25 0,25 0,-25 25,25-25,-25 0,0 0,-25 0,25 0,-50 0,1 0,-26 0,26 0,-26 0,1-25,-25 25,0 0,49 0,0 0,1 0,-1 0,0 0,-24 0,24 0,1 0,-1 0,-24 0,-1 0,1 0,0 0,49 0,25 0,-25 0,0 0,25 0,-25 0,25 0,-24 0,-1 0,25 0,-25 25,25-25,-25 0,25 0,0 0,0 0,25 0,25 0,-1 0,-49 0,25 0,-25 0,25 0,0 0,-25 0,0 0,24 0,-24 0,25 0,-25-25,25 25,0 0,24 0,-24 0,0-25,25 25,-50-25,24 25,-24 0,25 0,0 0,-25-24,25 24,-25 0,0 0,0 0,-25-25,0 25,0-25,-24 25,-1 0,25 0,-24 0,49 0,0 0,0 0,0 0,49 0,1 0,0 0,-1 0,1 0,24-25,-24 25,-1-25,1 25,-25 0,25 0,-1 0,1 0,-1 0,1 0,49 0,-74 0,0 0,0 0,-25 0,24 0,1 0,-25 0,25 0,-25 0,25 0,-25 0,0 0,25 0,-1 25,-24-25,25 0,-25 0,25 0,-25 25,0 0,0-25,0 25,0-25,-25 24,0 1,1-25,-51 25,1 0,-1-25,-49 25,-24-1,-26 1,0-25,25 25,25 0,0-25,50 0,24 0,1 0,24 0,-25 0,26 0,-1 0,-25 25,50-25,-25 0,-24 24,-1-24,25 0,-24 0,24 0,0 0,0 25,0-25,-24 0,74 25,49-25,75 25,74 0,0-1,1 26,-76-25,-73 0,-1-25,-49 0,0 0,-25 0,25 0,-25 0,24 0,1 0,25 0,0 0,-1 0,1 0,-1 0,26 0,-75 0,25 0,-25 0,24 0,1 0,0 0,0 0,0 0,-25 0,24 0,1 0,0 0,-25 0,25 0,-25 0,25 0,-1 0,1 0,0 0,0 0,-25 0,25 0,-25 0,24 0,1 0,-25 0,25 0,0 0,0 0,24 0,-49 0,0 0,0-25,0 25,-25 0,25 0,-24 0,24 0,-50-25,25 0,-24 25,-26-49,26 49,-1-25,25 25,0 0,1 0,-26 0,50 0,0 0,0 0,0 0,25-25,0 25,24 0,26 0,-1 0,-24 0,-1 0,-49 0,0-25,0 25,-25 0,1 0,-1-25,-50 25,-24 0,-50-24,-24-26,24 0,50 26,74 24,0 0,25 0,0-25,25 25,-25-25,25 0,-1 25,1 0,0 0,-25 0,0-25,-50 25,-24 0,0 0,24 0,25 0,0 0,25 0,-24 0,24 0,0-24,0-1,0 25,0-25,0 25,24 0,-24 0,0 0,-24 0,24 0,-25 0,-25 25,25 0,-74-1,50 1,-1 0,25 0,-49-25,49 0,0 25,25-1,0-24,0 25,0-25,-25 0,25 25,-24 0,24-25,0 25,-25-25,25 0,0 24,-25-24,25 0,-25 25,0 0,25-25,-24 0,24 25,0-25,-25 0,0 25,25-1,0-24,-25 0,25 25,0 0,-25-25,25 25,0-25,0 0,-25 0,1 25,24-25,-25 0,25 25,0-25,0 0,-25 0,0 0,25 0,0 0,0 0,0-25,0 25,0-25,0 0,0 25,0-25,0 25,0 0,25-25,-25 1,0 24,0 0,25 0,-25-25,25 25,-1 0,1 0,-25-25,50 0,-50 25,25 0,0-25,-1 25,1 0,0 0,-25-24,25-1,-25 25,25 0,-25-25,24 25,-24 0,25 0,-25-25,25 25,-25 0,0-25,25 1,0 24,-25 0,0-25,24 25,-24-25,0 25,0-25,25 25,-25 0,25-25,-25 25,25 0,-25-24,0 24,0-25,25 25,-25-25,0 25,0-25,0 25,24-25,-24 1,0 24,25-25,-25 25,0-50,25 50,-25-25,0 1,25-1,-25 25,25-25,-25 25,0-25,0 0,24 1,-24 24,25-25,-25 0,25 0,0 25,-25-25,25 1,-1-1,-24 25,25-25,-25 0,0 25,25-25,-25 25,0-49,25 49,-25-25,25 25,-25-25,0 0,0 25,0-25,0 25,0-24,0 24,0-50,0 50,0-25,0 25,0 0,-25-25,25 1,0 24,0 0,0-25,-25 25,25-25,0 25,0 0,0-25,0 0,0 25,0-24,0 24,0-25,0 25,0-25,0 25,25-25,0 25,-25 0,0 0,0-25,24 25,1 0,0 0,-25 0,25 0,-25 0,25 0,-1 25,1 0,0-25,-25 50,0-50,0 24,25 26,-25-25,0 24,0 1,-25 49,25-24,-124 74,50-1,24-24,-49 25,24 0,26-25,24-50,-25 1,50-26,-24 1,24-25,0 25,0-26,-25 1,-25 50,25-26,-24-24,24 25,0-50,-24 24,49 1,-50-25,25 0,0 0,25 25,-24-25,-1 0,0 0,0 25,25-25,-50 0,26 0,24 0,-25 0,0 0,25 0,-25 0,0 0,1 0,24 0,-25 0,25 0,-25 0,25 0,0 0,0 0,0 0,0-25,25 25,0 0,24-25,1 0,49 25,0-24,75-1,24 25,75 0,-25 0,-24 0,-51 0,-49 0,-74 0,-50 0,0 0,-25 0,0 0,-49 0,-1 0,-123-50,-50 25,-75 25,51 0,24 0,99 0,74 0,75 0,0 0,25-24,25 24,-1 0,1-25,0 25,-1 0,-24 0,0 0,0 0,-25 0,0 25,-25-25,-25 0,25 0,-24 24,24-24,0 0,0 25,0-25,25 0,0 0,-24 0,24 0,0 0,49 0,51 0,-1 0,99 25,25 49,-49-24,-50-25,-99-25,0 0,-1 0,-24 25,25-25,0 0,-25 0,25 0,-25 0,50 0,-1 0,26 0,-1 0,0 0,1 0,-26 0,1 0,-25 0,-25-25,25 25,-1 0,1 0,-25 0,50 0,-50 0,25 0,-1 0,1 0,25 0,-50-25,49 25,-49 0,25 0,-25 0,25 0,-25 0,50 0,-50 0,24 0,-24 0,0 0,0 0,-24 0,-1-25,25 25,-25-25,25 25,-25 0,25 0,-49-24,49 24,-25 0,25 0,-50 0,-24 0,-1 0,1 0,-25 0,24 0,1 0,0 0,24 0,0 0,-24 0,-1 0,1 24,-25-24,-25 25,49-25,-24 0,50 0,-1 0,25 0,-49 0,24 0,1 0,-1 0,-24 0,-1 0,25 0,-24 0,74 0,-50 25,50-25,-24 0,24 0,-25 0,25 0,-50 0,25 0,1 0,-26 25,25-25,0 0,1 0,-1 0,-25 0,25 0,25 0,-24 0,24 0,49 0,1 0,24 0,1 0,24-25,25 25,-25-25,-24 0,-1 25,0 0,-49-24,0-1,-25 25,0 0,0 0,0-25,-25 25,25 0,-25 0,25 0,-24 0,24-25,0 25,-25 0,0 0,-25-25,-24 25,24 0,25 0,-24 0,49 0,-25 0,25 0,-25 0,0 0,25 0,-24 0,24 0,-25 0,25 0,-25 0,0 0,25 0,0 0,0 0,0 0,-25 0,25 0,25 0,50 25,-26 0,26-25,-1 25,-24 0,24-1,-24-24,24 25,-49-25,0 0,24 0,-24 0,0 0,0 0,-25 0,49 0,-24 0,0 0,25 25,-26-25,1 25,0-25,0 0,-25 0,25 0,-25 0,24 0,-24 25,0-1,0-24,0 25,-74 0,-50-25,0 0,-99 25,-25 49,-25-74,74 25,1 0,49 0,124-25,25 0,0 0,50 0,74 0,99 0,0 24,50 1,50 50,-1-26,1 1,-50-25,-100-1,-74 1,-49-25,-50 0,-50 0,-24 0,0 0,-1 0,50 0,-24 0,49 0,0 0,0 0,99 0,25 0,25-25,24 1,-73-1,24 0,-124 25,0-25,0 25,-50 0,-24 0,-1 0,1 0,24 0,-49 0,0 0,-75 0,1 0,24 0,25 0,74 0,50 0,0 0,50 0,-1 0,26-25,-1 1,25-26,-24 25,-1 25,-24 0,-25 0,-25 0,-25 0,-25-25,-99 1,25-1,-25 25,75-25,24 25,1 0,49 0,49-25,51 25,98 0,50-25,-49 25,49 0,-75 0,-98-24,-75 24,0 0,0 0,-75 0,-24 0,25 24,24-24,0 0,-24 25,74 0,-25-25,25 0,0 0,25 0,0 25,0-25,-25 0,49 25,-49-1,25-24,-25 0,0 25,0 0,-25-25,-24 25,-1-25,-24 25,-1-25,1 0,-50 0,25 24,-50 1,25 0,24 0,51-25,49 0,0 0,0 0,74 0,75 0,25 0,-1 25,-49-1,-49-24,-75 0,-25 0,-49 25,-50 0,-50 0,0 0,1-1,-26 1,-24 0,49-25,1 0,73 0,51 0,24 25,25-25,50 0,74 0,49 0,75 0,-49 0,-26 0,-73 0,-76 0,-24 0,-99 0,0 0,-50 0,-74 0,0 0,49 0,25 0,100 0,49 0,0 0,0 0,124 0,24 0,101 0,23 0,26 0,0 0,-75 0,-173 0,-50 0,0 0,-50 0,-74 0,-124-25,25-25,-25 26,24-1,26 25,24 0,50 0,75 0,49 0,0-25,0 25,0-25,0 25,0-25,0 25,0 0,-25 0,-50 0,-24 0,25 0,-1 0,75 0,0 0,50 0,24 0,1 0,-1 0,25 0,-24 0,-26 0,-24 0,-25 0,-25 0,-24 25,24-25,-25 0,-24 25,24-25,26 25,-1-25,0 0,25 0,0 0,50 0,49 25,74-1,-24-24,0 25,-74 0,-51-25,-24 0,-24 25,-100 0,24 0,-49-25,1 24,48 1,26 0,24 0,50-25,0 0,75 0,123 25,75 24,74 1,1 24,-51-49,-73 0,-125 0,-99-25,-50 0,-74 24,-50 1,-74 0,0-25,-24 0,-51 0,75 0,25 0,49 25,149 0,1-25,24 0,24 0,76 0,73 0,75 0,-25 0,75 0,49 0,1 0,-125 0,-124 0,-24 0,-75 0,-25 0,-25 0,-74-25,-50 25,1 0,-75 0,49 0,26 0,98 0,75 0,0 0,75 0,74 0,-25 0,74 0,50 0,25 0,0 0,-75 0,-99 0,-99 0,-49 25,-50-25,-25 24,-50 1,25 0,50-25,-50 25,25 0,25-1,49-24,50 0,0 0,0 0,50 0,123 0,51 0,-1 0,50 0,49 0,1 0,-50 50,-174-25,-50-25,-49 0,-24 25,-26-25,-49 24,-25-24,-25 25,0 0,25-25,0 0,25 0,99 0,0 0,74 0,100 0,-25 0,24 0,1 0,0 0,-100 0,-24 0,-26 0,-24 0,0 0,0 0,-24 0,-76 0,-148-25,-49 0,-51-24,51-1,-26-74,50 75,125-1,123 25,0 25,25 0,25-25,74 1,25-1,99 0,-24 0,-26 0,1 1,-50-1,-50 0,-24 25,-25 0,-25-25,-25 25,-99-25,0 1,0 24,25 0,49 0,50 0,0 0,25-25,74 0,0 25,50-25,-25 0,25 1,-74 24,-26-25,-49 25,-25 0,-74-25,-75 0,26 0,-1 0,50 25,49 0,0 0,75-24,0 24,25-25,24 0,-74 25,25 0,-25-25,0 25,-25 0,0 0,0 0,25 0,0 0,0 25,0-25,0 25,100 0,-51-25,-49 24,25-24,-25 25,0-25,-74 0,-26 0,-24 25,-24-25,-51 25,-24 49,49-49,25-25,50 0,50 25,49 0,24-25,100 0,50 0,0 0,-50 0,25 0,-75 0,0-25,-24 25,-50 0,-25 0,-49 0,-50 25,49 0,1-1,49 1,0-25,0 0,25 0,75 25,49 0,74 0,-24-1,0 1,-1 0,-49-25,0 25,-49-25,-26 0,-24 0,0 0,-25 0,25 0,0 0,-1 25,26-1,24 1,26 0,-26 0,25 0,-49-1,-1-24,-49 0,25 0,0 0,-25 0,25 25,-25-25,25 0,-25 0,24 0,1 0,-25 0,25 0,-25 25,25-25,0 25,24 0,-24-25,0 24,0-24,-1 0,-24 0,25 0,-25 25,0-25,0 0,-25 0,1 0,-26 0,25 0,0 0,-24 0,49 0,-25 0,25 0,-50 0,50 0,-49 0,-26-25,26 1,-1-1,25 25,1 0,-1 0,25-25,-25 0,25 25,0-25,0 1,-25-1,25-25,-25 25,25-24,-49-1,24-24,25 49,-25 0,0 0,25 1,-24 24,24 0,0 0,-25-25,25 25,-25-50,0 50,0-49,25 49,-24-25,-1 0,0 25,25-25,0 25,-25 0,0-25,25 25,-24-25,24 1,0 24,0-25,-25 25,25 0,0-25,-25 0,25 0,0 25,0-24,0-1,-25 0,25 25,0-50,0 50,0-24,0-26,0 50,0-25,0 25,0-49,0 49,0-25,0 0,0 0,0 0,0 1,0-26,0 50,0-25,0 0,0 1,0 24,0-25,0 25,0-25,0 25,0-25,0 0,0 25,-25-24,25 24,0-50,0 50,0 0,0-25,0 25,0-25,-25 1,25 24,0-25,-24 0,24 0,0 0,0 1,-25-26,0 50,25-25,0-25,0 26,0-1,-25 0,25 0,0 0,0 25,-25-49,1 49,24-50,0 25,-25 1,0-26,25 25,0 0,-25 1,25-1,-25 0,25 0,0 0,0 25,-24-24,24-1,0 0,0 25,-50-25,50 0,0 1,-50-1,50 0,-24 25,24-25,-25 25,0-25,25 1,0 24,-25-25,25 25,0-25,-25 25,1-25,24 0,0 1,-25 24,25-25,-25 0,25 25,0-25,-25 25,25-25,0 0,-25 1,25 24,0-50,0 50,-24-25,24 0,0 1,0 24,0-25,0 25,0-25,0 0,-25 25,25-25,0 1,0-1,0 25,-25-25,25 25,-25-25,0 0,25 1,0 24,0 0,0-25,0 0,-24 25,24-25,0 25,0-25,-25 1,25 24,0-25,0 25,0-25,0 25,-25 0,0-25,0 0,1 25,-1 0,25-24,-25 24,0 0,25 0,-25 0,25 0,0 0,-25 0,1 0,24 0,-25 0,25 0,-50 24,50-24,-25 0,1 0,-1 0,25 25,0 0,-25-25,25 25,0-25,0 0,0 25,-25-25,25 24,0-24,0 25,0-25,0 25,0-25,0 25,-25 0,25-25,0 24,0-24,-24 0,24 25,0 0,0-25,0 25,-25-25,25 25,0-25,0 0,0 24,0 1,-25-25,25 0,-25 25,25-25,0 25,0 0,-25-25,25 24,0 1,-24 0,24-25,0 25,0-25,-25 0,25 25,0-25,0 24,-25-24,25 25,0-25,0 0,-25 25,25-25,0 50,-25-50,1 0,24 25,0-25,0 24,-25 1,25-25,-25 25,25-25,-25 25,25-25,-25 0,25 25,-24-1,24-24,0 25,-25-25,0 0,25 25,0 0,-25-25,25 0,0 25,0-25,-25 0,25 24,0-24,-24 25,24 0,-25-25,25 0,0 25,-25-25,25 0,-25 25,25-1,-25-24,25 0,-24 25,24-25,0 25,-25-25,25 0,-25 25,25 0,-25-25,0 24,25-24,0 25,-25 0,1-25,24 25,-25-25,25 25,-25-1,0 26,25-50,0 25,-25-25,25 25,-24-25,24 24,-25 1,25 0,0 0,-25-25,25 25,0-25,0 24,-25-24,0 0,25 50,0-50,-24 0,24 25,0-25,-25 25,25 0,-25-1,25-24,0 25,-25-25,25 25,0-25,-25 25,25-25,0 25,0-25,0 24,-24-24,24 25,-25-25,25 25,0-25,0 0,0 25,-25-25,25 25,0-25,0 24,0-24,0 25,0-25,0 25,0 0,-25-25,0 25,25-1,0 1,0 0,0-25,0 25,0 0,0-25,0 24,0-24,0 50,0-25,0 0,0-25,0 24,0-24,0 25,0-25,0 25,0 0,0-25,0 25,0-25,0 24,0 1,0-25,0 25,0 0,0 0,0-1,0-24,0 25,0-25,0 25,0 0,0 0,0-1,0 26,0-50,-24 25,24 25,-25-50,25 24,0 1,0-25,0 25,-25-25,25 25,0-25,0 0,0 25,-25-1,25 1,0-25,-25 0,1 25,24 0,0-25,-25 0,25 0,-25 0,25 0,0 0,25-25,-25 0,25 0,-1 1,-24-1,25 0,0 0,-25 0,0 25,0-24,0 24,0-25,0 25,0-25,0 0,-25 25,25-25,0 25,0-25,0 1,-25 24,25 0,-24 0,-1 0,25-25,0 25,-25 0,25 0,0 0,-25 0,25-25,-25 25,25-50,0 26,0-1,0 25,0-25,0 0,0 0,25 25,-25-24,25-1,-25 0,0 25,25-25,0 25,-25-25,0 25,0 0,0-24,0-1,0 25,0-25,0 25,24 0,1 50,-25-26,0 1,0-25,0 50,0-25,0-25,0 49,0-24,0 0,0 0,0-1,0 26,-25-50,25 25,-24 0,-1-1,25 26,0-25,0 0,0 24,0-49,0 25,0 0,-25 0,25 0,0-25,-25 24,25 1,0-25,-25 25,25 0,0 0,-24-25,24 24,0-24,0 25,-25 0,25-25,-25 25,25 0,0-1,0 1,0-25,0 25,0 0,-25-25,25 0,0 0,0 25,-25-25,1 0,24 24,-25-24,25 25,-50-25,25 0,1 25,-1-25,25 0,-25 0,25 25,-25-25,0 25,25-25,-25 0,25 0,-24 0,-1 0,25 0,-25 0,25 24,0-24,0 0,0 0,0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1:41.055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11162 15304,'25'0,"-25"0,25 0,-25 0,25 0,0 0,-25 0,24 0,-24 0,25 0,0 0,-25 0,25 0,0 0,0 0,-25 0,24 25,-24-25,50 0,-50 0,25 0,-25 0,25 0,-25 0,24 0,1 0,-25 0,25 0,-25 0,25 0,0 0,-25 0,24 0,-24 0,25 0,-25 0,25 0,0 0,-25 0,25 0,-25 0,24 0,-24 0,25 0,0 0,-25 0,25 0,0 0,-1 0,-24 0,25 0,-25 0,25 0,0 0,-25 0,25 0,-25 0,24 0,-24 0,25 0,0 0,-25 0,25-25,-25 25,25 0,-1 0,-24 0,25 0,-25-24,25 24,-25 0,0 0,25 0,0 0,-25 0,0-25,24 25,-24 0,25 0,0 0,0 0,0 0,-1-25,-24 25,25 0,-25 0,25 0,0 0,0 0,0 0,-1 0,-24 0,25 0,-25 0,0-25,25 25,0 0,-25 0,25 0,-25 0,24 0,-24 0,25 0,0 0,-25 0,25 0,-25 0,25 0,-25-25,24 25,-24 0,25 0,-25 0,0 0,0 0,0 25,-25 0,1-25,24 0,-25 25,25-25,0 25,-25-1,0-24,25 0,-25 0,1 25,-1-25,25 25,-25-25,25 25,-25-25,25 0,-25 0,1 0,24 25,0-25,-25 0,25 0,0 0,-25 0,0 0,25 25,-25-25,25 0,-25 0,1 24,-1-24,0 0,0 0,-24 0,24 0,0 25,-25-25,26 0,-1 0,0 0,0 0,0 0,-24 25,-1-25,25 0,-49 0,49 25,0-25,-24 0,24 0,0 25,-24-25,24 0,-25 0,25 0,1 0,-1 0,0 0,25 0,-25 0,0 0,25 0,-24 0,24 0,-25 0,0 0,0 0,25 0,-25 0,25 0,-25 0,1 0,24 0,-25 0,25 0,0 0,0 0,25 0,-1 0,26 0,-25 0,0 24,49-24,-49 0,25 25,-1-25,1 0,-1 0,-24 0,50 25,-51-25,-24 0,25 0,0 0,-25 0,25 0,0 0,-1 0,-24 0,25 0,-25 0,25 0,-25 0,25 0,0 0,-1 0,1 0,0 0,25 0,-26 0,26 25,-25-25,-25 0,25 0,-1 0,-24 0,25 0,-25 0,25 0,-25 0,25 0,0 0,-25 0,24 0,-24 0,25 0,0 0,-25 0,0 0,25 0,-25 0,0 0,-25 0,0 0,25 0,-25 0,1 0,-1 0,-25 0,50 0,-49 0,24 25,0-25,0 0,0 0,25 0,-49 0,49 0,-25 0,0 0,0 0,25 0,0 24,-24-24,24 0,-25 0,0 0,25 0,-25 0,25 0,-25 0,25 0,-24 0,-1 0,25 0,-25 0,25 25,0-25,-25 0,0 0,1 0,24 0,-50 0,50 25,-25-25,-24 0,49 0,-50 25,25-25,0 0,1 0,-1 0,0 0,25 0,-25 0,25 0,-25 0,1 25,-1-25,0 0,0 0,0 24,0-24,25 0,-24 0,24 0,0 0,0 0,24 0,1 0,25 0,-50 0,25 0,0 0,-1 0,1 0,-25 0,25 0,0 0,0 0,-1 0,1 0,25 0,-50 0,49 0,-49 0,25 0,-25 0,50 0,-25 0,-25 0,24-24,1 24,0 0,-25 0,25 0,0 0,-25 0,0 0,24 0,-24 0,25-25,0 25,0 0,-25 0,25 0,-25-25,24 25,1 0,0 0,-25 0,25 0,0-25,-25 25,24 0,1-25,0 25,-25 0,25 0,-25 0,0 0,25 0,-1 0,-24 0,0-24,25 24,-25 0,0 0,25 0,-25 0,25 0,-25-25,25 25,-25-25,24 25,-24 0,25 0,-25-25,25 25,-25 0,0 0,25 0,-25-25,0 25,25 0,-25-24,0-1,0 25,25 0,-25-25,24 25,-24 0,0-25,0 25,0-25,25 25,-25-24,0 24,0 0,25-25,-25 25,25 0,-25-25,0 0,0 25,25 0,-25-25,0 25,24 0,-24-25,0 25,0-24,0 24,25 0,-25-25,25 25,-25 0,25-25,-25 25,0 0,25 0,-25-25,24 25,-24 0,25 0,-25-25,0 25,25 0,-25 0,0 0,0-24,0 24,0 0,0 0,0 0,-25 0,0 0,1 24,24 1,-25-25,0 50,25-50,0 0,-25 25,25-25,0 24,-25-24,1 25,24-25,-25 25,25-25,-25 25,0-25,25 25,0-25,0 25,-25-25,25 0,0 0,0 24,-24-24,24 25,-50 0,50 0,0-25,-25 25,0-25,25 24,-25-24,25 25,0-25,-24 0,24 25,0-25,0 0,-25 0,0 25,25 0,0-25,-25 0,25 24,0-24,-25 0,25 25,0-25,0 0,-24 25,24 0,-25-25,25 0,0 25,-25-25,25 24,0-24,0 25,-25-25,25 0,0 25,-25-25,25 25,0-25,-24 25,24-1,0-24,0 25,-25-25,25 25,0 0,0-25,-25 0,25 25,0-25,-25 24,25-24,0 25,0-25,0 25,0-25,-25 0,25 25,0-25,0 25,-24-25,24 24,-25-24,25 25,0-25,0 0,-25 25,25-25,0 0,0 25,-25-25,25 25,0-25,0 0,-25 0,1 24,24-24,-25 25,25 0,0-25,0 0,-25 0,0 25,25-25,-25 25,25-25,0 0,0 25,-24-1,24-24,-25 0,25 25,-25-25,25 0,0 25,-25-25,25 25,0-25,0 0,-25 0,25 25,-24-25,24 0,0 24,0-24,0 25,-25-25,25 25,0-25,0 25,-25-25,25 0,0 49,0-49,0 0,-25 25,25-25,0 25,-25-25,25 25,0 0,0-25,-24 24,24 1,0-25,0 25,0-25,0 25,0-25,0 25,-25-1,25-24,0 25,0-25,0 25,0 0,-25-25,25 25,0-25,0 24,0-24,0 25,0 0,0-25,0 25,0-25,0 25,0-1,0-24,0 25,0-25,25 25,-25 0,0 0,0-25,0 24,0-24,0 25,0 0,0 0,0 0,25-1,-25 1,0 0,0 25,0-50,0 25,0-25,0 0,0 0,0 0,0 0,0 0,0 0,0-25,24 0,-24 25,25-25,-25 0,25 0,0 1,-25-1,0-25,25 50,-1-25,-24-24,0 49,25-50,-25 50,0-25,0 25,0-24,0-1,0 25,0 0,0-25,0 25,0-25,0 0,0 1,0 24,0-25,0 25,0-25,0 0,0 25,0-25,0 25,0-24,0-1,0 25,0-25,0 25,0-25,0 25,0-25,0 1,-25-1,1 0,24 25,0-25,0 25,0-25,-25 25,25 0,0-24,0-1,-25 25,25-25,0 0,-25 0,25 25,0-24,-25 24,25-25,0 0,-24 25,24-25,0 25,-25-49,25 49,-25-25,25 0,0 0,-25 25,25-25,0 25,0-25,-25 1,25 24,0-25,-24 25,24-25,0 0,0 0,-25-24,0 24,25-25,-25 1,0 24,25 0,-25 0,25 1,-24-1,24 0,0 25,0-25,-25 0,25 1,0 24,0-25,0 25,-25-50,0 50,25-25,0 25,0-24,0-1,0 25,0-25,-25 25,25-25,0 25,0-25,0 1,0 24,0-25,-24 25,24-25,0 0,0 25,0-25,0 25,0-24,0 24,0-25,0 0,0 25,0-25,0 0,0 0,0 25,0-24,0 24,0 0,24 0,-24 0,0 0,25 0,-25 0,25 49,0-24,0 0,-25 25,0-26,24 26,1-25,-25 0,0-1,0 1,0 0,0 0,0 0,0-1,0 1,0-25,25 25,-25 25,25-26,-25 1,0-25,0 25,0 0,0 0,25-25,-25 24,0-24,0 25,0 0,0 0,0-25,0 49,25-49,-25 25,0-25,24 25,-24 0,0-25,25 0,-25 25,25-25,0 24,0-24,-25 25,24-25,1 25,-25-25,25 0,-25 0,50 0,-50 0,24 0,-24 0,25 0,-25 0,25 0,0 0,-25 0,25 0,-1 0,-24 0,25 0,-25-25,0 25,25 0,0 0,0-25,-1 25,1 0,0 0,-25 0,25 0,-25-24,25 24,-1 0,-24 0,0 0,-24 0,-1-25,0 0,-25 0,1-24,-1 49,25-25,-24 0,-1 25,50-25,-25 25,25 0,25 0,-25 0,25 0,0 0,-25 0,0 25,0-25,0 25,0-25,0 25,0-1,0 1,-25 0,25 0,-25-25,25 49,-49-49,49 25,-50 0,50 0,-25 0,0-1,25-24,0 0,-24 25,24-25,0 50,0-50,0 25,0 24,0 1,0-25,0 24,0-24,24 0,-24 25,0-50,0 24,0 1,0 0,0-25,0 25,0 0,0-1,0-24,25 25,-25-25,0 25,0 0,0-25,0 25,0-25,0 24,0-24,0 25,0 0,0 0,0-25,0 49,0-49,0 50,0-50,0 25,0 0,0-1,0-24,0 25,0-25,0 25,0-25,0 25,0-25,0 25,0-25,0 24,0-24,0 25,0-25,0 25,0 0,0-25,0 25,0-25,0 24,0 1,0-25,0 0,0 25,0-25,0 25,0-25,0 25,0-25,0 0,0 25,0-25,0 24,0-24,0 0,0 25,0 0,0-25,-25 0,25 25,0-25,-24 25,24-25,-25 0,25 24,0 1,0-25,0 25,0-25,-25 0,25 0,0 0,0 0,0-25,0 0,0 25,0-24,0 24,0-25,0 0,0 25,0-25,0 25,0-25,0 25,25-24,-25-1,0 0,0 25,0-25,0 0,0 0,0 25,0-24,0-1,0 25,0-25,0 25,0-25,0 25,0-25,0 1,0 24,0-25,0 25,0-50,0 50,0-25,0 25,0-24,0-1,-25 25,25 0,0-25,0 25,0-25,0 25,0-25,0 1,0 24,0-25,0 25,-25-50,25 50,0-25,-25 25,25-24,0-1,0 0,0 25,-24-25,24 0,0 1,0 24,0-25,-25 0,25 25,0-25,-25 0,25 1,0 24,0-25,0 0,0 0,0 25,-25-25,25 25,0-24,0-1,0 0,0 25,0-25,0 25,-25-25,25 1,0-1,-25 25,25-50,0 50,0-50,0 26,0 24,0-50,0 50,0-25,0 25,0-25,0 1,0 24,0-25,0 0,0 0,0 25,0-25,0 1,0-1,0 25,0-25,0 25,-24-50,24 50,0-24,0-1,0 0,0 0,0 25,0-49,0 49,0-25,0 25,0-25,-25 0,25 0,-25 25,25 0,0-24,0-1,0 0,0 0,-25 25,25-25,0 25,0-24,0 24,0-25,0 0,-25 25,25-25,0 25,0-25,0 1,0-1,0 25,0-25,0 25,0-25,0 0,0 25,0 25,0 0,0 0,0 0,0 24,0 1,0-1,0-24,0 50,0-51,0 1,0 25,0-1,0-24,25 0,-25 25,25-1,-25-24,0 49,0-74,0 25,0 0,25 0,-25 0,0-25,0 0,25 0,-25 24,24 1,-24-25,25 25,-25-25,0 25,25-25,0 25,-25-1,25 1,-25 0,25-25,-1 25,-24-25,0 25,0-25,25 0,0 0,25 0,-1 0,-24 0,0 0,0 0,24 0,-24 0,0 0,24-25,-49 25,25 0,-25 0,0 25,0-25,0 0,-25 25,25-25,-24 0,-1 0,-25 24,25-24,1 25,-26-25,50 0,-25 25,25-25,0 25,0-25,0 0,50 25,-25-1,24-24,-24 50,25-25,-50-25,0 0,-25 0,25 0,-50 25,1-25,-26 24,50-24,1 0,24 0,0-24,-25 24,25-50,0 25,-25 0,25-24,0-1,0 50,0-49,25 24,-25 0,49 0,-49 0,50 0,-50 1,25 24,-25-25,25 25,-25-50,0 50,0-25,0 25,0-49,0 49,0-25,0 25,0-25,0 25,0-25,0 1,0 24,-25-25,25 25,0-25,-25 25,0-25,-24 25,49 0,0-25,0 25,24-24,26 24,-50 0,50 0,-1 0,-24 0,-25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1:44.318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11386 15304,'0'0,"0"0,25 0,-1 0,1 0,0 0,25 0,-1 0,-24 0,-25 0,50 0,-50 0,24 0,-24-24,25 24,0 0,-25 0,25 0,-25-25,25 25,-1 0,-24 0,0-25,0 25,25 0,-25-25,0 25,25 0,-25 0,50 0,-26 0,1 0,0 0,-25 0,50 0,-50 0,24 0,-24 0,25 0,0 0,-25 0,25 0,0 0,-1 0,-24 0,25 0,25 25,-25 0,24-25,1 0,-50 25,25-25,-25 0,0 24,0-24,24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1:49.758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12254 15354,'-25'0,"25"0,-25 0,25 0,-25 0,1 0,24 0,-25 0,-25 0,50 0,-49 0,49 0,-25 0,0 0,0 0,0 0,25 0,-24 0,-1 0,25 0,-25 0,25 0,-25 0,25 0,-25 0,1 0,24 0,-25 0,0 0,0 0,25 0,-25 0,1 0,-1 0,25 0,-25 0,25 0,-25 0,0 0,25-25,-24 25,24 0,0-25,0 25,-25 0,25 0,-25-24,0 24,25-25,0 25,-25 0,25-25,0 25,-24 0,24-25,-25 25,25 0,-25 0,25-25,0 25,-50-24,50 24,0-25,-25 25,25-25,0 0,-24 25,24-25,0 25,-25 0,0 0,25 0,0 0,-25 0,25 25,0-25,-25 0,25 25,-24-25,24 25,0-25,0 0,0 25,0-25,0 24,0 1,0-25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2:22.982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14040 15156,'25'24,"-1"-24,1 0,0 25,0-25,-25 0,25 0,-25 25,0-25,24 0,-24 0,50 0,-25 0,0 25,-1-25,1 25,0-25,-25 0,25 0,-25 0,25 0,-25 0,0 0,24 0,-24 0,50 0,-50-25,25 25,-25-25,0 25,25 0,0 0,-1 0,-24 0,25 0,-25 0,50 0,-50 0,25 0,-25 0,24 0,1 0,25 0,-25 25,-1-25,26 25,-50-25,50 24,-26-24,1 0,-25 0,25 0,-25 0,25 0,0 0,-1 0,-24 0,0 25,25-25,-25 0,25 0,0 0,0 0,-25 0,24 0,1 0,-25 0,0 0,25 0,-25 0,25 0,0 0,-25-25,24 25,-24 0,25 0,-25 0,0 0,0-24,25 24,0 0,-25-25,0 25,0 0,25-25,-25 25,24-25,1 25,-25 0,0 0,25 0,-25-25,0 1,0 24,0 0,0-25,25 25,-25 0,0 0,0-25,25 25,-25-25,24 25,-24 0,0 0,0-25,25 25,-25 0,0 0,25 0,-25 0,0 0,0 0,25 0,-25 0,0-24,0 24,25-25,-25 0,25 25,-25-25,0 25,0 0,0 0,0 0,0 0,0 25,0 0,24-25,-24 25,0-25,0 0,0 24,0-24,0 25,0 0,0-25,25 0,-25 25,0-25,0 25,0-1,0-24,0 25,0-25,0 25,0-25,0 25,0 0,0-25,0 24,0-24,0 50,0-50,0 25,0-25,0 25,0 0,0-25,0 24,0-24,0 25,0-25,0 25,0 0,0-25,0 25,0-25,0 24,0 1,0-25,0 25,0 0,0 0,0-25,0 24,0-24,-25 25,25-25,0 25,0 0,0-25,0 25,0-25,0 24,0 1,0-25,0 25,0-25,0 25,0-25,0 49,0-49,0 25,-24-25,24 25,0 0,0 0,0-25,0 49,-25-49,25 50,0-50,0 25,0-25,0 24,0-24,-25 25,25 0,0-25,0 25,0-25,0 25,0-25,0 0,0 24,0 1,0 0,0-25,-25 25,25 0,0-25,0 25,0-1,0 1,0-25,0 25,0 0,0 0,0-25,0 24,0-24,-25 50,25-50,0 25,0 0,-25-1,25-24,0 25,0-25,0 50,0-50,0 25,0-1,0 1,0-25,0 25,0 0,0 0,-24-1,24 1,0 0,0-25,0 25,0 0,0-1,0-24,0 25,0 0,0-25,-25 25,25 0,0-1,0 1,0-25,0 25,0 0,0-25,0 25,0-25,0 24,0 1,0-25,-25 25,25 25,0-26,0 1,0 0,0-25,0 25,0 0,0-25,-25 0,25 25,0-25,0 24,0-24,0 25,0-25,0 25,0-25,0 25,0-25,0 25,0-1,0-24,0 0,0 0,0 0,0 0,0 0,-25-24,1 24,24 0,0-25,-25 25,25-25,0 0,-25 25,25-25,-25 25,0-24,25 24,0 0,-24-25,24 0,0 25,0-25,-25 25,25-25,-25 25,25-25,-25 1,-24-1,49 25,-25-25,0 0,25 25,-25-25,0 25,1-49,-1 49,0-50,25 50,-25 0,0-25,1 1,-1 24,0-25,25 25,-25-25,0 25,25-25,0 25,0 0,0 0,0 0,-49 0,24-25,25 1,-25 24,0-25,25 25,0 0,-24-25,24 25,0-25,-25 0,0 25,25-24,0 24,0 0,0-25,-25 0,25 25,0-25,0 0,0 1,0 24,0-25,0 25,0-25,0 25,0-25,0 0,0 25,0-24,0 24,0-25,0 0,0 25,0-25,0 25,0-25,0 25,0-24,0-1,0 0,0 25,0-25,0 0,0 25,0-24,0 24,0-25,0 0,0 25,0-25,0 25,0-25,0 25,0-25,0 1,-25 24,25 0,0-25,0 25,0-25,0 0,0 25,0-25,-24 25,24-24,0 24,0-25,0 0,-25 0,25 25,0-25,0 25,0-24,-25 24,25-25,0 25,-25-50,25 50,0-25,0 25,-25-49,25 49,0-25,-25 25,25 0,0-25,0 0,-24 25,24 0,0 0,0 0,0-24,0 24,0-25,0 0,-25 25,25 0,0-25,0 25,0 0,-25-25,25 25,0-24,-25-1,0 25,25-25,0 25,0 0,0-25,-24 0,24 25,0-24,0 24,0 0,-50-25,50 25,0-50,-25 25,0 1,25 24,0-25,-24 0,24 0,-25 25,0-25,25 0,0 25,0 0,0 0,0 0,25 0,0 0,-25 0,24 0,1 0,0 0,0 0,24 25,-49-25,25 0,25 0,-25 25,-1-25,-24 0,25 0,-25 0,25 0,0 0,0 0,-25 25,25-25,-1 0,26 0,-50 0,25 0,-25 0,25 0,-1 0,-24 0,25 0,-25 0,25 25,0-25,0 0,-25 0,24 25,-24-25,25 0,0 0,-25 0,25 0,-25 0,25 0,-1 0,1 0,-25 0,25 0,0 0,-25 24,25-24,-25 0,24 0,-24 0,25 0,0 0,-25 0,25 0,-25 0,49 25,-24-25,0 25,-25-25,25 0,-25 0,49 0,-49 0,25 0,-25 0,25 0,0 0,0 0,-25 0,24 0,-24 0,25 0,0 0,-25 0,0 0,25 0,-25-25,0 25,25 0,-1 0,-24 0,25-25,-25 25,0 0,25 0,-25-24,0 24,0 0,25 0,-25-25,0 25,0 0,0 0,-25 25,-25-25,1 24,-1 1,-49 25,49-50,-24 25,24-25,1 24,-1 1,1-25,24 0,-25 25,50-25,-25 25,1-25,24 0,-25 0,25 0,0 0,-25 0,25 25,-25-25,0 0,25 0,-24 0,24 0,-50 0,50 24,-25-24,0 0,1 0,24 0,-25 0,25 0,-50 0,50 0,-25 0,25 0,0 0,0 0,50 0,-25 0,24 0,1 25,24-25,1 0,-1 50,-24-25,24-25,-49 24,0-24,0 0,-25 0,24 0,1 0,-25 0,25 0,-25 0,0 0,50 0,-26 0,1 0,0 0,0 0,0 0,-1 0,-24 0,25 0,-25 0,25 0,0 0,-25 0,25-24,-25 24,-25 0,0 0,-25 24,-24 1,0-25,24 0,-24 0,24 25,-24-25,24 25,25-25,0 0,1 0,-1 0,25 0,-25 0,25 0,-25 0,0 0,1 0,24 0,0 25,-25-25,25 24,99 1,-25 0,1 0,-26 0,1-25,49 0,-74 0,0 0,0 0,24 0,-49 0,25 0,-25-25,0 25,0 0,-50 0,-24 0,-25 25,-25-25,25 24,-1-24,-48 0,-26 0,25-24,50 24,49 0,25 0,25 0,50 0,49 0,-24 24,74 26,-1 0,-24-26,-49 26,-1-50,-49 0,-25 0,0 0,0 0,0 0,0 0,25 0,-25 0,49 25,1 0,-25-25,0 0,-25 0,0 0,0 24,-50 1,25-25,-24 25,-1 0,25-25,-24 0,24 25,-25 0,25-25,-24 24,49-24,0 0,74 0,25 25,50 25,25-1,-50 1,-75-25,-49-25,0 0,0 0,-24 0,-1 0,-25 0,1 0,-1 25,25-1,-24 1,49-25,24 0,1 0,25 0,-50 0,25 0,-25 0,0 0,0 0,-25 25,25-25,0 0,-25 25,0 0,-24-1,24 1,-25-25,50 25,-25 0,25-25,-24 0,24 25,0-25,0 24,24 1,51 50,-26-51,1 26,-25-50,24 50,-24-50,-25 0,25 0,-25 24,0 1,0 0,0-25,25 25,-25 0,0-25,25 24,-25-24,24 0,-24 0,50 0,-50-24,25-1,0-25,-1 25,-24-24,0-26,25 51,-25-1,0-25,0 50,0-25,0 25,0-49,0 49,25-25,-25 25,0-50,0 50,0-24,0 24,25-25,-25 0,0 25,0-25,0 25,0-25,0 25,0-49,0 49,0-25,0 25,0-25,0 0,0 25,0-24,0 24,0-25,0 0,0 0,0 0,0 1,0-26,0 50,0-25,0 25,0-25,0 0,0 1,0 24,0-25,0 0,0 25,0-25,0 25,0-25,0 1,0-1,0 25,0-50,0 50,0-25,0 1,0-1,0 25,0-25,0 25,0-25,0 25,0-25,0 1,0 24,0-25,0 0,0 0,0 25,0-25,0 25,0-49,0 49,0-25,0 0,0 0,0-24,0 49,0-25,0 25,0-25,0 25,0-25,0 1,0 24,0 24,0 1,-25 0,25 25,-25 24,25-49,-25 24,25 1,0 24,-24-24,24 0,0-1,-25 1,25-25,0-1,0 26,0-25,0-25,0 25,0-1,0-24,0 25,0 0,0 0,0 0,0-25,0 25,0-1,0-24,0 25,0 25,0-1,0 1,0-25,0 49,0-24,0-25,0 24,0 1,0-25,0 24,0-24,0 25,0-26,0 1,0-25,0 25,0-25,-25 0,25 25,0 0,0-25,0 24,0 1,0 0,0-25,0 0,-25 0,0 0,25-25,-24-49,-1 24,25-24,0 24,0-24,0 24,0 25,0 1,0-26,0 25,0 25,0-49,0-1,0 25,0-24,0 24,0-50,0 26,0-26,0 26,0-1,0 0,0 26,0-1,0 0,0 25,0-50,25 26,-25-1,0 25,0 0,0-25,0 25,0-25,0 0,0 25,0-24,0 24,0 0,0 24,0 1,0 50,0-26,0 1,0-1,0 26,0-26,0 51,0-51,-25 26,0-26,25 1,0 24,0-49,-25 0,25 0,0 0,-25-1,25 1,0 0,0 0,25 0,-25-1,0-24,0 25,0 0,0-25,0 25,0 0,0-1,0 1,0 0,0 0,0 0,0-25,0-25,0 0,25-25,0 1,0-1,-1 1,26-1,-50 25,25-24,0 24,-1-25,1 1,0 24,-25 0,0 25,0-25,0 25,0 0,-25 0,-24 0,-1 0,0 0,1 0,-26 0,26 0,-50 0,74 25,0 0,-25-25,50 0,0 0,0 0,25 0,0 0,0 0,-25 0,25 0,-25 0,0 0,0 0,0 0,0 25,-25-1,0-24,25 0,-25 0,25 25,-25-25,1 0,-26 25,50 0,-25-25,-24 0,49 25,0-25,-25 0,0 0,25-25,0 0,-25-49,0 24,25 25,0-24,-24 24,-1 0,25 25,0-25,0 25,0 0,0-25,0 1,-25 24,25 0,0-25,0 25,0-25,0 0,0 0,0 25,0-25,-25 25,25 0,0-24,0-1,0 25,0-25,0 25,0-50,0 50,0-24,0-1,0 0,0 25,0-25,0-24,0 24,-25 0,25-25,0 26,0-1,0-25,0 25,0 1,0-1,0 25,0-25,0 0,0 25,-24-25,24 25,-25-24,25-1,0 25,-25-25,25 0,-25 0,0-24,1 49,24-50,-25 50,25 0,0-25,0 25,-25-24,25 24,0 0,0 0,0 0,-25 0,25 0,0 0,0 0,50 0,-50 24,25 26,-1 0,1-1,25 1,-50-25,25 24,-25 1,24-50,-24 25,0-1,0 1,0 0,25 0,-25 24,25-49,-25 25,0 0,0 0,0-25,25 25,-25-25,0 24,0-24,0 50,0-50,0 25,0 0,0-1,0 51,0-75,25 25,-25-1,0 1,0 0,0-25,0 25,0 0,0-25,0 25,0 24,0-49,0 25,0 0,0-25,0 25,0-1,0-24,0 50,0-50,24 25,-24-25,0 25,0-25,0 24,0-24,0 25,0-25,0 0,0 25,-24 0,24-25,0 0,0 25,-25-25,25 24,0-24,0 0,-25 0,25 0,0 0,0-24,0-1,0 0,0 25,0-25,0 0,0 25,0-24,0-1,0 0,0 0,0 25,0-25,-25 1,25 24,0-25,0 25,0-25,0 25,-25-25,25 0,0 1,0 24,0-25,0 0,-24 25,24 0,-25-25,0 25,25 0,0 0,0 0,0 0,0 0,0 25,0 0,25-25,-25 25,0-1,0 1,0-25,0 25,25-25,-25 25,0 0,0-25,0 24,0 1,0-25,0 25,0 0,0-25,0 25,24-25,-24 24,0 1,0-25,0 25,25-25,-25 0,0 50,0-50,-25 24,25-24,0 25,0 0,0-25,0 25,0-25,0 25,0-25,0 24,0 1,0-25,0 25,0-25,0 25,0 0,0-25,0 24,0 1,0 0,0-25,0 25,0-25,0 25,0-25,0 24,25 1,-25-25,0 25,0-25,25 0,-25 25,0 0,25-1,-25 1,25 0,-25-25,0 0,24 0,-24 0,25 25,0-25,49 74,-74-74,25 25,0 0,0 0,-25-25,25 0,-25 0,49 25,-24-25,25 49,24-24,-24 0,-1 0,-24-25,0 0,0 0,-25 0,-25 0,25 0,-75-75,51 26,-26-1,0-25,26 51,-26-26,25 25,25 0,0 25,0-24,-25 24,25 0,0-25,-24 0,24 25,0-25,0 0,0 1,0 24,-25-25,25 25,-25-25,25 25,0-25,-25 0,25 25,0-24,0 24,-25-25,1 25,24-50,-25 50,25-49,0 49,-25-25,25 25,-25-25,25 0,0 0,-25 1,25-1,0 25,-24-25,24 25,0-25,0 0,-25 25,25 0,0-24,0-1,-25 0,25 25,0-25,0 25,0-25,0 1,0 24,0-25,-25 25,25 0,-25-25,25 25,0-25,0 25,0-25,-24 1,24 24,0-25,0 0,-25 0,25 0,-25 0,25 25,-25-24,25-1,0 25,0-25,-25 25,25-25,0 25,0 0,-24-25,-1 1,25 24,0-25,0 25,0-25,0 25,0 0,25 0,-25 0,24 0,-24 25,25-25,-25 25,25-1,-25-24,0 25,0 25,0-50,0 25,0-25,0 24,0 1,0 0,0-25,0 25,0 0,0-25,0 25,0-25,0 0,0 24,0 1,-25-25,25 25,0 0,0 0,0-25,0 24,0 1,0 0,0-25,0 25,0 0,0-1,0-24,0 25,0-25,0 25,25 0,-25 0,0-25,0 24,0-24,0 50,0-50,0 25,0-25,0 0,0 25,0-1,0-24,0 0,-25-49,25-26,-25 26,1-26,-1-24,25 50,0 24,0-25,0 25,0 1,0-1,0 0,0 0,0-25,0 26,0-1,0 0,0 25,0-25,0 0,0 25,0-24,0 24,0-25,0 25,0-25,0 0,0 25,0-25,0 25,0-24,0-1,0 25,0-25,-25 0,25 0,-25 1,25 24,0-50,0 25,-25 0,0-24,25 24,0-25,-24 50,24-24,0 24,0-25,0 25,0-25,0 0,0 25,-25-25,25 1,-25-1,25 25,0-25,0 25,-25-50,0 26,25 24,0 0,25 0,-25 0,25 24,0-24,0 25,24 0,-49-25,0 25,25-25,0 0,0 25,-25-25,49 24,-24 1,0 0,0 0,0 0,-1-1,1 1,0-25,-25 25,25-25,0 0,-25 25,24 0,1-1,0 26,25-25,-26 0,1 24,25-24,-50 0,25 0,-25-25,0 24,0 1,0 0,24 25,1-1,-25-24,0 25,25-26,-25 1,0-25,0 25,0-25,0 0,25 25,0-25,-25 25,0 0,24-25,-24 24,25-24,-25 25,0 0,25-25,25 0,-26-25,26 0,0 25,-50 0,24-24,-24 24,0-25,25 25,-25-25,0 0,0 25,0-25,0 25,0 0,0-25,25 1,-25 24,25 0,-25-25,0 25,-25 0,-25 0,-49 25,0-25,49 0,-24 0,24 24,26-24,24 0,0 25,-25-25,0 0,25 0,25 0,24-25,-24 1,25 24,24-25,-49 25,0 0,24-25,-24 0,0 25,-25 0,0 0,-50-49,26-1,-51 0,50 1,-24-1,24 25,25 1,0 24,0-25,0 0,0-25,0 26,0-1,0-25,25 25,0-24,-25 24,0 0,24 25,-24-25,25 25,-25 0,0 0,0-24,0 24,25 0,-25-25,0 0,0 25,0-25,25 25,-25-25,0 25,0-24,0 24,0-25,25 25,-25 0,0-25,0 25,0-25,24 0,-24 25,0-25,0 25,0-24,0 24,0 0,0 0,-24 0,24 0,-25 0,25 0,0 0,-25 0,25 0,-25 0,-24 0,-26-50,1 25,49 25,0-25,0 25,1-24,-1 24,0 0,0 0,25 0,0 0,-25 0,25 0,-24 0,-1 0,0 0,25 0,-25 0,0 0,-24-25,49 25,-25 0,0 0,0 0,25 0,-24 0,24 0,-25 0,25 0,-50-25,25 25,0 0,1 0,-1 0,25 0,-25 0,25 0,0 0,-25 0,0 0,1 0,24 0,-25 0,0 0,25 0,0 0,-25 0,25 0,-25 0,25 0,0 0,-24 0,-1 0,25 0,-25 0,25 25,0-25,-25 0,0 0,25 0,0 25,-24-25,24 0,0 0,-25 0,25 0,0 0,25 0,-25 0,49 0,1 0,-25 0,-1 0,1 0,0 0,-25 0,25 0,-25 0,25 0,-1 0,-24 0,25 0,-25 0,50 0,-50 24,25-24,49 25,-49-25,0 0,0 0,-25 0,24 0,1 25,-25-25,25 0,-25 0,50 0,-50 0,49 25,-49-25,25 0,0 0,-25 25,25-25,-1 0,-24 0,25 0,0 0,0 24,0-24,-1 0,-24 25,0-25,25 0,-25 0,25 0,-25 0,25 0,0 0,-25 0,24 0,-24 0,25 0,-25 0,25 0,0 0,-25 0,25 0,-25 0,24 0,1 0,-25 0,0 0,25 0,-25 0,25-25,-25 25,25 0,-1 0,-24 0,0 0,25 0,-25-24,25 24,-25 0,0-25,25 25,-25 0,-25 0,25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2:40.718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15677 15478,'0'0,"0"25,0 0,0 0,0-1,0 1,0 25,0-1,0-24,0 25,0-25,0-1,-25-24,25 25,0-25,0 25,0 0,0 0,-25-25,25 24,0 1,0 0,0-25,-25 50,25-50,0 24,-24-24,24 25,0 0,0-25,0 25,0-25,-25 25,25-25,0 24,0 1,-25 0,25-25,0 25,0 0,0-25,0 24,0 1,0 0,0 0,0-25,0 25,0 0,0-25,0 0,0 0,0-25,0-25,0 25,25-24,-25-1,25 25,-25 0,0-24,24 49,-24-50,25 25,-25 1,0 24,25-25,-25 0,25 0,-25 0,0 1,25-26,-25 25,25 25,-25-49,0 49,0-25,24 0,-24 0,0 25,0-25,0 25,0-24,0-1,0 0,25 25,-25-25,0 0,0 25,0-24,0 24,0-25,0 25,0-25,-25 0,1-24,24 49,0-25,0 25,0-25,0 0,0 25,0 0,0 0,0 25,0 0,0-25,0 49,0-24,0 25,0-25,0 49,0-24,0-1,0-24,0 25,0-1,0-24,0 0,-25 24,0-49,25 50,0-25,0 24,-25 26,25-1,-25-24,25 24,-25-24,25 0,0-26,0 1,-24 0,24-25,0 25,0 0,-25-25,25 0,0 24,0-24,0 25,0 0,0 0,0 0,-25-1,25 26,0-50,0 25,0 0,0-1,-25-24,25 25,0-25,0 25,0-25,0 50,0-26,0 1,-25-25,25 25,0-25,-24 0,24-25,-25 0,25 1,0-1,-25 25,0-25,0 0,1-49,-26 49,0-25,-24-24,24 24,26 1,-1 24,0 25,25-25,0 0,-50 1,50-1,-74-25,49 25,-24 0,49-24,-25 49,25-25,0 25,0 0,-25-25,0 0,25 1,0 24,0 0,-25-25,25 25,0-50,-24 50,-1-49,25 49,0-50,-25 25,25 25,0-25,0 1,0 24,0-25,0 0,0 0,25 0,-25 25,0-49,0 49,0 25,0-25,0 24,0-24,0 25,0-25,0 25,0-25,0 25,0-25,0 25,0-25,0 24,0 1,0-25,0 25,0-25,0 25,0 0,0-25,0 24,0-24,0 25,0-25,0 25,0 0,0-25,0 25,0-25,0 24,0 1,-25-25,25 0,0 25,0-25,0 25,0 0,-25-1,25-24,0 25,0 0,0 0,0 0,-25 0,25-25,0 24,0-24,0 0,-24 0,-1 0,25 25,0-25,-25 0,25-25,0 1,0-1,0 0,0 25,0-25,0 0,0 0,0 25,0-24,0-1,0 25,0-25,0 25,0-25,25 25,-25-25,0 1,0 24,0-25,0 25,0-25,0 0,0 0,0 25,0-24,0-1,0 25,0-25,0 25,0-25,-25 0,25 1,0 24,0-50,-25 50,25-25,0 25,0-25,-25 1,25 24,0-25,0 25,0-25,0 25,-25-25,25 0,0 25,0-24,0 24,0-25,-24 25,24-25,0 25,-25 0,25-25,-25 25,25 0,-50-25,50 25,-24-24,24 24,0-25,-25 25,0 0,-25-25,26 0,-1 25,25 0,0-25,0 25,0 0,0 0,0-24,0-1,0 25,-25-25,25 25,0-25,-25 25,0-25,25 25,0-25,-24 25,24-24,0-1,0 25,-25-25,0 25,25-25,0 25,-25 0,25 0,-25 0,25-25,0 25,0 0,25 0,50 0,24 0,-25 25,50-25,-49 25,-26 0,1-25,-25 25,0-25,-25 0,24 0,-24 0,50 0,-50 0,25 0,-25 0,25 0,24 0,-24 0,49 0,-24 0,49 0,-24 0,-26 0,26 0,-26 0,-24 0,0 0,0 0,-25 0,24 0,-24 0,25 0,-25 0,0-25,25 25,0 0,-25 0,25 0,-25-25,24 25,1 0,-25 0,0 0,0-25,0 25,25 0,-25-25,0 1,0 24,0 0,0-25,25 25,-25-25,0 25,0 0,0-25,0 0,0 25,25 0,-25-24,0-1,0 0,24 25,-24 0,0-25,0 25,0 0,25-25,-25 1,0 24,0 0,25 0,0 0,-25-25,0 25,25 0,-25 0,25 0,-25 0,0 0,24 0,1 0,-25 25,0-25,25 0,-25 24,0-24,0 0,25 25,-25-25,0 25,0 0,0-25,0 0,0 0,0 0,0 0,25 25,-25-25,0 0,0 24,0-24,0 0,0 25,0 0,0-25,0 25,0-25,0 25,0-1,0-24,0 25,0-25,0 25,0-25,0 25,0 0,0-1,0-24,0 50,0-25,24 0,-24 0,0-1,0 26,0-50,25 25,-25-25,0 25,0-25,0 24,0 1,0-25,0 25,0-25,0 25,0 0,0-1,0-24,0 25,0 0,25-25,-25 25,0-25,0 0,0 25,0-25,0 24,0 1,0 0,0 0,0 0,0 24,0-49,0 50,0-50,0 25,0-25,0 24,-25-24,25 25,0 0,0 0,0-25,0 25,0-1,0-24,0 25,0-25,0 25,0-25,0 25,0-25,0 25,0-25,0 24,0-24,0 25,0 0,0-25,0 25,0 0,0 0,0-25,0 24,0-24,0 0,0 25,0 0,0-25,0 25,0-25,0 25,0-25,0 24,0 1,0-25,0 25,0 0,0 0,0 24,0-49,0 25,0 0,-25 24,25-24,0-25,-24 25,24 0,0 0,-25-1,25-24,0 25,0 0,0-25,0 25,0-25,-25 25,25-25,0 24,0 1,0-25,0 25,-25-25,25 25,0 0,0-1,0-24,-25 50,25-50,0 25,-24-25,24 25,0-1,0-24,0 25,0-25,0 25,0 0,0-25,0 25,0-25,0 49,0-49,0 25,0 25,0-25,0-1,0-24,0 25,0 0,0 0,0-25,0 25,0-25,0 24,0-24,0 25,0 0,0-25,0 25,0-25,0 25,0-1,0-24,0 25,0-25,0 25,0-25,0 25,0 0,0-25,0 24,0-24,0 25,0-25,0 0,-25 0,25 0,-25 0,0 0,25 0,-25 0,25 0,0 0,-25-25,1 25,24-24,0-1,0 25,0-25,0 25,0-25,0 25,0-25,-25 1,25 24,0-25,0 25,0 0,0-25,0 0,0 25,0-25,0 25,0-24,25 24,-25-25,24 0,-24 0,0 25,0-25,0 1,25 24,-25-25,0 25,25-25,-25 0,0 25,25-25,-25 25,0-25,0 1,25-1,-25 25,0-50,25 50,-25-25,24 1,-24-1,25 0,-25 0,0 0,25 1,0-1,-25 0,0 25,25-25,-25 0,0 25,0-24,24-1,-24 0,0 25,0-25,0 25,0-25,0 1,0 24,0-25,0 0,0 0,0 25,0-25,0 25,-24-24,24 24,0-25,0 0,-25-25,0 26,25-1,0 0,-25 0,25 0,-25 25,25-24,0-1,0 0,0 25,0-50,0 50,0-24,0-26,0 25,0 0,0 0,0 1,0-1,0 0,0 0,0-24,0 49,0-25,0-25,0 25,25 1,-25 24,0-25,0 0,25 0,-25 25,0 0,0-25,0 25,25-24,-25-1,25 25,-25-25,0 25,0-25,24 25,-24-25,0 1,0 24,0 0,0 0,0 0,0 24,0 1,0 0,0 0,0 24,-24-24,24 25,0-1,-25-24,25 0,-25 25,25-26,0 26,0 0,0-50,0 24,0 26,0-50,0 25,0-25,0 25,0 0,25-25,0 24,-25-24,0 25,0 0,24-25,-24 25,0 24,0-49,25 25,-25 0,0 25,0-50,25 24,-25 1,0 0,0 0,0-25,0 25,0-1,0-24,0 25,0 0,-25 0,25-25,0 25,0-25,0 24,-25 1,25-25,0 25,0-25,-24 0,24 25,0-25,-25 25,25-1,0-24,0 25,0-25,-25 25,25 0,0-25,0 25,0-25,0 24,0-24,0 25,0 0,0-25,0 25,0-25,-25 25,25-1,0-24,0 25,0-25,0 25,0-25,-25 0,1 0,24 0,0 0,-25-25,25 0,0 1,-25 24,25-25,0 0,0 25,0-25,0 0,0 1,0-1,0 25,0-25,0 0,0-24,25 49,-25-25,25 0,-25 0,24-24,1-1,-25 0,25 1,0 24,0-25,-25 50,0-24,0 24,24-25,-24 25,0 25,0-1,0 1,-24 0,-1 25,0-1,0-24,-24 49,49-49,-25 0,0 25,0-26,25 1,0 0,-25 0,25 24,-25-24,25 0,0 25,0-26,0 26,0 0,0-50,0 24,0 26,0-50,0 25,0-25,0 25,0 0,0-25,0 24,0-24,0 25,0 0,25-25,-25 25,0-25,0 0,25 25,-25-25,0 24,0-24,0 25,0-25,25 25,-25-25,25 25,-25 0,0-25,0 0,0 0,0 0,0 0,-25 0,0-50,25 25,-50-24,50 24,0-25,0 25,0 1,-24-26,24 25,0 0,0-49,0 24,0 1,0-1,0-24,0 24,0-24,0 24,0-24,0 49,-25-25,25-24,0 24,0 50,0-49,0 49,0-25,0 0,0 0,0 25,0 0,0-25,0 25,0-24,0-1,0 0,0 0,0 0,0 25,0-49,25 49,-25-25,0 25,24-25,-24 0,25 25,-25-25,0 1,25-1,0-25,-25 1,0 24,0-25,25 25,-25 1,0-1,0 0,0 0,25 25,-25-25,0 25,0-24,0-1,0 25,0-25,0 25,-25-50,25 50,0-24,0-1,0 0,0 25,-25-25,25 0,0 1,-25 24,25-25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2:57.894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19075 18355,'0'0,"0"0,25 0,0-24,0-1,-1 0,1 0,-25 25,25-25,0 1,-25-1,25 0,-25 25,49-25,-49 25,25-25,-25 1,50-1,-50 0,24 25,-24-25,0 25,0 0,25-25,0 25,-25 0,0-24,0-1,25 25,-25 0,0-25,0 25,0-25,0 0,0 25,25 0,-25-24,0 24,0-25,0 0,24 25,-24-25,0 25,0-25,0 25,0-49,25 49,-25-50,0 50,0-25,25-24,-25 49,25-50,-25 50,0-25,0-24,25 24,-25 0,0 0,24 0,-24 25,0-24,0 24,0-25,0 0,25 25,-25-25,0 25,0 0,0-25,0 25,25-24,-25-1,0 25,0-25,25 25,-25 0,0-25,25 0,-25 1,0 24,24-25,-24 0,25 0,-25 25,0-25,25 1,-25 24,0-25,25 25,-25-25,0 0,0 25,25-25,-25 25,25-24,-25-1,0 25,24-25,-24 25,0-50,25 50,0-24,-25 24,0-25,25 0,-25 0,0 0,25 1,-25 24,24-25,-24 25,0-25,0 0,25 25,-25-25,0 1,25-1,0 25,-25-25,0 0,25 0,-25 25,24-25,-24 1,0-1,0 25,25-25,-25 25,25-25,-25 0,0 25,0-24,25 24,-25 0,0-25,0 25,0 0,25-25,-1 0,-24 25,0-25,25 25,-25-24,25-1,0 0,-25 0,25 0,-25 25,0-24,0 24,24-25,-24 0,25 25,-25 0,0 0,0-25,0 25,25 0,-25-25,0 25,0-24,25 24,-25 0,0-25,25 25,-25 0,24 0,-24-25,25 25,-25-25,25 25,-25 0,0-25,25 25,0 0,-25 0,0 0,24 0,-24-24,25 24,0 0,-25 0,0-25,25 25,-25-25,25 25,-1 0,-24 0,25-25,-25 25,25 0,0 0,0 0,-25 0,25 25,-25-25,24 25,1-25,-25 0,0 0,25 0,-25 49,50-24,-26 0,26 25,-25-26,0 1,-1 0,1 0,-25-25,25 25,-25-1,25-24,0 25,-25 0,0 0,0-25,24 0,-24 25,0-25,0 0,25 24,-25-24,0 50,25-50,-25 25,0-25,0 25,25-1,-25 1,0-25,25 25,-1 0,-24-25,25 25,-25-1,25 1,-25-25,25 25,0-25,-25 25,24 0,-24-25,50 25,-25-1,24 26,-24-50,0 0,-25 25,25-25,-25 0,0 0,25 25,-25-25,0 24,24-24,1 0,-25 25,25-25,-25 25,0 0,25-25,0 25,-25-25,24 24,-24-24,25 0,-25 25,0-25,25 25,0-25,-25 25,25 0,-25-1,0-24,25 25,-25 0,24 0,-24 0,0-25,25 49,-25-49,25 50,-25-50,0 25,0-25,0 49,0-49,0 25,0 0,0 0,0-1,0 1,0 0,0 25,0-26,0 1,0 50,0-75,0 24,0 1,0 0,0 0,0-25,0 25,0 0,0-25,0 24,0 26,0-25,0 0,0 24,0-24,0 0,25 24,-25-24,0 0,0-25,0 25,0-25,0 25,0-1,0 1,0 0,0 0,0 0,0-1,0 1,0 0,0 0,0-25,0 25,0-25,0 24,0 1,0-25,0 25,0-25,0 25,0-25,0 25,0-1,0-24,0 0,0 0,0 25,49-25,-49 50,50-25,-25-1,0 1,-25-25,0 0,24 0,1 0,-25 0,25 0,-25 0,0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3:20.614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20985 16123,'0'0,"0"0,-25 0,25 0,0 0,0 0,0 0,0 0,-24 0,-1 0,0 0,25 0,-25 0,25 0,0 0,0 0,0 0,-25 0,25-25,0 0,0 25,0 0,0 0,-25 0,-24-24,24 24,25 0,0 0,0 0,0 0,25 0,0 0,-1-25,1 25,0-25,-25 25,25 0,-25 0,50 0,-26 0,-24-25,50 25,-50 0,25 0,-25 0,0 0,-25 0,-25 0,1 0,24 0,-25 0,25 0,1 0,24 25,0-25,-25 0,25 25,-25-25,25 25,0-25,-25 24,25 1,0 0,-25-25,25 50,0-50,0 24,0-24,0 0,0 0,25 0,0 0,0 0,24 0,-49 0,50 0,0 0,24 0,25 0,-49 0,0 0,-50 0,0 0,0 0,0 0,-75 25,-24 0,0-25,49 25,-24-25,-1 25,50-25,1 0,-26 0,50 0,-25 24,0-24,25 0,-24 0,24 0,0 0,0 0,24 0,-24 0,25-24,-25 24,0-25,0 0,25 25,-25 0,0-25,0 25,0-25,0 25,0-24,0 24,25-25,-25 25,25-25,-25 25,0-25,0 0,24 25,-24 0,0 0,25 0,-25 0,0 25,0-25,0 25,0-25,0 25,0-25,0 0,0 25,0-1,0-24,-25 0,25 25,0 0,0 0,-24-25,24 25,-25-25,25 49,0-49,0 0,-25 25,25-25,-25 25,25 0,-25-25,25 25,0-25,-24 24,24-24,-25 0,25 25,-25 0,0-25,25 25,0 0,-25-1,25-24,0 25,-24-25,24 25,-25 0,25-25,-25 25,25-1,0 1,-25 0,0 0,25 24,-49-24,24 25,25-25,-25-1,0 26,25-25,-24 0,24-1,0 1,-25-25,25 25,0 0,0 0,0-25,0 24,0-24,-25 50,25-25,0 0,-25-1,0-24,25 50,0-25,-24 0,24-1,-25 1,25 0,0-25,-25 50,25-50,0 25,-25-1,25 1,-25-25,25 25,0-25,0 50,-24-50,24 24,0-24,0 25,0 0,0 0,-25-25,25 25,-25-1,25-24,0 25,0 0,0 0,-25 0,25-25,0 24,0 1,0-25,-25 0,25 25,0-25,0 0,0 25,-25-25,25 0,0 49,-24-49,24 0,0 0,0-24,0-1,0 25,0-50,24 1,-24-1,50-24,-25 24,0 0,24 1,-24-26,0 51,25-26,-50 25,24 0,-24 0,50 1,-25-1,0 0,-1-25,26 26,-25-51,0 50,-1 1,1-26,0 25,-25 0,25 1,-25-1,25 0,-1 0,-24-24,0 49,25-50,-25 50,0-25,25-24,0 49,-25-50,0 50,25-25,-1-24,-24 49,0-50,0 50,0-50,25 26,-25-1,0-25,0 1,25-1,-25 25,0-25,25 26,-25 24,0-50,25 50,-25-25,0 25,0-25,24 1,-24-1,0 25,0-25,0 25,0 0,0 25,0-25,0 0,-24 0,-1 25,25-25,-25 24,25-24,-50 25,50-25,-49 50,24-25,0-1,0 26,1-25,-1 25,25-50,-25 24,25 1,-25 0,0 0,25 0,-24-25,24 24,-25 1,0 0,0 0,25-25,-49 49,49-24,-50 0,25 25,0-1,-24 1,24-25,0 49,0-24,25-26,-24 26,-1-25,25 0,0-25,-25 24,25-24,0 25,-25 0,25 0,-25 0,25-1,-25 1,1 25,24-1,-25 1,-25-25,50 25,-25-26,25 26,-24-50,24 25,0 0,-25-1,25-24,0 25,0-25,0 25,0 0,0 0,0-1,0 1,0 50,0-51,0 1,0 25,0-50,0 25,0-25,0 24,0-24,0 50,0-25,0 0,0-1,0 1,0 0,0 0,0 0,0-25,0 24,0-24,0 25,-25-25,25 25,0 0,-25-25,25 0,0 0,0 25,-25-25,25 0,0 0,0 0,0-50,50 0,0-24,-1 24,50-24,-49 24,49-49,-49 50,24-26,1 1,-1-1,-24 1,49-25,-49 24,-1 1,1-1,-25 1,-1 24,1 26,0-26,-25 50,0-25,0 25,0-25,0 25,0-24,0-1,0 25,-25-25,25 25,0 0,-25 0,1 0,-51 50,-24 74,-25-25,50 0,-26 0,26-49,24 49,-49-49,74 24,-49-49,49 25,0-26,0 1,1-25,24 0,24-25,1-49,25 24,-25 1,-1 49,-24-25,0 25,25-25,-25 25,0-25,25 1,-25 24,0 49,0-24,0 99,-25-50,-24 1,-1-1,50-24,-25-25,0 24,25-49,0 50,-24-50,24 25,-25-25,0 24,25-24,0 0,-25 25,25 0,0-25,-25 25,1-25,24 0,-25 25,25-1,-25-24,25 0,-25 25,25-25,-25 25,25-25,0 0,-24 0,24 25,0-25,0 25,-25-25,25 0,-25 24,25-24,25 0,-25-49,49 24,-24-49,25 24,24-49,-24 0,49-25,-25 49,-24-24,0 25,49-26,0 1,-24 25,24-26,0 1,-49 50,-1-51,-24 51,25-1,-26 1,-24-26,25 50,0-24,-25 24,25 0,-25 0,25-24,-25 49,0-25,0 0,0 25,0 0,0-25,0 1,0-1,0 0,0 0,-25-24,0 49,25-25,0 25,0-25,0 0,0 25,0-25,0 25,0-25,0 25,0-24,0-1,0 0,0 0,0 0,0 1,0-1,0 0,0 25,0-25,0 0,0 25,0 0,25 0,0-24,-1 24,-24 0,25 0,0 0,-25 0,25 24,-25 1,25-25,-25 0,0 25,24-25,-24 25,25-25,-25 0,25 25,-25-1,25-24,0 25,0-25,-25 0,24 25,1-25,-25 25,25-25,0 0,0 0,-25 0,0 0,24 25,26-1,0 26,24-25,-49 25,24-1,-24 1,0-50,-25 25,50-1,-50 26,49-25,-24 0,0-1,0 26,-1-25,1 0,-25-1,50 1,-50-25,0 0,0 25,25-25,-25 0,24 25,-24-25,25 25,0-1,-25-24,0 25,25 0,-25 0,0 0,25-25,-25 24,24 1,-24 0,0-25,25 25,-25 0,25 24,0-24,0 0,-25 24,0-24,24 25,1-50,-25 25,0-25,0 24,0-24,25 50,-25 0,0-25,0 24,25-24,-25 0,0 24,0-24,0 0,0 0,0-25,0 49,0-24,0 0,25-25,-25 25,0 0,0-1,0 1,0-25,0 50,0-25,0-1,25 1,-25-25,0 50,0-50,0 25,0-25,0 24,24 1,-24-25,0 25,0 0,0 0,0-25,0 24,0 1,0-25,0 25,25 0,-25-25,0 25,0-1,0 1,0-25,0 25,0-25,0 25,25 0,-25-25,25 25,-25-25,0 24,0-24,0 0,0 0,0 0,0-24,-25-1,25 0,0 25,0-50,0 25,0 1,-25-26,25 50,0-50,0 26,0-1,-25-25,25 25,0 1,0-1,0 0,0 0,0 0,0 1,0-1,0-25,-24 50,24-49,0 49,0-25,0 0,0 0,0 25,0-25,0 25,0-49,0 49,0-25,0-25,0 26,0-1,0 25,0-25,0 0,0 0,0-24,0 24,0-25,0 25,0 1,0-1,0 0,0 0,0 0,0 25,0-24,0 24,0-50,0 50,0-25,0 25,0-25,0 1,0-1,0-25,-25 50,25-49,0 24,0 0,-25 0,25 0,-25-24,25 49,0-25,0 25,0-25,-25 25,25-25,0 1,0 24,-25 0,25-25,-24 25,24-25,0 0,0 25,-25-25,25 25,-25-49,0 49,25-25,-25 25,25-25,-49 0,49 1,-50 24,25-25,1 0,-1 25,25 0,-25 0,25 0,0 0,0-25,-50 0,-24 1,24-1,26 0,-1 25,25 0,-25 0,25-25,0 25,-50-50,1 50,24-49,-25 24,26-25,-26 26,25-1,0 0,25 0,0 25,0 0,0 0,0 0,50 50,0-50,-26 25,26-1,-50 26,74-25,-49 49,25-49,-25 25,24-25,-49-1,25-24,0 50,0-25,-1 0,26-1,-50 26,50-25,-26 24,1 1,0-50,-25 50,25-50,-25 24,0-24,25 0,-25 0,0 25,24 0,-24 25,50-1,-25 1,-25-1,25 1,-1-25,-24 24,25-24,-25 0,0-25,25 25,-25-25,0 25,0-1,0 1,0 0,0 0,25-25,-25 49,0-49,0 25,0 25,25-25,-25 0,0 24,0-24,0 0,0 24,0-49,0 50,0-50,0 25,0-25,0 49,0-24,0 0,0 25,0-1,0-24,0 25,0-26,0 26,0-50,0 50,0-26,0 1,0-25,0 25,0 0,0 0,0 24,0-49,0 25,0 25,0-50,0 49,0-49,0 25,0-25,0 25,0-25,0 50,0-50,0 24,0-24,25 25,-25 0,0-25,0 25,0-25,0 25,24-25,-24 0,0 24,0 1,0-25,0 0,0 25,25-25,-25 25,0-25,0 0,0 0,-25-25,1-25,-1 1,25-1,-25 1,0 24,25-25,0 0,-25 1,0 24,1-49,24 49,0-50,-25 26,0-26,0 1,0 0,25 24,-24-24,-1 24,25 0,0 26,0-26,0 25,0 0,0-24,-25-1,0 0,0 26,25-26,0 0,-24 26,24-26,-25 25,25 0,0-24,0 49,0-50,0 25,0 1,-25-1,25 0,-25-25,25 26,0-1,-25-50,1 51,-1-1,25-25,0 50,-25-25,25 25,0-24,-25-1,0 25,-49-50,24 50,1-25,-26 25,1-24,-25-26,0 50,24 0,-74 0,50 0,25 0,-1 0,1 0,49 0,-25 25,50-25,-24 0,-1 0,25 25,-25-25,25 0,0 0,0 24,0-24,74 25,100 25,0-25,-26 24,26-24,-25 0,25 24,-26 1,1-25,-99 0,-25-25,-25 0,0 0,0 0,-25 24,-50 1,1-25,24 25,1 0,-26 0,26-25,24 24,0-24,25 0,25 25,0-25,0 0,-1 0,26 0,-50 0,0 0,-74 0,-1 0,-24 0,25 0,24 0,-24 0,24 0,0 25,25 0,1-25,-1 0,25 25,25-1,49-24,75 75,49-1,-98-74,24 25,-100 0,-24-25,0 0,-49 0,-1 0,-24 0,-1 25,1-25,0 24,-50-24,74 0,25 25,0-25,25 0,0 25,50-25,74 25,50 0,-1 0,-24 24,-50-49,-49 25,-25-25,-25 0,0 25,-50-25,0 0,-49 0,0 0,-50 0,25 0,-25 0,25 0,50 0,24 0,50 0,0 0,0 0,149 25,25-1,24-24,1 25,49-25,-75 0,-98 0,-75 0,0 0,-25 0,0 0,-74 25,49 0,1 0,-1-25,0 0,1 24,74-24,24 0,26 0,24 0,-74 0,49-24,-49 24,-25 0,0 0,0 24,-25 1,0 0,0-25,1 50,48-50,26 0,24 49,-24-49,-25 0,-25 25,0-25,0 25,-25 24,0-24,0 0,-24 0,49-25,0 25,0-25,0 0,-25 0,25 0,0-25,0 0,25-74,0 49,-25-24,24 24,26-24,-25 24,-25 1,25 24,0 0,-25 0,24 0,-24 25,0-24,0-1,0 25,-49 0,-1-25,0 0,1 25,-26 0,26 0,-26 0,51 0,-1 0,25 0,0 0,25 0,-1 0,51 0,-50-25,24 0,26 1,-1 24,-74-25,25 25,-25 0,0-25,0 25,-50 0,-24 0,-25 0,-25-25,24 25,26-25,24 25,50-24,50-1,0 25,-1-25,1 0,-1 25,-49 0,-74 0,24 0,-24 0,0 25,24-25,0 25,50-25,-24 0,24 0,24 0,26 25,24-25,-24 0,0 0,-50 0,0 0,-25 0,-99 0,-99-50,24 25,25 25,26 0,48 0,1 0,50 0,24 0,25 0,49 0,1-25,49 25,25-24,0-1,0 25,-74-25,-50 0,0 25,-50 0,1 0,-26 0,26 0,-1 0,50 0,-25 0,25 0,25 0,74 0,-24-25,-1 25,1-24,-26-1,-24 25,-25-25,-50 25,1 0,-26 0,51 0,-1 0,0 0,25 0,25 0,24 0,26 0,-1 0,-24 0,-25 0,-25 0,-50 50,-74-26,-50 51,1 24,49-49,24 24,76-24,-1-1,0-24,25-25,74 25,26-25,-1 25,25-25,-25 25,0-1,-49-24,-50 0,-25 25,-49 0,-1-25,-24 25,-25 0,25-1,0 26,49-25,25 0,25-25,124 24,99 1,1 0,24-25,25 0,-75 0,-99 0,-49 0,-75 0,-49-25,-125 0,-49 1,25 24,-25 0,25 0,-25 24,24 26,100-25,25 24,74-49,25 25,0-25,0 0,75-25,98 25,75 0,25-24,50-26,-1 25,-99-24,1 24,-175 0,-24 25,-25 0,-74 0,-100 0,-49 0,-50 0,-25 25,50 24,50-24,49 25,25 24,74-74,26 25,24 0,0-25,74 0,100 49,98-24,1 0,0 0,-25-25,-74 0,-125 0,-24 0,-50 0,-49 0,-100 25,26-1,-51 1,50 0,-24 25,98-1,26-49,24 0,25 0,99 25,124 0,-49 0,0-25,-1 0,-49 0,-49 0,-51 0,1-25,-25 25,-99-25,-99 0,-1 25,25-25,1 25,24 0,75 25,24-25,25 25,25-25,75 0,98 25,50 0,-24-1,-25-24,-26 0,-98 0,-75-24,-173-1,-100-25,-24 25,123 1,26 24,24 0,74 24,26-24,24 25,0 0,25-25,50 0,49 0,50 0,0 0,-50 0,-25-25,-99 25,-99-25,-74 25,24-24,50 24,50 0,24 24,25 1,1-25,24 0,49 0,50 0,75 25,-50 0,25-25,0 0,-50 0,-49 0,-50 0,-50 0,-49 0,24 0,1 25,24-1,1 1,24-25,25 0,50 0,74 25,74 0,50 0,-25-25,100 0,-50 0,-1-25,-73-25,-50 1,-100 24,-24 25,-25-25,0 25,0 0,-99 0,-25 25,0 0,25 24,-1-24,51 0,49 0,0-25,0 0,49 0,75 0,-24-25,-1 0,-25-25,-24 26,0-1,-50 0,0 25,0 0,-25 0,0 0,-49 50,24-50,-25 0,51 24,24-24,0 0,0-24,24-1,1 0,0-25,0 26,-25-1,0 25,0-25,0 0,-25 0,-49 1,-75-26,-25 25,25-24,25 49,50 0,0 0,74 0,-25 0,25 0,25 0,24-25,26 0,-1 0,0 25,1-49,-1 49,-49-25,-25 25,0 0,0 0,-74 25,24-1,0 1,1 0,-1 0,25 0,1-25,24 0,99 24,0-24,-25 0,-24 0,-25 0,-25 0,-50 50,25-25,-24 49,-1-49,50 0,-49 0,49-1,0-24,0 0,0 0,74 0,-49 0,-25 0,25 0,-25 0,-25 0,-99-24,-124-26,-25 25,25 0,49 1,26-1,74 0,24 0,75 25,0-49,50 24,24-25,25 1,25-1,-49-24,24-1,-74 26,-25 24,0-25,0 50,0-25,-25 25,-74-24,-25 24,-75-25,75 25,50 0,24 0,50 0,0 0,25 0,25 0,24-25,1 0,24-25,-25 26,-24-26,-25 25,-25 25,0-25,-75 25,-74-49,50 49,74 0,1 0,48 0,76 0,-1 0,25-25,-25 0,0 0,-49-24,-25 24,-1-25,-24 50,0 0,-24 0,-26 0,-24 0,49 0,0 0,25 0,50-24,24-1,0 0,1-25,-26 26,-24-26,0 25,-25 25,0 0,-50 0,-24 0,-25 0,0 0,24 25,1-25,74 25,0-25,49-25,51 0,24-49,24-1,-23 1,-26-25,-74 49,-1 25,-24 1,0 24,0 0,-24 0,-1 0,0 0,25 0,25-25,0 0,-25-25,0 50,0-25,0 1,0 24,0 0,-75 0,26 0,-1 0,25 0,25 0,0 0,0 0,0-50,25 25,0-24,0-1,-1 25,-24 0,0 1,0 24,0-25,-49 25,-1-25,0 0,1 25,-50-25,49 25,25-24,0 24,25 0,-24 0,-1 24,0-24,25 25,-25 0,25 0,-25-25,25 25,0-25,0 24,0 1,0 0,0 0,0 0,0 24,0 1,0-25,0 24,0-24,0 0,0-25,0 25,0-25,0 25,-24-25,24 24,0 1,0 0,0-25,-25 25,25 0,0-1,-25 1,25 0,0 0,0 0,0-25,-25 24,25-24,0 25,0 0,0-25,0 0,0 25,0-25,0 25,-25-1,25 1,-24 25,24-25,-25 24,0-24,25 0,-25 24,25-49,-25 0,25 25,0-25,0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3:29.551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13693 14858,'0'-25,"0"25,0-49,-50 24,50 0,-25 25,25-25,-25 25,25 0,-24 0,-1 0,0-25,-25 25,25-24,25 24,-49 0,49 0,-25 0,25 0,0 0,-25 24,25-24,-25 25,1-25,24 0,0 0,-25 25,0 0,0-25,25 0,-25 25,25-25,0 0,-24 24,24 1,-25-25,25 0,-25 25,25-25,-25 25,25-25,0 25,0-1,0 1,0-25,0 25,0 0,0-25,0 25,0-25,0 24,-25-24,25 25,-24-25,24 25,0-25,0 25,0-25,0 0,0 25,0-1,-25-24,25 25,0-25,0 0,0 25,0-25,0 25,0 0,0-25,-25 24,25-24,0 25,0 0,-25-25,25 0,0 25,0-25,0 0,0 25,0-25,0 25,-25-1,25-24,0 25,0 0,0 0,0-25,0 25,0-25,0 24,0 1,0-25,-24 25,24-25,0 25,-25-25,25 25,-25-25,25 24,0-24,-25 0,25 0,-25 25,1-25,24 25,-25 0,25-25,0 0,-25 0,25 25,-50-25,50 24,-24-24,-1 25,0-25,0 25,0-25,1 0,24 0,-25 25,0-25,25 25,0-25,0 24,0-24,0 25,0-25,-25 0,25 25,0-25,0 25,0-25,-25 0,25 25,0-25,-25 0,25 24,0 1,0-25,-24 0,24 25,0 0,-25 0,0-25,25 24,-25-24,25 25,-25-25,25 0,0 0,0 25,-24-25,24 25,-25-25,25 0,-25 0,25 25,-25-25,0 0,25 24,-24-24,24 25,-50-25,50 0,0 0,-25 25,25-25,-25 0,25 25,0-25,0 0,0 25,0 0,-24-25,24 0,0 24,0-24,0 25,0 0,-25-25,25 0,0 25,0-25,0 25,0-25,-25 24,25 1,0 0,0 0,0 0,-25-25,25 24,0-24,0 25,0 0,0-25,0 25,0-25,-25 25,25-25,0 24,0-24,0 25,0-25,-24 25,24-25,0 25,0 0,0-25,-25 24,25-24,0 25,0-25,0 25,0 0,0-25,0 25,0-25,0 24,0 1,0-25,0 25,0-25,0 25,0-25,0 25,0-1,0-24,-25 25,25-25,0 25,0 0,-25-25,25 0,0 25,0-25,0 24,0-24,0 25,0 0,-25-25,25 0,0 25,0-25,0 25,0-1,-24-24,24 25,-25 0,25 0,-25-25,25 25,0-25,0 25,0-25,-25 0,25 24,0 1,0-25,0 25,0-25,0 0,0 25,0 0,-25-25,25 0,0 24,0-24,0 25,0 0,0 0,-24 0,24-1,0-24,0 25,-25-25,25 25,0 0,0-25,0 25,-25-25,0 0,25 24,-25-24,25 25,-24 0,24-25,-25 25,0-25,25 0,-25 0,0 0,1 25,24-25,-25 24,25-24,-25 0,0 25,25-25,-25 0,25 0,-25 0,1 25,-1-25,25 0,-25 0,25 0,-25 25,0-25,25 25,0-25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3:35.630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13643 14709,'25'0,"-25"0,0 25,0-25,25 25,-25-25,0 25,0-25,24 0,-24 24,25-24,0 25,-25-25,0 25,0-25,0 25,0 0,0-25,0 24,0-24,0 25,0-25,0 0,0 25,0 0,0-25,0 25,0-25,0 24,-25-24,25 0,0 25,0-25,0 25,0-25,0 25,0-25,0 25,0-1,0 1,0-25,0 25,0 0,0 0,0-25,25 49,-25-49,0 25,0-25,25 25,-25 0,0 0,0-25,25 49,-25-49,0 50,0-50,0 25,0-25,0 24,0-24,24 0,1 25,0-25,-25 25,0-25,0 0,0 25,25-25,-25 0,0 0,0 25,25-1,-25-24,24 25,-24-25,25 25,-25 0,0-25,0 0,50 25,-50-25,0 0,25 0,-25 24,24-24,-24 25,25-25,0 25,-25-25,0 25,0-25,25 0,-25 0,0 0,0 0,0 25,25-1,-1 1,-24-25,25 50,0-50,-25 25,0-1,0-24,0 25,25 0,-25 0,0 0,25-1,-1 26,-24-50,0 25,0-25,0 25,25-1,-25 26,25-25,-25 0,0 0,0-1,0 1,25 0,-25 0,0-25,0 25,0-25,0 24,25-24,-1 25,-24 0,0 0,25 0,-25-1,0 1,0 0,25-25,-25 25,25 0,-25-1,0-24,0 25,0-25,0 0,0 25,0 0,25-25,-25 25,0-25,0 24,0 1,0 0,0-25,0 50,0-50,0 24,25 26,-25-50,0 25,0 0,0-1,0-24,0 25,24 0,-24-25,0 25,0 0,0-25,0 24,0-24,0 0,0 25,25 0,-25 0,0-25,25 25,-25-1,25 1,-25 0,0-25,0 0,0 25,25 0,-25-25,0 25,0-25,24 24,1-24,-25 25,0 0,0-25,25 25,-25 0,25-1,0-24,-25 25,0-25,0 25,24-25,-24 25,0-25,25 25,-25-25,25 0,-25 24,0 1,25-25,-25 25,25-25,-25 25,0 0,49-25,-49 24,25-24,-25 25,25-25,0 50,-1-50,1 25,-25-1,25-24,-25 25,50-25,-50 25,24-25,-24 25,25-25,-25 0,25 0,0 25,24-25,-49 24,50 1,-50-25,25 0,0 0,-1 25,1 0,0-25,0 0,-25 0,49 0,-49 0,25 0,-25 25,25-25,0 0,0 0,-25 0,25 0,-25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3:44.542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6102 13965,'0'0,"-49"0,24 0,0 0,0 0,25 0,-25 0,1 25,24 0,-25-25,0 0,0 0,25 24,-25-24,25 0,-24 25,24 0,-25-25,25 25,-25-25,25 0,0 0,-25 25,25-1,0-24,-25 25,1-25,24 0,-25 0,25 25,0-25,0 0,-25 25,25 0,-25-25,25 0,-25 24,25-24,0 0,0 25,-24 0,24-25,0 25,0 0,-25-25,25 25,0-1,0-24,0 25,0-25,-25 0,25 25,0 0,0-25,0 25,-25-25,25 24,0-24,-25 25,25 0,0-25,-24 0,24 25,0-25,0 25,0-25,0 24,0-24,-25 25,25-25,0 25,0-25,0 0,0 25,0 0,0-25,-25 0,25 24,-25 1,25 0,0 0,0 0,-25 24,25-49,-24 25,24 0,0-25,0 25,-25-1,25 1,0-25,0 25,0-25,0 25,0-25,-25 25,25-1,0-24,0 25,0-25,0 25,0-25,0 25,0-25,0 25,-25-25,25 24,-25-24,25 25,0 0,0-25,0 25,0-25,0 25,0-25,0 25,0-1,-24-24,24 0,0 25,0-25,0 25,0 0,0-25,0 25,0-25,0 24,0-24,0 50,0-50,0 25,0 0,0-1,0-24,0 25,0 0,0 25,-25-50,0 24,25-24,0 0,-25 25,25-25,-25 0,25 25,0 0,-24-25,24 0,-25 0,25 25,0-25,-25 0,25 0,0 24,-25 1,0-25,25 25,0-25,0 0,-25 0,25 25,0-25,0 0,0 25,-24-1,24-24,0 25,0-25,-25 0,25 25,-25-25,25 0,0 0,0 25,0 0,-25-25,25 0,0 24,-25-24,1 25,24 0,-25-25,25 25,-25-25,25 0,0 25,-25-25,0 24,1 1,24-25,-50 25,25 0,0-25,25 25,-24-25,24 0,0 0,-25 25,25-1,0-24,0 25,0-25,0 25,0-25,-25 25,25 0,0-25,0 24,-25-24,25 0,0 0,-25 25,1 0,24-25,0 0,0 25,0-25,-25 49,25-24,-25 0,0 25,25-50,0 24,-25-24,25 25,-24-25,24 0,-25 25,0-25,25 0,-25 25,25-25,-25 49,1-49,24 0,0 0,-25 25,25 0,0 0,-25-25,25 25,-25-1,0 1,25-25,0 25,-24 0,24-25,0 25,0-25,0 24,0-24,0 25,-25 0,25-25,0 25,0-25,0 49,0-49,0 25,0-25,0 25,0 0,0-25,0 25,0-25,0 24,0 1,0 0,0 0,0 0,0-25,0 25,0-25,0 24,0-24,0 25,0 0,0-25,0 25,0-25,0 25,0-25,0 0,-25 24,25-24,-25 25,25 0,-25 0,0-25,1 25,24-25,0 0,-25 0,25 24,-25 1,0-25,25 25,0-25,-25 0,25 0,25 0,50 0,-1-25,1 0,-26 25,-24-24,0-1,0 25,-1 0,-48-25,24 0,-25 25,25 0,-25 0,0-25,25 25,0-49,0 49,0-25,-25 25,25-25,0 0,0 25,0-24,0 24,0-25,0 25,25 0,0 0,-25-25,25 0,0 25,-1-25,26 0,-50 25,50-24,-26-1,1 25,0 0,-25-25,25 25,0 0,-25 0,-25 0,0 0,0-25,25 25,-25-25,25 1,-24 24,24 0,-25 0,25 0,0 0,0 0,-25 0,25-25,-25 25,25-25,-25 25,1 0,24 0,-25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3:47.478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5333 14833,'0'0,"0"0,-24 0,24 25,0 0,0-25,-25 0,25 25,0-25,0 24,0 1,0-25,-25 25,25-25,0 25,0-25,0 25,0-1,-25-24,25 25,0-25,0 25,-25-25,25 25,0-25,0 25,0-25,0 24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3:52.110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6574 15354,'0'25,"24"0,-24 24,0-49,0 25,0 0,0 0,0 0,0-25,0 24,0 1,0-25,0 25,0-25,0 25,0-25,0 25,25-1,-25-24,25 25,-25-25,0 25,0-25,25 0,-25 25,0 0,25-25,-25 0,24 24,1-24,-25 0,25 25,-25 0,25 25,0-50,-25 24,24-24,-24 25,0 0,0-25,0 0,25 25,-25-25,0 49,0-49,0 25,0-25,0 25,25-25,-25 0,0 25,0 0,0-1,0-24,0 50,0-50,0 50,0-26,0-24,0 25,0 0,0-25,0 25,0 0,0 0,0-25,0 24,0-24,0 50,0-50,0 25,0-25,0 49,0-49,0 25,0 0,0 0,-25 0,25 24,0-24,0 0,0 49,0-24,0-1,0-24,0 50,0-26,25 1,0 24,-25-24,0-25,0-1,0 1,0-25,25 25,-25 0,0-25,0 25,0-1,0 1,0-25,24 25,-24-25,0 25,0-25,0 25,0 0,0-25,25 24,0 26,0-25,-25 0,25-1,-25 26,24-50,1 25,0 49,0-74,25 50,-26-25,26 24,-25 1,0-1,-1-49,1 25,0 25,0-50,-25 25,25-25,-25 24,0-24,24 0,-24 25,50-25,24 99,-24-49,24 24,-49-49,25 25,-50-50,-25 0,25 0,-25 0,25-25,-25 25,1 0,-26-25,25 0,0 25,-24-49,-1 24,1-25,24 26,-25-51,1 50,24-24,-50-26,75 51,-24-26,-1 0,0 26,25-1,0-50,0 51,0-1,0-25,0 1,0 24,0-25,0 25,0 25,0-24,-25-1,25 25,0-25,-25 25,0-25,25 25,-24-50,24 50,49 25,26-25,-26 25,-24 0,25 0,-25-25,-1 25,-24-25,25 24,25 26,-25-50,-1 25,-24 0,0-1,25-24,0 25,25 0,-50 0,24 0,-24-25,0 0,-24 0,24 0,-25 0,0 0,0 0,25-25,-49 25,24 0,0-25,0 0,0 25,-24 0,-1 0,50 0,-25 0,25 0,0 0,25 0,0 0,25 0,-1 25,-49-25,25 0,0 0,0 0,-25 25,0-25,-25 0,25 0,-75-50,1 25,-25-24,49-1,0 25,1-24,-1-26,-24 26,-1-51,-24 1,-25-25,25 75,49-51,1 76,24-1,-25 0,26 25,-1 0,-50-50,26 26,-26 24,1-25,-50 0,25-25,24 26,-49-1,50 0,-50-25,25 26,-50-26,25 25,74 0,0 25,26 0,-1 0,0 0,0 0,-24 0,24 0,0 0,0 0,0 25,25 0,0 0,0 0,0-1,0 1,0 0,0 0,0 0,0-25,0 24,0-24,0 0,0 25,-24-25,24 25,-25-25,25 25,0-25,0 25,-25-25,25 24,0-24,-25 25,25-25,0 0,-25 0,25 25,0-25,25 0,74 0,1-25,-26 25,-74 0,25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4:36.167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21134 15801,'25'0,"-25"0,25 0,-25 0,24 0,-24 24,0-24,25 25,-25-25,25 25,0 0,-25-25,0 0,0 0,0 0,0 0,0 0,0 25,25-25,-25 24,0-24,24 25,-24 0,0 0,0-25,0 25,0-25,0 0,25 0,-25 24,0-24,0 25,25 0,-25 0,0-25,25 25,0 24,-25-49,0 25,24 0,-24-25,0 25,0-25,0 0,0 0,0 0,50 49,-50-49,50 50,-50-25,24 0,1-25,0 24,-25-24,25 25,-25 0,0-25,0 0,0 0,0 0,25 0,24 25,-24 0,25 24,-26-49,1 25,0-25,-25 0,25 25,-25 0,0 24,25-24,-1 0,-24 0,0-1,0-24,0 25,0-25,0 25,0 0,25-25,-25 25,0-25,0 24,0-24,25 25,-25 0,0-25,0 25,0-25,25 49,-25-49,0 0,0 25,25-25,-25 25,0 0,25 0,-25-25,24 24,-24 1,0 0,25-25,-25 25,0 0,0-1,0-24,0 50,25-50,-25 25,0-25,0 25,0-1,0 1,25 0,-25 0,0 25,0-50,0 49,0-49,0 25,0 0,0 0,25-25,-25 24,0-24,0 25,0-25,0 0,0 25,0 0,24-25,-24 0,0 25,25-1,-25 1,0-25,0 25,0-25,25 0,-25 25,0 0,50-1,-50-24,24 50,1-50,25 50,-50-26,25-24,-1 50,1-50,-25 0,25 0,0 25,0 24,24-24,-24 25,25-25,-50-1,49 1,-49-25,25 25,-25-25,25 0,-25 0,0 0,0 0,25 0,-1 25,1-25,25 49,-1-49,-24 25,25-25,-50 25,25-25,-25 0,49 0,-49 0,25 0,-25 0,-25 25,1-25,-51 0,50 0,0 0,-24 0,24 0,0 0,25 0,-25 0,25 0,-49 0,24 0,0 0,25 0,-25 0,25 0,-24 0,24 0,-25 0,0 0,25 0,-50-25,26 0,-1 25,0 0,25-25,-50 1,26 24,-1 0,-25-50,25 50,1-25,-1 25,0-25,25 25,-25 0,25 0,-25-24,1 24,24 0,0 0,-25-25,25 25,0-25,-25 25,25 0,-25 0,0-25,25 25,-24-25,-1 25,0 0,25-24,0 24,-25-25,25 25,-25 0,0-25,25 25,0 0,25 25,0 0,-25-25,0 24,0-24,-50 0,1 25,-1-25,1 0,-26 25,26-25,-26 25,-24-25,25 25,-1-25,26 0,-26 0,-24 24,49-24,-49 0,25 25,24-25,25 25,-24-25,49 0,0 0,49 0,26 0,-1 0,1 0,-1-25,-24 25,-1 0,26-25,-1 25,0 0,-24 0,0 0,-1 0,1 0,24 25,-24 0,-1-25,1 25,-25 0,0-25,-1 0,-24 0,25 24,0-24,-25 0,25 0,0 0,0 0,-1 0,-24 0,50 0,-25 25,0 0,24 0,-24 0,0-25,0 0,-25 25,24-25,1 24,50-24,-51 25,-24 0,25-25,-25 0,-25 0,25 0,-24 0,24 0,-50 0,0 0,-24-25,-25 25,24-25,-49-24,25 49,0-25,24 0,1 0,24 25,-24-25,24 25,-24 0,24 0,1-24,-26 24,26-25,-26 25,26-25,-26 25,26 0,-51 0,26-25,0 25,24-25,0 1,1 24,-1 0,25-25,1 0,-1 25,0 0,-25-50,50 50,-49-24,-1-1,1 0,-1-25,-24 26,49-1,0 0,25 25,-25-25,25 25,0-49,0 24,0 25,0-50,0 1,0 24,0-25,25 1,-25-1,25 0,0 26,-25-1,24 25,-24-25,0 0,0 25,0 0,25-25,0 25,-25-25,0 25,25-49,-25 49,49-25,-24-25,0 26,0-1,0 0,-1 0,-24 0,0 25,0-24,0 24,0 0,0-25,-24 25,24 0,-25 0,25 0,-25-25,25 25,-50 0,26 0,-26 25,0 24,26-49,-26 50,50-25,-50 24,50-49,0 25,-24-25,-1 0,25 25,0-25,0 0,-25 0,25 25,-50 0,50-1,-25 1,1 0,-26 0,25 25,-24-26,24 1,0 0,0 25,0-50,1 49,-1-49,25 50,-50-50,50 25,0-25,-49 24,49 1,0-25,0 0,-25 25,25-25,0 25,0 0,0-1,-25-24,25 25,0 0,-25-25,25 0,0 25,0-25,0 0,0 25,0-1,-25-24,25 0,0 25,0-25,0 0,-24 25,24-25,-25 25,0-25,25 25,-25-25,25 24,-25-24,1 25,-26-25,50 25,-25-25,-24 25,24-25,-25 25,25-25,1 0,-26 24,25-24,0 25,-49-25,49 0,0 0,-24 25,24 0,0-25,0 0,-24 0,24 25,-25-25,25 24,-24 1,-1-25,25 0,1 0,24 0,-25 0,25 0,-25 0,0 0,25 0,25 0,-25 0,0 0,25 0,-25 0,49 0,1 0,74 0,-74 0,49 0,-25 0,25 25,26-25,-76 25,26-25,-51 25,51-25,-50 0,-1 0,1 0,25 0,-25 0,-1 0,1 0,0 0,0 0,-25-25,25 25,-1 0,-24 0,25 0,-25 0,25 0,0 0,0-25,-1 25,1-25,25 0,-25 25,-1 0,-24-24,25-1,-25 25,25 0,0 0,-25-25,25 25,-25 0,0 0,74 0,-24 25,24-25,25 25,1 24,24-24,-25 0,50 25,-1-1,-73-49,-50 0,24 0,-24 0,0 0,0 0,-25 0,25 0,-1 0,1 0,-25 0,25 0,0 0,-25 0,25 0,-25 0,24 0,1 0,0 0,-25 0,50 0,-50-25,24 25,1 0,0-24,0 24,-25-25,0 25,0-25,0 25,0-25,0 25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4:44.766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19323 14784,'-25'0,"25"0,0 0,0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4:59.016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19298 14784,'0'0,"0"0,-24 0,24 24,0-24,0 0,0 0,-25-24,25-1,0 25,0-25,0 25,0 0,0 0,0 25,25 0,-1-25,1 49,0-49,0 50,0-50,-25 0,24 25,-24-25,0 0,0 0,0 0,0 0,0 0,0 24,0 1,0-25,0 25,0-25,0 25,0 0,25-25,-25 0,0 24,0-24,25 0,0 50,24-50,1 25,-25 0,0-25,-25 0,24 0,-24 0,-24-50,-26 50,50-50,-50 26,26-1,24 25,-25-25,25 0,-25 0,25 25,0-24,-25-1,25 25,-25-25,1 25,-1-50,0 50,25 0,0-24,-25 24,25 0,0 0,0 0,0-25,0 25,0-25,-25 25,25-25,-24 25,24-25,-50 1,50 24,-25-25,0 25,25-25,0 25,0 0,0 0,0 0,25 25,25-25,-50 49,25-49,-1 0,-24 25,0-25,25 25,-25 0,25-25,-25 49,25-49,-25 25,0 0,0-25,0 25,0-25,0 25,0-25,0 49,0-49,0 25,0-25,-25 25,25 0,0-25,0 24,0-24,0 0,0 25,0-25,-25 0,25 25,0 0,0-25,0 25,0-25,0 24,0 1,0-25,0 25,0 0,0 0,0-25,0 24,0-24,0 25,0 0,0 0,0-25,0 25,0-25,0 49,0-49,0 25,0-25,0 25,0 0,0-25,0 25,0-25,0 24,0 1,25-25,-25 25,25-25,-25 25,0 0,25-25,-25 24,0-24,0 50,0-50,0 25,0 0,0-1,0 1,0-25,0 25,0 0,0-25,0 25,0-1,0 1,0-25,0 25,0 0,0 0,0-25,0 24,0-24,0 25,0-25,0 25,0 0,0 0,0-25,0 24,0 1,0-25,0 25,0 0,0 0,0-1,0 1,0 0,0-25,0 25,0-25,0 25,0-25,0 25,0-25,0 24,0-24,0 25,0 0,0 0,0 0,0-1,0 1,0 25,0-50,0 25,0-1,0 26,0-25,24-25,-24 49,25-49,-25 25,0-25,0 50,0-50,0 25,25-25,-25 49,0-49,0 25,0-25,0 25,0 0,0-1,0 1,0 0,0 0,0 0,0-25,0 24,0-24,0 25,0 0,0-25,0 25,0-25,0 0,0 0,0 0,25-25,0 0,-25-24,24 49,-24-25,0 0,0 25,0-25,25 25,-25 0,0-25,0 25,0-24,0-1,0 25,0-25,0 25,0-25,0 0,0 25,0-24,0 24,0-25,0 25,25 0,-25-25,0 0,25 25,-25-25,0 25,0 0,0-24,25 24,-25-25,24 25,-24-25,0 25,0 0,25-25,-25 25,0 0,0-49,25 49,-25 0,0-25,0 25,25 0,0-25,-25 0,0 25,0 0,24-25,-24 25,0-24,0 24,0-25,25 0,-25 25,0 0,0-25,25 25,-25-25,25 1,-25 24,0 0,0-25,25 25,-25-25,0 25,25-50,-25 50,24-25,-24 25,0 0,0-24,0-1,0 25,25-25,-25 25,0-25,0 25,0-25,25 25,-25-24,25 24,-25-25,0 25,0-25,0 0,25 25,-25 0,0-25,0 25,0 0,0-24,0-1,24 25,-24 0,0-25,25 25,-25-25,25 25,-25-25,0 25,0-24,0 24,0-25,25 25,-25 0,0-25,0 0,0 25,25 0,-25-25,24 25,-24-24,0 24,25-25,-25 0,0 25,0-25,0 25,25 0,-25 0,0-25,25 1,0 24,-25-25,0 25,24 0,-24-25,25 25,0 0,-25 0,0 0,0 0,0-25,25 25,-25 0,0-25,25 25,-25 0,0 0,24 0,1 0,-25-24,0 24,25 0,-25 0,0 0,25 0,0-25,-25 25,24-25,-24 25,25 0,-25 0,0 0,0 0,0 0,25-25,0 25,-25 0,0 0,0 0,0-25,25 25,-25 0,0 0,24 0,1 0,-25 0,25-24,-25 24,25-25,-25 25,25 0,-25 0,24 0,-24 0,0-25,25 25,-25 0,0 0,25 0,-25 0,25 0,0 0,-25 0,25 0,-25 0,0 0,24 0,1 0,-25 0,25 0,-25 0,25 50,0-50,-1 24,1 1,25 0,-50 0,25 0,-1-1,-24-24,25 0,-25 25,25-25,-25 25,0-25,0 25,25-25,-25 0,0 0,25 25,-25-25,24 49,1-49,0 25,-25-25,0 0,0 25,25-25,0 25,-25-1,0-24,0 25,24-25,-24 0,0 25,25 0,-25-25,25 25,-25-25,25 24,-25 1,0-25,0 25,25-25,-25 25,24-25,1 25,-25-1,25-24,-25 0,25 50,0-50,-1 25,1-25,25 25,-50-1,25-24,-25 0,24 0,-24 25,25-25,-25 0,0 0,0 25,25-25,-25 25,25 0,-25-25,49 49,-24-24,0 0,-25-25,0 25,25-25,0 25,-25-25,0 24,25-24,-25 50,24-50,-24 25,0-25,0 0,25 0,-25 0,0 25,25-1,-25-24,0 25,0-25,0 25,25-25,-25 25,0 0,0-25,0 24,25 1,-1-25,-24 25,0-25,0 25,0-25,0 25,25-1,-25-24,0 25,0 0,0 0,0-25,0 25,25-1,-25 1,0 0,25-25,-25 50,0-50,0 24,0-24,0 25,0-25,0 25,0 0,0-25,0 25,0-25,0 24,0 1,25-25,-25 25,0 0,0 0,0-25,0 24,0-24,0 25,0-25,0 25,24 0,-24-25,0 25,0-25,0 0,0 0,0 0,0 0,0 24,0 1,25-25,-25 25,0-25,0 50,0-50,0 25,0-25,0 24,0-24,0 25,0 0,0-25,25 25,-25-25,0 25,0-25,0 0,0 24,0 1,25-25,-25 25,25 25,-1-26,-24-24,0 0,0 0,0 25,50-25,-50 25,50 0,-26 0,1-1,0-24,-25 0,25 0,0 0,-1 0,-24 0,25 0,0 0,-25 0,0 0,0 0,0 0,-25 0,25 0,0 0,-25 0,25-24,-24 24,-1 0,25 0,0-25,-25 25,25 0,-25 0,25-25,-49 0,49 0,-50 25,50-24,-25 24,25-25,0 25,-25 0,25-25,-24 25,24 0,0 0,0-25,-25 25,25-25,0 1,-25 24,25-25,0 25,0 0,-25-25,25 0,0 25,0-25,-25 25,25 0,0 0,0 0,0-24,0 24,0 0,0-25,0 0,0 25,0-25,0 25,0-25,0 0,0 25,0-24,0 24,0-25,0 25,-24-25,24 0,0 25,0-25,0 25,0-24,0-1,0 25,0-25,0 25,0-25,-25 25,25 0,0-25,0 1,0 24,0-25,0 25,0-25,0 0,0 0,0 25,0-24,0 24,0-25,0 0,0 25,0-25,-25 25,25-25,0 1,0-26,0 50,0-25,0-49,-25 49,25 0,0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5:15.574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20539 15379,'0'0,"0"0,-25 0,-25 0,1 0,24 0,0 0,-49 0,49 0,0 0,-49 0,74 0,0 25,-25-25,25 0,-25 0,25 0,-25 0,0 0,1 0,24 0,-25 0,0 0,25 0,-25 0,0 0,1 0,-26 0,50 0,-25 0,25 0,-25 0,0 0,25 0,-24 0,24 0,0 0,24 0,1 0,0 0,25 0,-25-25,-1 25,1 0,-25-25,25 25,0 0,-25 0,0 0,0-25,-25 25,25 0,0-25,-50 1,-24-26,-1 25,1-24,24 24,26 25,24 0,0 0,0 0,24 0,1 0,-25-25,0 25,0 0,0 0,-25 25,25-25,-24 0,24 0,-25 0,25 25,-25-25,25 0,0 0,-25 0,25 24,0-24,-25 0,25 25,0-25,0 0,0 0,-24 0,24 0,-25 0,25 0,0 25,-25-25,25 0,-50 0,50 0,-24 0,-26 25,50-25,-25 25,0-25,25 0,25 0,0 0,-25 0,50 0,-26-25,26-25,-25 50,-25-25,25 1,-1-1,-24 25,0 0,-24 0,-1-25,25 0,-25 25,25 0,0 0,0 0,0 0,0 0,-25 0,0 0,25 0,-24 0,24 0,-25 0,25 0,-25 0,0 0,25 25,0-25,-25 0,25 0,-24 0,-1 25,25-25,-25 0,25 0,0 0,0 0,0 0,0 0,25 0,0 0,-25 0,49 25,-24-25,49 24,-24 1,0-25,-1 0,-49 25,25-25,0 0,-25 0,0 0,0 25,0 0,0-25,0 0,-25 24,25-24,-25 50,25-50,-25 25,1-25,-1 25,0 0,0-25,25 0,-25 24,1 1,24-25,-25 0,25 25,0 0,25 0,49-25,-49 24,0 1,49 0,-24 0,-26-25,26 25,24-1,-24-24,-25 0,25 25,-26-25,1 0,-25 0,0 25,-25-25,25 0,-24 0,-26 0,0 25,1 0,-26-25,1 0,-25 24,24-24,1 0,49 25,0-25,25 0,0 0,0 0,50 0,24 0,-24 0,24 0,-24-25,24 25,-49 0,-25 0,0 25,0 0,-25-25,-49 50,49-26,-25 1,26 0,-1 0,0-25,0 25,0-25,25 0,0 0,0 0,25 0,0 0,25 0,-26 0,1 0,0 0,0 0,0 24,-25-24,24 0,-24 0,0 25,0-25,0 25,0 0,0-25,0 25,0-25,-24 24,24 1,-25-25,25 25,-25-25,25 0,-25 25,25-25,-25 25,25-1,-24-24,24 25,0-25,0 25,0-25,0 0,0 0,24 0,-24 25,25-25,-25 0,25 0,-25 25,25-25,-25 0,25 25,-1-1,-24 1,0-25,0 50,0-25,0-1,-24 26,24 0,0-50,-25 24,25 1,-25 0,25 0,0 0,-25 24,25-24,0 25,0-26,0-24,0 50,0-50,0 25,0-25,0 25,0-1,0-24,0 25,0-25,0 25,0-25,0 0,0 25,25-25,-25 25,0-25,0 24,0-24,0 25,0 0,0 0,0-25,0 25,-25-1,25-24,0 25,0-25,0 0,0 25,-25-25,25 25,0 0,-24-25,24 24,0-24,0 0,-25 0,25 25,0-25,-25 25,0-25,25 0,-25 0,25 0,0 25,-24-25,24 0,0 0,24 0,1-50,25 25,-25 1,-1-1,26-50,0 51,-26-26,26 0,-25 26,0-1,-1 0,1 0,0 0,-25 25,25 0,-25-24,0 24,0-25,0 25,0-25,-25 25,25 0,-25 0,25-25,0 25,0 0,0 0,0 0,-25 0,25 0,0 0,-24 0,-1 0,25 0,-25 0,25 0,-25 25,0-25,-49 0,24 0,50 0,-24 0,24 0,-25 0,25 0,0 0,0 0,0 0,-25-50,25 50,0-24,-25 24,25 0,0 0,0-50,0 50,0-25,0-24,25 49,-25-50,25 25,0 0,-1 25,-24-24,0 24,25 0,-25-25,25 0,0 25,-25-25,25 25,-25-25,24 1,1-1,25 0,-50 0,25 0,24-24,-24 49,-25 0,25-50,0 25,0 25,-25-25,49 1,-49-1,25-25,0 50,0-49,-1 49,-24-25,0 25,0-25,25 0,-25 25,0-25,0 25,0-24,0 24,25-25,-25 0,0 0,25 25,-25-25,0 1,0 24,25-25,-25 25,0-25,24 25,-24-25,0 0,0 1,25 24,0-50,-25 50,0-25,25 25,-25-25,0 1,0 24,0 0,0 0,0-25,0 25,0 0,0 0,0 0,0 0,0 25,-25-1,0 1,0-25,25 25,-24 0,-1 24,25-24,-25 0,0-25,25 50,-25-50,25 24,0-24,-24 25,-1 0,25 0,-25-25,25 25,-50-1,50 1,-49 0,49 0,-25 0,0-1,25 1,-50 0,50 0,0-25,-24 25,24-1,-25 1,25-25,-25 25,25-25,-25 25,25-25,-25 25,25-25,0 0,-24 0,24 25,-25-25,25 24,0-24,-25 25,25-25,0 25,0-25,0 0,-25 0,25 25,-25-25,25 25,0-25,-24 0,-1-25,25 25,0-25,0-25,0 1,0-1,25 0,-1-49,1 25,0 24,-25 1,50-1,-50 25,24-24,-24 24,25 25,-25-50,25 25,0-24,0-1,-1 25,1-24,-25 24,50 0,-25-24,-25 49,0-25,25 25,-25-25,0 25,0-25,24 25,-24 0,0-25,25 1,0 24,-25 0,25 0,-25 0,25-25,-1 25,-24 0,25 0,-25 0,25 25,-25-1,0-24,0 25,0-25,0 25,0 0,0 24,0-24,-25 0,0 49,1-49,-1 25,0-1,-25-24,1 25,24-25,-25-1,50 1,-25 0,25-25,0 0,-24 25,-1 0,25-25,0 24,-25-24,25 0,0 25,-25-25,25 0,0 25,0-25,0 0,0 0,0 0,0 0,0 25,0-25,-25 25,25-25,0 49,-24-49,-1 50,0-25,0-1,0 1,25 0,-24-25,-1 25,25-25,0 25,-25-25,25 0,-25 0,0 0,25 0,-24 25,24-25,-25 0,25 0,-25 0,0 0,25 0,-25 0,25 0,-24 0,-1-25,25 0,0 0,0-25,-25 1,25-1,0 1,0 24,0-25,0 25,0 1,0-1,0 25,0-50,0 25,0 25,0-49,0 49,0-50,-25 50,25-25,0 25,0-24,0 24,0 0,0 0,25 0,-25 0,0 0,25 24,-25 1,0 0,0 0,0 24,0 1,0 24,0-24,0-25,0 24,0 1,0 0,0-26,0 1,0 25,0-25,0 0,0 24,0-49,25 0,-25 25,0-25,0 0,0 0,0 25,0-25,24 25,-24-1,0 26,0-25,0 0,0-1,0-24,0 25,0-25,0 0,0 0,0 0,0 0,25 0,-25 0,0-25,0 1,25-1,-25-74,25 24,0 1,-25-1,0 1,0-1,24 26,-24-26,25 1,-25 49,25-24,-25-1,0 25,0 25,0-25,0 1,0-1,0 25,0-25,0 0,0 25,0-25,0 25,0-24,0-1,0 25,0-25,0 25,25-25,-25 25,0-25,0 1,0 24,0-25,0 0,0 0,0 0,0 25,0-24,0-1,0 25,0-25,0 25,0-25,0 25,0-25,0 0,0 1,0-1,0 25,0-25,0 0,0 0,0 25,0 0,0 0,25 0,-1 0,1 25,0-25,25 50,-26-50,1 49,0-24,0 0,0 0,-1 0,-24 0,0-25,25 24,-25-24,0 25,25-25,0 0,0 25,-25-25,-25 0,0 25,0-25,0 0,-24 0,49 25,-25-1,-25-24,26 50,24-50,-25 50,0-50,0 49,25-49,-25 50,25-25,-24-1,-1 26,25-25,-25 0,25-1,-25-24,25 25,-25-25,25 25,0 0,0 0,-24-25,24 49,-25-49,25 25,0-25,-25 25,25 0,0-25,0 24,-25-24,25 25,0 0,0-25,0 25,0 0,0-1,0-24,0 25,-25-25,25 25,0-25,-24 0,24 0,0 0,0 0,-25-50,25 1,0 24,0 0,0-24,0 24,0 0,0 0,0 0,25 1,-1-1,-24 0,25-25,-25 50,25-49,0-1,-25 25,25 1,-25-1,24 0,-24 25,0 0,0-25,0 25,25-25,-25 1,0 24,0-25,0 25,0-25,0 0,0 0,0 25,0-24,25-1,-25 0,0 25,0-25,0 25,0-25,0 1,0 24,0-25,0 25,0-25,0 25,0 0,0-25,0 0,0 25,-25 0,25 0,0 0,-25 0,25 25,-24-25,24 25,-25-25,25 25,-25-25,25 25,0-1,-50-24,50 25,0-25,0 25,0 0,0 24,0-24,0-25,0 50,0-25,0-1,0-24,0 25,0-25,0 25,0 0,0 0,0-25,0 24,0 1,25 0,0 0,-25 0,0-25,0 24,0-24,0 0,0 50,0-50,0 25,25-25,-25 25,0-25,0 49,0-49,0 25,0-25,0 25,0 0,0-1,0 1,0 0,0-25,0 25,0-25,0 25,0-1,0 1,0-25,0 50,0-50,0 25,25-25,-25 25,0-1,0-24,0 25,0-25,0 25,0 0,0 0,0-25,0 49,0-49,0 25,0 0,0 24,0-24,0 0,0-25,0 25,0 0,0-1,0-24,0 25,0 0,0-25,24 25,-24-25,0 25,0-25,0 24,0 1,0-25,0 25,0 25,0-50,0 24,0-24,0 50,0-50,0 25,0 0,0-1,0-24,0 25,0-25,0 0,0 25,0 0,0-25,0 25,0-25,0 24,0 1,0-25,0 25,0-25,0 0,0 0,0 0,0 0,0-25,0 0,0-24,0 24,0 0,0 25,25-25,0 25,-25-24,0-1,25 0,-25 25,0-50,25 50,-25-24,24-1,-24-25,25 50,-25-25,25 25,-25-24,0-1,0 25,0-25,25 25,-25-25,0 25,0-25,0 1,25-1,-25 0,0 0,24-24,-24 49,25-50,-25 0,0 26,25-26,-25 25,25 0,-25-24,25 24,-25 0,0 0,0 0,0-24,0 24,0-25,0 1,0-1,0 25,0 1,0-1,0-25,0 50,0-25,0 25,0-49,24 49,-24-25,0 25,0 0,0 0,25-50,0 26,-25-1,0 0,0 0,0-24,25 49,-25-25,25 25,-25-25,0 0,25 25,-25-25,0 25,24-24,1-1,-25 25,0 0,25 0,-25-25,0 25,0-25,25 25,-25-25,0 25,0 0,0 0,0 0,0 0,0 0,0 0,0 0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6:11.623"/>
    </inkml:context>
    <inkml:brush xml:id="br0">
      <inkml:brushProperty name="width" value="0.08819" units="cm"/>
      <inkml:brushProperty name="height" value="0.35278" units="cm"/>
      <inkml:brushProperty name="color" value="#9C4A09"/>
      <inkml:brushProperty name="tip" value="rectangle"/>
      <inkml:brushProperty name="rasterOp" value="maskPen"/>
    </inkml:brush>
  </inkml:definitions>
  <inkml:trace contextRef="#ctx0" brushRef="#br0">22374 18430,'0'0,"0"0,25 0,0 0,0 0,49 25,-49-25,24 0,-24 0,25 24,-25-24,-1 0,26 0,-25 0,0 0,24 0,-24 0,0 0,24 0,-49 0,25 0,0 0,0 0,25 0,-50 0,24 0,1 0,0 0,-25 0,25 0,-25 0,25 0,-25-24,0 24,0 0,24 0,1 0,-25 0,50 0,-25 0,-25 0,24 0,1 0,-25-25,25 25,-25 0,50 0,-50 0,24 0,1-25,25 25,-25 0,-25 0,24 0,-24 0,0 0,25 0,0 25,-25-25,25 0,24 25,-49-1,50-24,-50 0,25 0,24 0,-49 25,50-25,-50 0,25 0,-25 0,25 0,-25 0,-25 0,0 0,-49 0,-1 0,1 25,24 0,-24-25,49 25,-74-25,74 0,25 0,-25 0,0 0,1 0,24 0,-25 0,0 0,25 0,-25 0,0 0,1 0,24 0,-25 0,0-25,0 25,0 0,25 0,-24 0,-1 0,25-25,-25 25,0 0,0 0,0 0,1-25,-1 25,25-25,-50 1,1 24,-1-50,25 25,-24 25,24 0,25-25,-25 25,25 0,-25 0,25-24,-25 24,1-25,-1 0,0 0,0 0,25 25,-49-24,49-1,-25 0,0 25,25-25,-25 25,25-25,0 25,-25-24,25 24,-24-25,-1 25,25-25,-25 25,25-25,0 25,-25-49,0 49,25-50,-49 25,49 0,-50 1,50-1,-25 25,25-25,-24 25,24 0,-25-25,25 0,-25 25,25-24,-50-1,50 0,0 25,0-25,0 25,-25-25,25 25,0-24,0-1,0 25,0-25,0 25,0-25,0 0,-24 25,24-25,-25 25,25 0,0-24,0 24,0-25,0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48:34.294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7045 15304,'0'0,"25"0,-25 0,24 0,26 0,-25 0,0 0,0 0,-1 0,-24 0,25 0,-25 0,-25 0,1 0,24 0,-25 0,25 0,-25 0,0 0,25 0,-25 0,25 0,-25 0,25 0,-24 0,-1 0,25 0,-25 0,25 0,0 0,0 0,-25 0,0 0,25 0,-24 0,24 0,0 0,0 0,0 0,24 0,1 0,-25 0,25 0,0 0,0 0,-25 0,24 0,-24 0,25 0,-25 0,0 0,25 0,-25 25,25-25,-25 0,25 25,-25-25,25 0,-25 25,0-25,0 25,0 0,0-25,0 24,24 1,-24 0,0-25,0 25,0 0,25-25,-25 24,0-24,0 25,0-25,25 50,0-50,-25 25,25-25,-25 24,0 1,0-25,0 25,0-25,24 0,-24 25,25-25,-25 25,25-25,-25 0,0 24,25-24,-25 0,0 25,0-25,0 25,0 0,25-25,-25 25,0-25,0 24,0 1,0 0,0-25,0 25,0 0,0-25,0 24,0 1,0-25,0 25,0 0,0-25,0 0,0 0,0 25,0-25,-25 24,25 1,0-25,0 25,0-25,0 25,0-25,-25 25,25-1,0-24,0 0,0 25,-25-25,25 0,-25 0,25 25,0 0,0-25,0 25,0-25,0 25,0-25,25 24,-25 1,0-25,0 25,0-25,0 25,0 0,0-25,0 24,0-24,0 25,0-25,0 0,0 25,-25 0,25-25,0 25,0-25,0 24,0 1,0-25,0 0,0 25,0-25,0 25,0 0,0-1,0 1,0 0,0-25,0 25,0-25,0 25,-24-25,24 0,-25 0,25 0,-25 0,25 24,-25-24,25-24,-25-1,1 0,24 0,0 0,-25 1,25 24,0-25,0 25,0-25,0 25,0 0,0-25,0 25,0-25,25 25,-25 0,0-24,0-1,24 25,1 0,-25-25,0 25,0-25,25 25,-25-25,0 25,0-24,0 24,0 0,0 0,0-25,0 25,0-50,0 50,0-25,0 25,0-24,0-1,0 25,0-25,0 25,0-25,0 25,0-25,0 0,0 25,0 0,25-24,0 24,-25-25,24 0,1 0,0 0,-25 1,25 24,0-50,-25 25,0 0,24 1,1-1,-25 0,0 0,0 0,25 25,-25-24,0 24,0 0,0-25,0 25,0 0,-25 0,25 0,-25 0,1-25,24 25,0 0,0-25,0 25,0-25,0 1,0 24,0-25,0 0,0 0,0 25,0-25,0-24,24 24,-24 0,0 0,0 1,0-1,25 0,-25 0,0 25,25-25,-25 25,0-24,25-1,-25 25,0-25,0 0,0 0,0 25,0-25,0 25,0 0,0-24,0 24,-25 0,25-25,-25 25,25 0,-25 0,25-25,0 25,0-25,-24 25,24-25,0 1,0 24,0-25,0 25,0-25,0 25,24 0,1 25,25 0,-50-1,25 1,-25-25,0 0,0 25,0-25,0 25,0 0,0-25,0 0,0 24,-25-24,25 25,-25-25,25 25,-25 0,25-25,0 25,0-25,-25 0,25 25,0-25,-24 0,24 24,-25-24,25 25,-25-25,25 0,0 0,0-25,0 25,0-24,0-1,0 25,0 0,0-25,-25 25,25 0,-25 0,1-25,24 25,-25 0,25 0,-50 0,50 0,-25 0,-24 0,49 0,-25 0,0 0,25 0,25-25,-25 25,25 0,-25-25,49 25,-49-24,25 24,-25 0,25 0,-25-25,25 25,-25 0,0 0,25 0,-25 0,24 0,-24-25,0 25,25 0,0 0,-25-25,0 25,25 0,-25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50:01.743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21184 15379,'0'0,"24"0,26 0,0 0,-26 0,1 0,25 0,-25 0,-1 0,26 0,-25 0,0 0,24-25,-24 25,0 0,-25 0,25-25,-1 25,1 0,0 0,0 0,0-25,-25 25,24 0,1-24,0 24,-25 0,0 0,50 0,-50 0,24-25,26 25,-50 0,25 0,0 0,-25-25,25 25,-1 0,1-25,0 25,-25 0,50 0,-26 0,1 0,-25 0,25-25,0 25,0-24,-25 24,24 0,-24 0,25 0,-25-25,25 25,0 0,-25 0,0-25,25 25,-25 0,0 0,49 0,-49-25,0 25,25-25,-25 25,25 0,0-24,-25 24,24 0,-24-25,0 25,0-25,25 25,-25 0,0-25,0 25,0-25,0 25,0-24,0-1,25 25,-25 0,0-25,0 25,25-25,-25 0,0 25,0-24,0 24,0-25,0 25,0-25,0 0,0 25,0 0,0-25,0 25,0-24,25 24,-25 0,0-25,0 0,0 25,24-25,-24 25,25 0,-25-25,0 1,25 24,-25-25,0 25,0 0,25-25,-25 25,0-25,25 25,-25-25,24 25,-24 0,0 0,25-24,-25 24,0 0,25 0,-25-25,25 25,-25 0,0-25,25 25,-25 0,0 0,24 0,-24 0,25 0,0 0,-25 0,25 25,-25-25,0 25,25-25,0 0,-25 24,0-24,24 25,-24 0,0-25,25 0,-25 25,0 0,0-25,0 0,0 24,25-24,0 25,-25-25,0 0,0 50,25-50,-25 0,0 25,0-25,0 24,24-24,-24 25,0-25,25 0,-25 25,0-25,0 25,0 0,0-25,0 24,25-24,-25 25,0-25,0 25,0 0,0-25,0 25,0-25,0 24,0 1,0-25,0 25,0-25,0 25,0-25,0 25,0-1,0-24,0 25,0-25,0 25,0-25,0 25,25 0,-25-25,0 24,0-24,0 25,0 0,0 0,25-25,-25 25,0-1,0-24,0 25,0-25,0 25,0-25,0 50,0-50,0 25,0-25,0 24,0 1,0 0,0-25,0 25,0 0,0-25,0 24,0 1,0-25,0 25,0-25,-25 25,25-25,0 25,0-1,-25 1,25-25,0 25,-25-25,0 50,25-50,0 24,0 1,-24 0,24 0,0 0,0-1,0-24,0 50,0-50,0 25,0-25,0 25,0-1,0-24,0 25,0 0,0 0,0 0,0-1,0 1,0 0,0 0,0 24,0-49,0 25,0 0,0 0,0 0,0 0,0-1,0 51,0-50,0-1,0 51,24-50,-24-1,0 26,0-25,0 0,0-25,0 24,0 1,0 0,0 0,25-25,-25 49,0 1,0-25,25 0,-25 24,0-49,0 25,0-25,0 25,0 0,0-25,0 24,0 1,0 0,0 0,0 0,0-1,0-24,0 25,0-25,0 25,0 0,0-25,0 25,0-25,-25 24,25-24,0 25,0 0,0-25,0 25,0-25,0 25,0 0,0-1,0-24,0 25,0 0,0-25,0 25,0-25,0 25,0-25,0 24,0 1,0 0,0-25,0 25,0 0,0-1,0 1,0 0,0-25,0 25,0-25,0 25,0-1,0 1,0 0,0 0,0-25,0 25,0-1,0-24,0 0,-25 0,25 0,-24 0,24 0,-25 0,25 0,-25 0,0 0,25 0,-25 0,1 0,-1 0,25 0,-25 0,0 0,0-24,-49-1,49 25,0 0,25 0,-25 0,25-25,-24 25,24 0,-25 0,0-25,25 25,-25-25,25 25,0-24,-25 24,1 0,24-25,0 25,0 0,0-25,-25 25,25-25,0 25,-25-25,0 25,25-24,-25 24,25 0,0 0,0-25,-24 0,24 25,0-25,-25 25,25-25,-25 1,25 24,-25-25,25 25,-25-25,25 25,-24-25,24 0,-25 25,25-24,0 24,-25-25,25 0,0 0,0 25,0 0,0-25,-25 0,25 25,-25-24,25 24,0-25,0 25,0-25,-24 0,24 25,0-25,0 25,0-24,0-1,0 0,0 25,0-50,0 50,0-24,0 24,0-25,0 0,0 0,0 25,0-25,0 25,0-49,0 49,0-25,0 25,0-25,0 0,0 25,-25 0,25-24,-25 24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50:32.638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23044 14709,'0'0,"-25"0,0 25,0-25,1 0,24 0,0 0,0 0,0 0,0 0,0 0,0 0,0 25,0-25,0 25,0-25,-25 24,0-24,25 25,-50-25,50 25,-24-25,24 25,-25-25,25 0,0 25,0-25,25 0,-25 0,24 0,26 0,-25 24,-25-24,25 0,-1 0,-24 25,0 0,0-25,0 0,0 25,0-25,0 0,-24 0,24 25,-50-25,50 0,-25 24,25-24,-25 0,25 0,25 0,0 0,0 0,-25 0,49 0,-49 0,25 0,-25 0,0 0,-25 25,1-25,-26 0,0 25,26-25,-26 0,25 0,25 0,0 0,75 25,-1 0,25-25,1 0,-51 24,-49-24,0 0,0 25,-25-25,-24 25,-1-25,-49 0,24 0,51 0,-1 25,0-25,0 0,50 0,0 0,24 0,1 0,-25 0,0 0,-25 25,0-25,-25 24,-25-24,1 25,-1-25,0 25,-24-25,24 0,26 25,-26-25,0 0,50 0,-24 0,24 0,-25 0,0 0,25 25,0-25,50 0,-1 25,1-25,-1 0,-49 0,0 0,25 0,-25 0,-49 0,-1 24,-24-24,-1 0,1 0,-1 0,1 0,24 0,1 0,24 0,0 25,25-25,0 0,-25 0,0 25,1-25,24 0,-25 25,25-25,-25 0,25 0,-25 25,0-25,1 0,-1 0,0 24,25-24,-25 0,25 0,0 0,-25 0,1 0,24 0,-25 25,0-25,0 0,25 0,-25 0,25 25,-24-25,-1 0,25 0,0 0,-25 0,25 0,-25 0,25 0,-25 0,1 0,24 0,24 0,1 0,25 0,24 0,25 0,1 0,-26 0,50 0,-49 0,24 0,-50 0,26 0,-50 0,24 0,-24 0,-25 0,50 0,-50-25,49 25,-24 0,-25-25,50 25,-50 0,49-24,-49-1,25 25,0 0,0-25,-1 25,-24-25,25 25,0-25,-25 25,25-24,0 24,-25-25,24 25,-24 0,25-25,-25 25,0 0,0-25,25 25,-25 0,25-25,-25 0,0 25,0-24,0 24,0-25,0 25,0-25,25 25,-25-25,0 25,0-25,0 25,0-24,0-1,0 25,0 0,0 0,0 0,-25 0,0 0,25 0,-25 0,25 25,-25-25,25 0,0 0,-24 0,-1 0,25 0,0 0,-25 0,25-25,0 0,0 25,0-50,0 50,0-24,0-1,0 0,0 25,0-25,0 25,0 0,25-25,-25 1,0 24,25 0,-25-25,0 25,24-25,-24 25,0 0,0-25,25 25,-25-25,25 25,-25 0,25 0,-25-24,25 24,-1 0,1 0,0-25,0 25,0 0,-25 0,0-25,0 25,0 0,0 0,25 0,-1 25,-24-25,0 25,25-25,-25 24,0-24,0 25,25 0,-25-25,0 25,25-25,-25 25,0-1,0-24,0 25,0-25,25 25,-25-25,0 25,0 0,0-25,24 24,-24-24,0 50,0-50,0 25,0-25,25 25,-25-1,0 1,25-25,-25 25,0 0,0-25,0 25,0-25,0 24,0-24,0 25,0 0,0-25,0 25,0 0,0 0,0-25,0 0,0 24,0-24,-25 0,25 25,0 0,-25-25,25 0,0 25,-24-25,24 0,-25 0,0 25,25-25,-25 0,25 0,-25 0,1 24,24-24,-25 0,0 25,0-25,25 0,-25 0,25 0,-49 0,49 25,-25-25,-25 0,50 0,-25 0,1 0,-1 0,25 0,-50 0,1 0,24 25,-25-25,1 0,49 25,-50-25,25 0,25 0,-49 0,49 0,-25 0,25 24,-25-24,25 0,-25 0,25 25,-25-25,1 25,-1-25,0 0,0 25,0-25,25 0,-24 0,24 25,-25-25,0 24,25-24,-25 0,25 0,-25 0,1 0,24 25,-25-25,0 0,0 0,-25 0,50 0,-24 0,24 0,-50 0,50 0,-25 0,25 0,-25 0,1 0,24 0,-25 0,0 0,0 0,25 0,-25 0,25 0,-24 0,24 0,-50 0,25-25,0 25,25 0,0 0,25 0,25 0,-1 0,1 25,-25-25,24 0,-24 25,0 0,-25-25,25 0,0 25,-25-25,49 0,-49 24,25 1,25 25,-50-50,49 49,-49-49,25 25,0 0,0 0,-25 0,25-1,-1-24,-24 25,0 0,0-25,0 25,0-25,25 25,-25-25,0 24,0 1,0-25,0 25,25 0,-25 0,0 0,25-25,-25 24,0 1,0-25,0 25,0-25,0 25,0 0,0-25,0 24,0-24,0 25,0-25,0 25,0 0,0-25,0 25,25-25,-25 0,0 24,0-24,0 25,0-25,0 25,0-25,0 25,0-25,0 0,0 25,0-1,0 1,0-25,0 25,0 0,0-25,0 25,0-25,0 24,0 1,0 0,0-25,0 25,0 0,0-25,0 24,0-24,0 25,0-25,0 0,0 0,0 0,0 25,0 0,24 24,-24-49,0 25,0 0,0 0,0-25,0 25,25-25,-25 24,0 1,0-25,0 25,0-25,0 25,0-25,0 25,0-1,0-24,25 25,-25-25,0 25,0 0,0-25,0 25,25-25,-25 25,0-25,25 24,-25 1,0-25,0 25,0-25,0 0,0 25,0 0,24-25,-24 0,0 0,0 24,25-24,-25 25,25-25,-25 0,0 0,25 0,-25 25,0 0,25-25,-25 25,24-25,1 24,-25-24,25 25,-25 0,25-25,-25 0,25 0,-25 0,24 25,-24-25,25 25,0-25,-25 0,25 24,0-24,-1 0,1 25,-25-25,25 25,0-25,-25 0,25 0,-25 0,24 0,-24 0,25 0,0 0,0 0,0 0,0 0,-25 0,24 0,-24 0,25 0,0 0,-25 0,25 0,-25 0,25 0,-25 0,24 0,-24 0,0 0,0 0,-24 0,24 0,-25 0,25 25,-50-25,25 0,1 0,24 25,-25-25,25 0,0 0,0 0,-25 0,0 0,0-25,0 0,1 0,-1 25,0-49,0 49,25 0,0-25,-25 25,25-25,0 25,0 0,-24-25,24 25,-25 0,0-25,25 25,-25-49,25 49,-25 0,1-25,24 0,-25 0,25 25,-25 0,25-24,-25-1,25 25,0-25,-25 25,25-50,-24 50,24-24,-25-1,25 0,-25 25,25 0,0-25,0 25,-25 0,25-25,0 0,-25 25,25 0,0 0,-24-24,24 24,0-25,0 0,-25 0,25 25,0-25,-25 25,0-49,25 49,-25-25,25 25,-24-25,24 0,0 25,0-24,0 24,-25-25,25 0,-50 0,50 25,0-25,-25 1,25-1,-24 25,24 0,0-25,-25 0,25 25,0 0,25 0,-25 0,24 0,-24 0,0 0,25 0,0 0,-25 25,0-25,0 25,0 0,25-1,-25-24,0 25,0-25,0 25,0-25,0 25,0-25,0 25,0-25,0 24,0-24,0 0,0 25,0 0,0-25,-25 0,25 25,0-25,0 25,0-25,0 24,0 1,0-25,0 25,0-25,0 25,0 0,0-25,0 24,0-24,25 0,-25 25,0-25,0 25,25 0,-25-25,0 25,0-25,0 25,0-1,24-24,1 0,-25 25,25 0,0 0,-25 0,25-1,-25 1,0-25,0 0,0-49,0 24,0-25,0 1,0 24,0-25,0 0,0 1,24-1,1 1,0-26,-25 50,0-49,25 24,-25-24,25 0,-25-1,24 26,-24-1,0 0,25 1,25-1,-50 25,74-49,-74 49,50-24,-25-1,24 25,-24-25,0 50,0 0,-25-24,0 24,24-25,1 25,-25 0,25 0,-25 0,25-25,-25 25,0 0,0-25,0 25,0 0,0 0,-50 0,-24 0,24-25,1 25,-26 0,50-24,1 24,-26 0,25 0,-24 0,24 0,25 0,-25 0,25 0,-50-25,50-25,-24 50,24-25,0 1,0-1,0 0,0 25,0-25,24 25,-24-25,50 1,24 24,-24 0,-25 0,24-25,-49 25,25 0,-50 0,25 0,-24 0,-26 0,25 0,0 25,25-25,-24 0,24 0,0 0,0 0,124 0,49 0,-49 0,50 24,-100-24,1 0,-26 0,-49 0,-24 25,-26-25,-24 25,-1-25,50 25,-24-25,49 0,-50-25,-24 0,-26-24,26-1,24 25,26 25,24 0,0-25,24 25,-24 0,50-24,0-1,-1 25,1 0,-1 0,1-25,-25 25,0 0,-25 0,-25 0,-25 0,25 0,25 0,-24 0,24 0,0-25,24 25,-24-49,25 24,25 0,-50 25,25-25,-25 25,0-25,-25 25,-74-24,-1-1,-24 0,75 25,24 0,25 0,0-25,25 0,0-24,24 24,1 0,-25 0,24 25,-49 0,25-25,-25 25,0-24,25-1,0 0,-25 25,24-50,-24 50,25 0,-25-24,25 24,-25 0,0 0,0-25,0 0,25 25,-25-25,0 25,25-25,-25 1,25 24,-25 0,24-25,-24 25,0 0,0-25,0 25,0-25,25 25,-25-25,0 25,0 0,0 0,0 0,-49 0,-1 25,-25 0,1 0,-25 0,24-1,1 1,24 0,1 0,-1 0,50-25,0 0,0 24,0-24,0 25,0 0,0-25,25 25,-25-25,25 25,0-25,24 24,-24 1,25 0,-26-25,1 0,25 0,-1 0,-24 0,0 0,25 0,-26 0,1 0,0 0,-25 0,25 25,0 0,-25 49,0-49,0 0,0 24,-25 26,0-26,-25-24,1 25,24-50,25 25,-25-1,25-24,0 0,50 0,-1 0,1 0,-25 0,0 0,24 0,-49 0,25 0,-25 0,0 0,25 25,-25-25,0 50,25-50,-25 0,25 25,-25-25,0 24,24 1,-24 0,0-25,0 25,0-25,0 25,0-25,0 24,-49-24,24 25,0 0,-24-25,24 0,0 25,-25-25,1 0,24 25,-25-25,1 0,24 0,0 0,0 0,0 0,25 24,0-24,-24 0,-1 0,0 0,25 0,-25 0,25 0,-25 0,-24 0,49 0,-50 0,50 0,-25 0,1 0,-1 0,25 0,-25 0,25 0,-25 0,0 0,1 0,24 0,0-24,0 24,0-50,0 25,0 25,0-25,0 1,0 24,24 0,1 0,0-25,25 25,-50 0,49 0,-49 0,25 0,0 0,0 0,-25 0,24 0,-24 0,50 0,-50 0,25 0,-25 0,25 25,-1-25,-24 0,25 0,-25 24,25-24,-25 25,25-25,0 50,-1-50,1 25,-25-25,25 24,-25 1,0-25,25 0,-25 25,0-25,0 50,25-50,-25 24,0-24,0 25,0 0,-25-25,25 0,-25 25,25-25,-50 0,26 0,-1 0,-50 0,1 0,24 0,26 0,-1 0,0 0,0 0,0 25,25-25,-24 0,-1 0,25 0,25 0,-25 0,24 0,26 0,49 25,0-25,50 24,-74 1,-1-25,-24 0,-1 0,-24 0,0 0,-25 0,0 0,0 0,0 0,0 25,-25-25,0 25,25-25,-49 0,-1 0,0 25,26-25,-26 0,-24 0,24 24,25-24,-24 0,49 0,-25 0,25 0,-25 0,25 25,-25-25,0 0,25 0,-24 0,24 25,0-25,-25 0,25 25,-25-25,25 0,-25 0,25 0,0 25,0-1,0-24,-25 0,25 0,0-24,0-1,0 0,0 0,0 25,0-49,-24 24,24 0,0-25,0 26,-25-1,25 0,0 25,-25-25,0 0,25 25,-25 0,25 0,-24-25,-1 25,25 0,-25-24,25 24,-25-50,0 25,25-24,-24-1,-1 25,25-24,0 49,0-25,0 25,0-25,0 25,0 0,0 0,49 0,-49 0,25 0,0 25,25 24,-50 26,49-50,-24 24,-25 26,25-51,-25 26,25 0,-25-50,0 25,0-1,0 1,0 0,0-25,0 25,0 0,0-1,0 1,0 0,24 0,-24 0,0-1,0-24,0 25,0 0,0 0,0-25,0 0,0 25,0-1,0 1,0-25,0 25,0 0,0-25,0 25,0-25,0 24,0-24,0 25,0 0,0 0,0 0,0-1,0 26,0-50,0 50,0-26,0-24,0 25,0-25,25 0,-25 0,0 0,50 0,-1-25,-24 1,25 24,-1-50,-24 25,0 25,0-25,24 1,-49 24,25 0,0 0,0-25,-25 25,25 0,-1-25,1 25,0 0,-25-25,50 25,-50-25,25 25,-25 0,24 0,1 0,-25-24,0 24,0 0,0 0,0 0,0-25,-25 25,1-25,-26 25,0-25,-24 25,24-25,25 1,-24 24,49 0,-25 0,0 0,0 0,-24 0,24 0,25 0,-25 0,25 0,50 0,49 0,-49 0,49 0,-25 0,-24 0,-25 0,0 0,-1 0,-24 0,25 24,0 1,-25-25,0 25,0 0,0-25,0 25,-25-25,0 49,1-49,-1 0,-25 25,25 0,-49 0,24-25,1 0,24 24,0-24,25 0,0 0,25 0,24 0,1 0,0 0,-26 0,1 25,0-25,-25 0,25 0,-25 0,0 25,0 0,0 0,-25-1,25-24,-25 25,25 0,-25-25,25 0,0 0,-24 0,-1 0,25 0,25 0,-25 0,24 0,-24 25,25-25,-25 25,25-25,-25 49,25-49,-25 50,0-50,0 25,-25 24,25-49,-25 25,25-25,-25 25,1-25,24 0,49 0,-24 0,50 0,24 0,-25 25,1 0,-51-1,1-24,-25 0,0 0,0 25,-25-25,25 0,-24 25,-1-25,25 0,-25 0,25 0,-50 0,26 0,24 0,-25 25,0-25,25 0,-25 0,25 0,-25 0,25 0,0 0,-24 0,-1 25,0-25,0 0,0 0,0 0,1 0,-1 0,0 0,25 0,0 0,0 0,25 0,-25 0,49 24,-49 1,25 0,-25 0,25-25,0 25,-25-25,25 49,-25-49,0 25,0-25,0 25,0-25,0 25,25-1,-25 1,0-25,0 25,0-25,24 0,-24 0,0 25,25-25,-25 25,0-25,0 24,25-24,-25 25,25 0,0 0,-25 24,0-49,0 0,24 0,-24-24,25 24,-25-25,0 25,0-25,25 0,-25 0,0 1,0-1,0-25,25 50,-25-25,0-24,0 24,0 0,0 25,0-25,0 25,0-24,0-1,0 25,0-25,0 25,0-25,0 25,0-49,0 49,0-25,0 25,0-25,0 0,0 0,0 25,0-24,0-1,0 25,0-25,0 0,0 0,0 25,0-25,0 25,0-24,0-1,0 25,0-25,0 25,0-25,0 25,-25-25,25 1,0-1,0 25,0-25,-25 0,25 25,0-25,0 25,0-24,0 24,0-25,0 0,-25 25,25 0,0-25,0 0,0 1,0-1,0 25,0-25,0 0,0 25,0-25,0 25,0-24,0-1,0 0,0 0,0 0,0 1,0-26,0 25,0-24,0 24,0 0,0 0,0 0,0 1,0-1,0 0,0 25,0 0,0-25,0 25,0-25,0 25,0-24,0-1,25 25,-25-25,0 25,0-25,0 0,0 25,0-25,0 25,0-24,0 24,0-25,0 0,0 25,0-25,0 25,0-25,0 1,0-1,0 0,0 0,0 25,0-25,0 25,0-24,0-1,0 25,0-25,25 25,-25 0,0 0,0 0,0 0,0 25,0 0,-25 24,25-24,-25 25,25-26,-24 26,-1 0,0-26,0 1,25 0,-25 0,25 0,0-25,0 49,-24-49,24 25,0-25,0 25,0 0,-25 24,25-49,-25 25,25 0,0 25,0-50,0 24,-25 1,25 0,0 0,-25 0,25-1,0 26,0-25,0 0,0 24,0-24,0 0,0 0,0-25,0 49,0-49,0 25,0-25,0 50,0-50,0 24,0 1,0 0,0-25,0 25,50 0,-50-1,0 1,25 0,0 0,-25-25,24 0,1 0,25 0,-25 0,-25 0,0 0,0 0,0 0,0 0,0-25,0 25,0-25,-25 25,0-25,0 25,0 0,1 0,24 0,-25 0,25 0,-25 0,0 0,25 0,-25 0,25 25,-49-25,49 0,-25 0,0 0,0 0,25 0,-25 0,25 0,-49 25,24-25,0 0,25 0,-25 0,25 0,-49 0,49 25,0-25,49 0,1 0,24 0,-74 0,25 25,0-25,0 0,-25 0,25 0,-25 0,0 24,0-24,0 25,0 0,0-25,-25 25,25-25,-25 25,0-25,25 0,-25 0,25 25,-24-25,-1 0,25 24,0-24,0 0,0-24,0-1,0 25,0-50,0 0,0 1,-50-1,50 1,-49-1,24 0,25 1,-25 24,0 0,25 0,-25 1,25-1,-24 25,24 0,0-25,-25 0,0-24,25 49,-25-25,25-25,0 50,-25-49,1 24,24 0,0 0,0 25,0-49,0 24,-25 0,25-25,-25 50,25-24,0-1,0 25,0-25,0 25,0-25,0 25,0-25,0 1,25 24,-25-25,0 25,0 0,25 0,-25 0,0 25,0-1,0 26,0 0,0-1,0 26,0-26,0 26,0-51,0 26,0 0,-25-26,25 26,0-25,0 0,0-1,0-24,0 25,0 0,0-25,0 0,0 25,0-25,0 0,25 25,-25-1,24-24,-24 25,0-25,25 25,-25 0,0 0,25-1,0 1,-25 50,25-75,-1 24,-24 51,25-50,0 24,-25 1,25-25,0 24,-1-24,-24 0,0-25,25 25,-25-25,0 25,0-25,25 24,-25 1,0-25,25 0,-25 25,25-25,-25 25,24-25,-24 25,0-25,25 0,-25 0,25 24,0-24,0 0,-1 0,-24 0,25 25,-25-25,25 25,-25-25,25 0,0 25,24-25,-49 0,25 25,-25-1,25-24,0 0,-25 0,25 0,-1 0,1 25,0-25,0 0,-25 0,-25 0,25 0,-25 0,0 0,-24 0,-1 0,50 0,-25 0,1 0,-1 0,25 0,-25 0,25 0,-50 0,25-25,1 1,-1 24,0-25,25 25,-25 0,25-25,-25 0,25 25,0 0,-24-25,-1 25,25-24,-25-1,25 0,-50 0,50 25,-24-25,-1 1,25-1,-25 25,25-25,-25 25,0-25,25 0,0 25,0-24,0-1,-24 0,24 25,0-25,0 0,0 1,0 24,-25-25,25 0,0 0,0 0,-25 25,25-25,0 1,0 24,0-25,0 0,0 0,0 25,0-25,0 1,0-1,0 0,0 0,0 0,0-24,0 24,0 0,0-24,0 49,0-25,0 0,0 0,0 0,0 1,0-1,0-25,0 25,-25 1,25-26,0 0,-25 26,25-1,0 0,0 0,0 0,0 1,0-1,0 0,-24-25,-1 26,25-26,0 0,-50 1,25-1,25 0,-49-24,24 49,0-24,0-26,1 50,24 1,0-1,-25 0,25 25,-25-25,25 0,-25 1,25 24,-25-25,25 25,-24-50,-1 50,25-25,-25 25,0-24,0-1,0 0,25 25,-24-25,-1 0,0 25,25-24,-25 24,0 0,1-25,24 25,-25-25,0 25,0 0,25 0,-25-25,25 25,-24 0,-1 0,25 0,-25 0,25 0,-25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50:49.391"/>
    </inkml:context>
    <inkml:brush xml:id="br0">
      <inkml:brushProperty name="width" value="0.08819" units="cm"/>
      <inkml:brushProperty name="height" value="0.35278" units="cm"/>
      <inkml:brushProperty name="color" value="#632423"/>
      <inkml:brushProperty name="tip" value="rectangle"/>
      <inkml:brushProperty name="rasterOp" value="maskPen"/>
    </inkml:brush>
  </inkml:definitions>
  <inkml:trace contextRef="#ctx0" brushRef="#br0">23044 14660,'0'0,"0"0,0 24,-25 1,25 0,0 0,-25 0,25-25,0 24,-25 1,25-25,0 25,-24-25,-1 25,25 0,0-1,0-24,-25 0,25 25,0-25,0 25,-25 0,25-25,-25 25,25-25,-24 0,24 24,0 1,0-25,0 25,-25-25,25 25,0-25,-25 25,0-25,25 0,0 0,0-25,0-25,0 25,0 1,0-26,0 50,0-25,25 25,-25-25,0 1,0 24,0-25,0 25,25 0,-25-25,0 0,0 25,0 0,0-25,0 25,25 0,-25-24,0 24,24 0,-24-25,0 0,0 25,0 0,25 0,-25-25,25 25,-25 0,0 0,0-25,25 25,0 0,-25 0,0 0,24 0,-24 0,25 0,0 0,-25 0,0 25,25-25,-25 50,25-25,-25-1,0-24,25 25,-25-25,0 50,0-50,0 25,0-25,0 24,0 1,0-25,0 25,0-25,0 25,0 0,0-1,0 1,0 25,24-1,-24 1,0-25,0 0,0 24,0-24,0 0,0 0,0 24,0-24,0 0,0 25,0-50,25 24,-25 1,0 0,0-25,0 25,0-25,25 25,-25-1,0 1,0-25,0 50,25-50,-25 25,25 24,-25-49,0 50,0-50,0 0,0 25,0-25,0 0,0 0,0-50,0 50,0-25,0-49,0 49,0 0,0 0,0 1,0-1,0 25,0-25,0 25,0-25,0 0,0 25,0-24,0-1,0 0,0 25,0-25,0 25,0-25,0 25,0-24,0-1,0 0,0 25,0-25,0 0,0 25,0-25,-25 25,25-24,0-1,0 25,0 0,0 0,25 0,-25 0,0 0,24 25,-24-1,0 1,0 25,0-25,0 24,0-24,0 25,-24-1,24-24,-25 25,25-1,0 1,0 0,0-1,-25 26,25-51,0 1,0 25,0-50,0 25,0-25,0 24,-25-24,25 25,0-25,0 25,0 0,0 0,0-1,0-24,0 25,0 0,0-25,0 25,0-25,0 25,0-1,0-24,0 25,0 25,0-25,0 0,0 24,0-49,0 25,0 0,0 0,0-25,0 24,0-24,0 25,0-25,0 50,0-25,0-1,25 26,-25-25,0 0,0-25,0 24,0 1,0 0,0-25,25 25,-25-25,0 25,0-1,0 1,0-25,0 25,0-25,25 50,-25-50,0 49,24-49,-24 0,0 25,0-25,0 25,0-25,0 25,0-1,0-24,25 25,-25-25,0 50,0-50,0 25,0-1,25 1,-25 0,0 0,25 0,-25-25,0 24,0 1,0 0,0-25,0 25,0-25,0 25,0 0,0-25,0 24,0-24,25 0,-25 25,0-25,0 25,0 0,0-25,0 25,0-25,0 24,0 1,24 0,-24-25,0 25,25-25,-25 25,0-1,0 1,0 0,0 25,0-26,0 1,0 0,0 0,0 0,0-25,0 24,0-24,0 0,0 25,0 0,0-25,0 25,0-25,0 25,0-1,0-24,0 0,0 0,0 25,25-25,-25 25,0-25,0 0,0 0,-25 0,25 0,-25 0,1 0,24 0,-25 0,25 0,-25 0,0 0,0-25,25 25,-24 0,-1-25,0 25,25 0,-25-24,0 24,25 0,-24-25,-1 25,0-25,0 0,0 25,0-25,25 25,-24 0,24-24,0 24,-25-25,0 25,25-50,-50 50,50-25,-24 25,-1-24,-25-1,50 25,-25 0,25-25,-24 25,24 0,-25 0,25-25,-25 25,25-25,-25 25,25 0,-25 0,1 0,24 0,-25-24,0 24,25 0,-25 0,0 0,25-25,0 0,-24 25,24 0,-25-25,0 0,25 1,-25 24,25 0,0-25,0 25,0 0,0-25,0 0,-25 25,25-25,0 25,0-24,0 24,-24 0,24-25,0 25,0-25,0 25,0-25,0 25,0-25,0 0,0 25,0-24,0 24,0-25,0 25,0-25,-25 25,25-25,0 0,0 25,0-24,0-1,0 0,0 25,0-25,0 0,-25 25,25 0,0-24,0 24,0-25,0 25,0-25,0 0,0 25,0-25,0 25,0-24,0-1,0 25,0-25,0 25,0-25,0 25,0 0,0-25,0 1,0 24,-25-25,25 25,0-25,0 0,0 25,0-25,0 25,0-24,0 24,0-25,0 0,0 25,0-25,0 25,0-25,0 1,0 24,0-25,0 25,0-25,0 25,-25-25,25 0,0 25,0-24,0-1,0 0,0 25,0-25,-24 25,24-49,0 24,0 25,0-25,0 0,0 25,-25-50,0 50,25 0,0-24,0 24,-25-25,25 25,0-25,0 0,-25 25,1-25,24 1,-25-1,25 0,-25 25,0-25,25 0,0 25,0 0,25 0,-25 0,25 0,-25 25,49-25,-49 0,0 25,25 0,-25 0,25-1,0-24,-25 25,0 0,0 0,25-25,-1 49,-24-24,0 0,50 25,-50-50,0 49,25-49,-25 25,0-25,0 25,25-25,-25 25,0 0,24-25,-24 24,0-24,0 25,0 0,0-25,0 25,25-25,-25 49,0-49,0 25,0-25,0 25,0-25,0 25,0 0,25-25,-25 24,0 1,0 0,0-25,25 0,-25 25,0-25,0 25,25-1,-25 1,0-25,0 25,0 0,0-25,0 0,0 0,0-50,0-24,0 24,-25-49,0 25,25-1,-50-49,26 25,-1 0,0 24,25 26,0-1,0 25,0-24,0 24,0 0,0 0,0 25,0-25,0 1,0-1,0 0,0 0,0-24,0 24,0 0,0 25,0-25,0 25,0 0,0-49,0 49,25-25,-25 25,0-25,0 0,25 25,-1-25,-24 25,25-24,0-1,0-25,0 50,-1-49,-24 49,25-25,0 25,-25-25,25 0,-25 25,0-25,25 25,-1-25,-24 1,0 24,0-25,0 25,0 0,0-25,25 25,-25-25,0 0,25 25,-25-24,25-26,-25 50,25-50,-25 50,0-24,0 24,0-25,0 0,0 25,-25 25,25-25,-25 0,-25 25,50-25,-24 0,-1 24,0 1,25-25,-25 0,0 0,25 25,-24-25,24 0,-25 0,25 0,-25 25,0-25,25 0,-25 0,1 25,-1-25,25 0,-25 0,25 0,-50 24,50-24,-24 0,24 0,-25 25,0-25,25 0,-25 0,25 25,-25-25,1 0,24 0,-25 0,25 0,-25 0,25 0,-25 25,0-25,25 0,-25 0,25 0,-24 0,-1 0,25 0,0 0,-25 0,25 0,-25 0,25 0,-25 0,1 0,24 0,-25 0,25 25,-25-25,0 0,25 0,-25 0,25 0,-24 0,24 0,-25 0,0 0,25 0,-25 0,25 0,-25 0,1 24,24-24,-25 0,25 0,-25 0,25 0,-25 0,0 0,25 25,-24-25,-1 0,0 0,25 0,-25 0,25 0,-25 0,1 0,-1 0,25 0,-25 0,0 0,0 0,25 0,-49 0,24 0,0 0,0 0,25 0,-24 0,-1 0,0 0,25 0,-25 0,0 0,25-25,-24 25,24 0,-25 0,0 0,0 0,25 0,-25 0,25 0,-25-24,1 24,24 0,-25 0,25 0,-25 0,25 0,-50 0,50 0,0-25,0 25,0 0,0 0,-49 0,-1 0,25 0,1 0,-1 0,25 0,-25 0,0 0,25 0,-25 0,1 0,-1 0,0 0,25 0,-25 0,0 0,25 0,-24 0,-1 0,0 25,25-25,-25 0,25 0,-25 0,25 0,-24 0,-1 0,0 0,0 0,25 0,-25 0,25 0,-24 0,-26 0,0 0,26 0,-26 0,50 0,-25 0,0 0,25 0,-25 0,25 0,-49 0,-1 0,25 0,1 0,24 0,-25 0,25 0,-25 0,0 0,-24 0,24-25,0 25,-25-25,50 25,0 0,0 0,-49-25,49 25,0-25,0 25,0-24,0-1,0 25,0-25,0 25,0-25,0 25,0-25,0 1,-25 24,25-25,0 25,-25 0,25 0,0-25,0 0,0 25,0-25,0 25,-25-24,25 24,0-25,-24 25,24-25,0 25,0 0,0 0,24 25,-24 0,0-25,25 49,-25-49,0 25,0 0,0 0,0-25,0 24,0-24,0 25,0 0,0-25,0 25,0-25,0 0,0 25,0-1,-25-24,25 25,-24 0,24 0,0-25,0 25,0-25,0 24,0 1,0-25,0 25,0-25,0 25,0-25,0 25,0 0,0-25,0 24,0-24,0 25,0-25,0 25,0 0,0 0,0-1,0 1,0-25,0 25,0 0,0-25,24 25,-24-1,0 1,0 0,0 0,25 24,-25-49,25 25,-25-25,0 25,0 0,0 0,25-1,0 26,-25-25,0 0,0 24,24-24,-24 0,25 0,-25-25,0 24,0 1,0-25,0 25,0 0,0 0,0-25,0 24,0-24,0 0,0 25,-25-25,25 25,-24-25,24 0,-25 25,25-25,-25 25,25 0,-25-25,25 24,0-24,0 0,0 25,0-25,0 25,0 0,0-25,0 25,0-25,0 24,25 1,-25-25,25 25,-25-25,0 25,25 0,-25-1,24-24,1 25,-25-25,0 50,0-50,0 25,25-25,-25 24,0 1,0 0,0-25,25 25,-25 0,0-25,0 24,0 1,0 0,0-25,0 25,0-25,0 25,0-1,0-24,0 25,0-25,0 0,0 25,0-25,0 25,0 0,-25-25,25 24,0-24,0 25,0 0,0-25,0 25,0-25,0 25,0-25,-25 24,25 1,-25-25,25 25,0 0,0 0,-24-25,24 0,0 0,0 24,0 26,0-25,-25 0,25 0,0-25,-25 0,25 0,0 0,0 24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1-03-31T15:38:51.254"/>
    </inkml:context>
    <inkml:brush xml:id="br0">
      <inkml:brushProperty name="width" value="0.05292" units="cm"/>
      <inkml:brushProperty name="height" value="0.05292" units="cm"/>
      <inkml:brushProperty name="color" value="#FFFFFF"/>
    </inkml:brush>
    <inkml:brush xml:id="br1">
      <inkml:brushProperty name="width" value="0.05292" units="cm"/>
      <inkml:brushProperty name="height" value="0.05292" units="cm"/>
      <inkml:brushProperty name="color" value="#EA700D"/>
    </inkml:brush>
    <inkml:brush xml:id="br2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1836 15131,'0'0,"25"0,-25 0,25 0,-1 0,-24-25,25 25,0 0,0 0,-25 0,25 0,24 0,1 0,-25 0,24 0,-24 0,0 0,0 0,24 0,-24 0,0 0,-25 0,49 0,-49 0,25 0,0 0,0 0,24 0,-24-25,25 25,-25 0,24 0,-24 0,25 0,-26 0,1 0,0 0,0 0,0 0,-1 0,1 0,0 0,25 0,-1-25,-24 25,25 0,-25 0,24 0,-24 0,0 0,0-24,-1 24,1 0,0 0,-25 0,50 0,-50 0,24 0,1 0,0 0,0 0,-25 0,25 0,-25 0,24 0,1 0,-25 0,25 0,0 0,0 0,-1 0,1 24,25-24,-25 25,-1-25,51 0,-50 25,-1-25,1 25,-25-25,50 0,-50 0,50 0,-26 0,-24 0,25 0,0 0,-25 25,25-25,0 0,-1 24,26-24,-25 0,0 0,24 0,-24 0,0 0,0 0,-25 0,24 0,1 0,-25 0,25 0,0 0,0 0,-25 0,24 0,-24 0,50 0,-50 0,25 0,-25-24,49 24,-24 0,0-25,-25 25,25 0,-25 0,0 0,25 0,-25-25,0 25,24 0,-24 0,25 0,-25 0,25 0,-25-25,0 25,25 0,0 0,-25 0,24 0,-24 0,25 0,-25 0,25 0,0 0,-25 0,25 0,-25 0,25 0,-1 0,-24 0,25 0,-25 0,25 0,-25 0,25 0,0 0,-25 0</inkml:trace>
  <inkml:trace contextRef="#ctx0" brushRef="#br0" timeOffset="3032.1734">6896 15081,'0'0,"0"0,0 0,25 0,0 0,-25 0,0 0,24 0,1 0,0 0,-25 0,25 0,-25 0,25 0,-25 0,24 0,1 0,-25 0,25 0,0 0,0 0,24 0,-24 0,0 0,49 0,-49 0,0 0,0 0,24 0,-24 0,0 0,25 0,-50 0,49 0,-24 0,0 0,0 0,-1 0,-24 0,25 0,0 0,-25 0,25 0,0 0,-1 0,-24 0,25 0,-25 0,50 25,-50-25,49 0,-24 0,0 0,0 0,24 25,1-25,-25 0,0 0,0 0,-25 0,0 0,24 0,-24 0,25 0,-25 0,0 0,0-25,25 25,0-25,-25 25,25 0,-25-25,24 25,1-24,-25 24,25 0,-25 0,0 0,25 0,-25 0,25 0,-1 0,26 0,-25 0,0 0,-1 0,1 0,0 0,25-25,-26 25,1 0,25-25,-50 25,25 0,24 0,-24 0,0-25,-25 25,25 0,-25 0,49 0,-49 0,50 0,-50 0,25 0,-1 0,1 0,0 0,0 0,0 0,-1 0,1 0,-25 0,25 0,-25 0,25 0,0 0,0 0,-25 0,24 25,1-25,25 25,-25-25,-1 0,26 0,-50 25,25-25,-25 0</inkml:trace>
  <inkml:trace contextRef="#ctx0" brushRef="#br0" timeOffset="137007.8363">10418 14957,'0'0,"25"0,25 0,-25 0,24 0,26 0,-1 25,0-25,26 25,-26 0,0-25,1 24,-26-24,26 0,-50 0,-1 25,26-25,-25 0,0 0,24 0,1 0,0 0,-1 0,-24 0,0 0,0 0,-1 0,-24 0,25 0,0 0,-25-25,25 25,-25 0,25 0,-25 0,24 0,-24 0,25 0,-25-24,50 24,-25 0,-25 0,24 0,1 0,0 0,0 0,0 0,-1 0,1 0,0 0,25 0,-50 0,49 0,-49 0,25 0,-25 0,25 0,0 0,-25 0,24 0,-24 0,25 0,-25 0,25 0,0-25,-25 25,25 0,-1 0,1 0,-25 0,25 0,0 0,0 0,0-25,-25 25,49 0,-24 0,0-25,24 25,-24 0,25-25,-50 25,25 0,-25 0,24 0,-24 0,25 0,0 0,-25 0,25 0,-25 0,25 0,-25 0</inkml:trace>
  <inkml:trace contextRef="#ctx0" brushRef="#br0" timeOffset="139591.9841">13965 15007,'0'0,"0"0,0 0,50 0,-50 0,25 0,24 0,-24 0,0 0,0 0,0 0,-1 0,1-25,25 25,-25 0,-25 0,49 0,-24 0,0 0,24 0,-49 0,50 0,-25 0,0 0,0 0,24 0,-49 0,25 0,-25 0,50 0,-26 0,-24 0,50 0,-50 0,50 0,-50 0,24 25,-24-25,25 0,-25 0,50 0,-25 0,-1 0,51 25,-50-25,-1 0,1 0,25 0,-25 0,-1 0,1 0,0 0,-25-25,0 25,25 0,-25 0,25 0,-1 0,1 0,-25-25,25 25,-25 0,25 0,0-25,-25 25,24 0,-24 0,50 0,-50 0,50 0,-50 0,24 0,1 0,-25 0,50 0,-25 0,0 0,24 0,-24 0,25 0,24 0,-49 0,0 25,24-25,-24 0,0 0,-25 0,25 0,-25 0,49 0,-49 0,25 0,-25 0,25 0,-25 0,49 0,-24 0,0 0,0 25,24-25,1 0,0 0,-1 0,1 0,-25 0,-1 0,-24 0,25 0,0 0,0 0,-25 0,25 0,0 0</inkml:trace>
  <inkml:trace contextRef="#ctx0" brushRef="#br0" timeOffset="451159.8049">17438 14932,'0'0,"0"0,25 0,0 0,-25-24,24 24,1 0,0 0,-25 0,25-25,-25 25,49 0,-49 0,25-25,-25 25,25 0,-25 0,50 0,-50 0,25 0,-25 0,24 0,1 0,0 0,-25 0,25 0,0-25,-1 25,-24 0,25 0,0 0,-25 0,25 0,-25 0,25 0,-1 0,-24 0,25 0,-25 0,25 0,-25 0,50 0,-50 0,24 0,1 0,0 0,-25 0,25 0,-25 0,49 0,-49 0,25 0,0 0,0 0,-25 0,25 0,-25 0,24 0,1 0,-25 0,0 0,25 0,-25 0,25 0,-25 0,25 0,-1 0,1 0,-25 0,25 0,0 0,-25 0,25 0,-1 0,1 0,-25 0,25 0,-25 0,25 0,-25-25,25 25,-1 0,-24 0,50 0,-50 0,25 0,-25 0,25 0,0 0,-25 0,24 0,-24 0,25 0,0 0,0 0</inkml:trace>
  <inkml:trace contextRef="#ctx0" brushRef="#br0" timeOffset="454704.0076">19770 14684,'24'0,"1"0,-25 0,50 0,-25 0,0 0,24 0,-24-24,0 24,-25 0,25 0,-1 0,-24-25,0 25,0 0,25 0,-25 0,25 0,-25 0,25 0,-25 0,25 0,-1 0,-24 0,25 0,-25 0,25 0,-25 0,25-25,0 25,-25 0,24 0,-24 0,50-25,-50 25,25 0,-25 0,25 0,-1 0,-24 0,25 0,-25 0,25 0,0 0,0 0,-25 0,49 0,-49 0,25 0,-25 0,25 0,0 0,-25 0,24 0,-24 0,0 0,25 0,-25 0,25 0,0 0,-25 0,25 0,-25 0,24 0,1 0,-25 0,25 0,25 0,-50 0,49 0,-49 0,25-25,-25 25,25 0,-25 0,50 0,-50 0,49 0,-49 0,25 0,25 0,-50 0,24 0,1-24,0 24,-25 0,25 0,-25 0,25 0,-1 0,-24 0,25 0,-25 0,25 0,0 0,-25 0,25 0,-25 0,49 0,-49 0,25 0,-25 0,25 0,-25 0,25 0,-1 0,-24 0,25 0,-25 0,25 0,0 0,0 0,-25 0,24 0,1 0,-25 0,25 0,0 0,0 0,-1 0,-24 0,25 0,0 0,-25 0,25 0,-25 0,25 24,-1-24,1 0,-25 0,25 0,-25 0,25 0,0 25,-25-25,25 0,-25 0,24 0,1 0,-25 0,25 0,-25 0,25 0,-25 0,25 0,-1 0,-24 0,25 0,-25 0,25 0,-25 0,25 0,-25 0,25 0,-25 0,24 0,-24 0,25 0,0 0,-25 0</inkml:trace>
  <inkml:trace contextRef="#ctx0" brushRef="#br0" timeOffset="457568.1714">23342 14635,'0'0,"0"0,0 0,24 0,1 0,-25 0,25 0,-25 0,25 0,-25 0,25 0,-1 0,-24 0,25 0,-25 0,50 0,-50 0,25 0,-25 0,49 0,-49 0,25 0,-25 0,25 0,-25 0,49 0,-49 0,25 0,-25 0,25 0,0 0,-25 0,25 0,-25 0,24-25,1 25,-25 0,25-25,0 25,0 0,-25 0,0 0,24-25,-24 25,25 0,-25 0,25 0,0 0,-25 0,0 0,0 0,25 0,-25 0,25 0,-1 0,-24 0,0 0,25 0,0 0,0 0,24 0,-49 0,25 0,-25 0,50 0,-25 0,-1 0,1 0,0 0,0 0,0 0,-1 0,-24 0,25 0,-25 0,50 0,-50 0,25 0,-25 0,24 0,1 0,0 0,-25 0,50 0,-50-24,24 24,1 0,0 0,-25 0,25 0,24 0,-24 0,0 24,0-24,0 0,-25 0,24 0,-24 0,25 0,0 0,0 0,-25 0,25 0,-25 0,0 0</inkml:trace>
  <inkml:trace contextRef="#ctx0" brushRef="#br0" timeOffset="466608.6885">11460 15056,'0'0,"25"0,0 0,0 0,-1 0,1 0,-25 0,25 0,0 0,0 0,-25 0,24 0,1 0,-25 0,25 0,-25 0,25 0,0 0,-25 0,24 0,-24 0,50 0,-50 0,25-24,-25 24,25 0,-25 0,24 0,1-25,-25 25,25 0,0 0,0 0,-25 0,0 0,0 0,0 0,0 0,0 0,0 0,24 0,-24 0,25 0,-25 0,25 0,0 0,-25 0,25 0,24 0,-49 0,25 0,0 0,-25 0,25 0,-25 0,24 0,-24 0,25 0,-25 25,25-25,-25 0,25 0,-25 0,25 0,-1 0,-24 24,0-24,25 0,-25 0,25 0,-25 0,0 0,25 0,0 0,-25 0,25 0,-25 0,0 0,24 0,1 0,-25 0,25 0,-25 0,25 0,-25 0,25-24,-1 24,-24 0,25 0,-25-25,0 25,25 0,0 0,-25 0,0 0,25 0,-25-25,0 25,24 0,-24 0,25 0,0 0,-25 0,25 0,-25-25,0 25,0 0</inkml:trace>
  <inkml:trace contextRef="#ctx0" brushRef="#br0" timeOffset="470775.9268">13965 14957,'0'0,"25"-25,0 25,0 0,-25 0,25-24,-25 24,24 0,1-25,-25 25,25 0,0 0,0 0,-25 0,24 0,-24-25,25 25,0 0,-25 0,0 0,25 0,-25 0,25 0,-1 0,1 0,-25 0,50 0,-50 0,25 0,-25 0,49 0,-49 0,25 0,-25 0,25 0,-25 25,25-25,0 0,-25 0,24 0,-24 0,25 0,0 0,-25 25,0-25,25 0,-25 0,25 0,-25 24,24-24,1 0,-25 0,0 0,25 0,0 25,0-25,-25 0,24 25,-24-25,25 0,0 0,-25 25,25-25,-25 0,0 0,0 0,25 0,-25 0,49 0,-49 25,25-25,0 24,0-24,-25 0,24 0,1 0,25 0,-50 0,25 0,-25 0,24 25,-24-25,25 0,0 0,-25 0,25 0,-25 0,25 0,-1 0,-24 0,0 0,25 0,-25 0,0-25,25 25,-25 0,25 0,-25 0,25 0</inkml:trace>
  <inkml:trace contextRef="#ctx0" brushRef="#br0" timeOffset="476002.2258">6921 15056,'0'0,"0"0,25 0,-1 0,1 0,-25 0,50 0,-25 0,-25 0,24 0,1 0,-25 0,25 0,-25 0,25 0,0 0,-25 0,25 0,-25 0,24 0,-24 0,25 0,0 0,-25 0,25 0,-25 0,25 0,-1 0,-24 0,25 0,-25 0,25 0,-25 0,25 0</inkml:trace>
  <inkml:trace contextRef="#ctx0" brushRef="#br0" timeOffset="481513.541">5160 15106,'-25'0,"25"25,-25-25,0 0,25 0,-24 0,24 25,-25-25,0 0,25 0,0 0,-25 0,25 24,-25-24,0 0,1 0,24 0,-25 0,25 0,0 0,-25 0,0 0,0 0,1 0,-1 0,25 0,-25 0,25 0,-25 0,0 0,1 0,24 0,-25 0,0 0,25 0,-25 0,0 0,1 0,24 0,-25 0,0 0,0 0,25 0,-25 0,25 0,-24 0,-1 0,25 0,-25 0,25 0,-25 0,25 0,-25 0,1 0,24 0,-25 0,0 0,0 0,-24 0,49 0,-50 0,50 0,-25 0,0 0,1 0,-1 0,25 0,-25 0,0 0,0 0,0-24,1 24,24 0,-50 0,50-25,-25 25,25 0,-25 0,1-25,-26 25,50 0,-25 0,0-25,25 25,-49 0,24 0,0 0,25-25,-25 25,1 0,-1-24,25 24,-25 0,0 0,0 0,-24 0,49 0,-25-25,0 25,25 0,0 0,-25 0,1 0,24 0,-25 0,0 0,25 0,0 0,-25 0,25 25,0-25,-25 0,1 0,24 24,-25-24,25 0,0 25,-25-25,25 0,-25 0,0 0,1 0,-1 0,25 0,0 25,-25-25,25 0,-25 0,25 0,0 0,-50 0,26 0,-1 0,0 0,0 0,0 25,25-25,-24 0,24 0,-25 0,-25 0,25 0,1 0,24 0,-25 0,0 0,25 0,-25 0,0 0,1 0,-1 0,0 0,0 0,25 0,-25 0,25 0,-24 0,-1 0,25 0,-25 0,-25 0,26 0,-1 0,0 0,0 0,25 0,-25 25,25-25,-24 0,24 0,-25 0,0 0,25 0,-25 0,25 0,-25 24,25-24,-24 0,-1 0,0 0,25 0,-50 0,50 0,-24 0,24 0,-25 0,0 0</inkml:trace>
  <inkml:trace contextRef="#ctx0" brushRef="#br0" timeOffset="499072.5453">20067 14759,'0'0,"25"0,-25 0,50 0,-25 0,-1-25,26 25,-50 0,50 0,-50 0,24 0,-24 0,25 0,-25-25,25 25,0 0,-25 0,25 0,-25-25,24 25,1 0,-25 0,25 0,-25 0,-25 0,0 0,-24 0,-1 0,1 25,24-25,-50 0,51 25,-1-25,0 0,25 0,-25 0,0 0,25 0,-24 0,24 0,-25 0,0 0,25 0,-25 0,25 0,0 0,0 0,-25 0,25 0,-24 0,-1 0,25 0,0 0,0-25,0 25,25 0,-25 0,24-25,26 25,-50 0,50 0,-50 0,24 0,1 0,0 0,-25-24,25 24,-25 0,25 0,-25 0,0-25,24 25,1 0,-25 0,0 0,25 0,-25 0,25 0,0-25,-25 25,24 0,-24 0,25 0,-25 0,25 0,0 0,-25 0,25 0,-1 0,1 0,-25 0,0 0,0 0,-25 0,25 0,-24 0,-26 50,25-50,-24 24,-1-24,25 0,0 0,-24 25,49-25,-25 25,0-25,25 0,25 0,25 0,24 0,-24 0,-1 0,26 0,-1 0,0 0,1 0,-1 0,-24 0,-50 0,25 0,-25 0,0 25,-50-25,25 25,0-25,1 0,-1 0,0 24,-25-24,1 0,24 25,-49-25,24 0,25 0,0 0,25 0,0 0,0 0,50 0,0 0,24 0,25 0,0 0,-24 25,-26-25,1 0,-25 0,-25 0,0 0,0 0,-25 25,-25-25,26 0,-1 0,25 0,0 0,74 0,1-25,74 0,-1 25,-24-25,25 25,-74 0,-26 0,1 0,-50 0,0 0,-25 0,-49 0,-26 0,-24 0,50 0,24 0,26 0,-1 0,25 0,49 0,26 0,-26 0,1 0,24 0,-49 0,0 0,0 0,-25 0,0 0,-25 25,-25-25,-24 0,24 0,26 0,-1 0,25 0,25-25,74 25,-50-24,26-1,-26 0,1 25,0-25,-26 25,-24 0,-49 0,-50 0,-1 0,-24 0,-24 0,48-25,1 1,74 24,1 0,24 0,0 0,24 0,1 0,25 0,-1 0,-24 0,0 0,0 0,0 0,-25-25,-25 25,-50 0,-24 0,-25-25,25 0,0 25,49 0,-24 0,74 0,0 0,24-25,51 25,49 0,25 0,-25 25,-25-25,-49 25,-26-25,1 0,-25 0,0 0,50 0,24 25,1 0,24-25,25 24,-25 1,0 0,0-25,-49 0,-25 0,-25 25,0-25,-25 25,-25-25,50 0,-24 24,-1-24,25 0,25 0,49 0,-49 0,25-24,-26 24,26 0,-50 0,0 0,-74 0,-1 0,1 0,-1 0,26 0,-26 0,50 0,1 0,24 0,0 24,0-24,-25 25,-25 0,25-25,1 0,-26 25,0 0,26-25,24 0,0 0,0 0,24 0,26 24,24-24,-49 0,0 0,0 0,-25 0,0 25,-25-25,25 0,-25 0,25 0,0 0,25 0,49 0,-24 0,0 0,-26 0,1 0,0 0,-25 0,-25 0,-24 0,24 0,0 0,0 25,25-25,0 0,0 0,25 0,0 0,0 0,-1 0,1 0,-25 0,0 0,0-25,-25 25,1 0,24 0,0 0,49-25,1 1,-25-1,24 25,-24-25,25 0,-25 25,-25 0,24 0,-24-25,25 25,-25 0,0 0,25 0,-25-24,25 24,0-25,24 25,-24 0,-25-25,25 25,0 0,-25-25,24 25,-24 0,0-25,0 25,0 0,0 0,-49 0,-1 0,25 0,1 0,-51 0,75 0,-49 0,49 25,-25-25,0 0,0 0,25 0,-25 0,25 25,-25-25,1 0,-1 0,25 0,0 0,-25 0,25 0,-25 0,0 0,-24 0,24 0,25 0,-50 0,50 0,0 0,0 0,25 0,25 0,24 0,-24-25,24 25,-49 0,0 0,0 0,-25 0,0-25,-25 25,-25-24,-24 24,-50-25,74 25,1 0,24 0,25 0,0 0,25 0,-25 0,0 0,0 0,0 0,-25 0,-25 0,1 0,-1 0,0 0,26 0,24 0,-25 0,25 0,-25 0,25 25,-25-25,25 0,-25 24,25-24,-49 25,24 0,-25-25,-24 25,0-25,-26 25,1-25,0 0,24 0,26 0,49 0,0 0,0 0,-25 24,0-24,-24 0,-1 0,50 0,-25 0,25 0,0 0,-25 0,25 25,-24-25,24 0,-25 0,25 25,0-25,-25 0,0 0,0 25,25-25,0 25,0-25,25 0,25 24,-1-24,-49 25,25-25,0 0,-25 0,0 0,0 0,0 0,0 0,0 0,25 0,-25-25,0 25,0 0,-50 0,25 0,1 0,-26 0,50 0,-25 0,-24 0,49 0,-25 0,25 0,-25 0,0 0,25 0</inkml:trace>
  <inkml:trace contextRef="#ctx0" brushRef="#br0" timeOffset="503433.7948">10666 15280,'0'0,"0"0,-24 0,24 0,-25 0,0 0,0 0,25 0,0 0,0 0,0-25,0 25,25 0,0 0,-25-25,0 25,0 0,0 0,0 0,0 0,-25 0,25 0,-25 0,25 0,-25 0,25 0,0 0,0 0,0 0,0 0,0 0,-24 25,-26 0,0-25,-24 24,24 1,1-25,-1 0,75 25,74 0,50 25,25-1,-26-24,-73 25,-50-50,-1 0,-24 0,0 0,-24 24,-26-24,0 25,1-25,-1 0,1 0,24 25,-25-25,25 0,25 25,0-25,50 0,0 25,-1-1,-49-24,-25 0,-49 0,0 0,-1 25,1-25,-50 25,74 0,25-25,0 0,25 0,50 25,49-1,25 26,-49-25,-75-25,0 0,0 0,0 0,25 0,99 0,24 25,1-25,-99 0,-25 0,-1 0,-24 0,-49-25,-26 0,1 0,0 0,24 25,50 0,-50-24,50-1,0-25,0 1,0 24,25-50,0 26,25 24,-26 0,26 0,-50 1,0-1,0 25,0-25,0 25,-50-25,26 25,-51 0,26 0,49 0,0 0,0-25,24 25,26 0,24-25,-49 25,-25 0,-49 0,-26-24,26 24,24 0,0 0,25 0,0 0,50 0,-50 0,0 0,-25-25,25 25,0-25</inkml:trace>
  <inkml:trace contextRef="#ctx0" brushRef="#br0" timeOffset="507209.0107">16272 15304,'0'0,"0"0,-25 0,25-24,25 24,0 0,49 0,1-25,49 25,0-25,-50 25,-49 0,-25 0,0 0,0 0,-49 0,-26 0,-24 0,0 0,-25-25,24 0,26 1,24 24,1 0,49-25,25 0,49 25,25 0,25 0,-49 0,-26 0,-24 0,-25 0,-25 0,0 0,-24 0,24 0,25 0,0 0,50 0,-26 0,1 0,-25-25,25 25,-25 0,0 0,0 0,-50 25,-24 25,0-26,-1-24,1 25,24 0,25-25,25 0,0 0,0 25,75 0,24-1,25 1,0 25,-25-25,-49 0,-25-25,-25 0,0 24,0 1,-50-25,50 0,-25 0,0 25,1-25,24 0,24 0,1 25,0 0,0-25,-25 0,-25 0,-25 24,-24 1,24-25,50 0,-24 0,24 0,124 25,-25 0,50 0,-25-25,0 24,-99-24,-25 0,0 0,-25 0,-50 25,26-25,24 0,0 0,0 0,1 25,24-25,-25 0,25 0,0 0,74 0,1 0,-1 0,-24 0,-26 0,-24 0,-24 0,-51 0,-49 0,-25 0,25 25,25 0,25-25,24 24,50-24,50 25,49-25,50 0,-75 0,-24 25,-25-25,-25 0,-25 25,-25-25,1 0,-1 0,0 25,1-25,-26 0,26 24,24-24,0 0,25 0,124 25,50 0,-1 0,-24 0,-99-25,-50 0,0 0,-25 0,-25 24,1 1,-1 0,-24-25,49 0,25 25,0-25,0 0,0 0,0 0,0 0,0 0,-25 0,25 25,0-1,50-24,-50 0,-25 25,0-25,-74 25,-25 0,25 0,24-25,1 0,24 0,25 0,25 0,0 24,0-24,50 0,74 0,25-24,-25-1,-50 0,-74 25,0-25,0 25,-49 0,24 0,-25 0,50 0,0-25,25 25,0-24,0-1,0 25,-25-25,0 25,0 0,0-25,0 25</inkml:trace>
  <inkml:trace contextRef="#ctx0" brushRef="#br0" timeOffset="510640.207">2605 15354,'-25'0,"-25"0,26 0,-26 0,50 0,25 0,24 0,26 0,49 0,25 0,0 0,24 25,1 0,-50-25,-25 0,-49 25,-26-25,-24 0,-49 0,-100 0,-49 0,-1 0,-74 0,25-25,25-25,0 25,74 0,75 25,74 0,0-24,74 24,0 0,26 0,-26 0,25 0,25 0,-25 0,25 24,-24 1,-26-25,-49 25,-25-25,-50 0,-74 0,0 25,25 0,0-25,24 25,51-25,24 0,49 0,100 49,49-24,26 0,-100 0,-75-25,-49 24,-24 1,-51-25,1 25,-1-25,-24 25,49-25,26 25,-1-25,25 0,25 0,74 24,25-24,-75 25,-24-25,-25 0,-25 25,-24 0,-1 0,1-25,24 0,0 0,25 0,50 0,74 24,99 26,-25-25,-24 0,-50-1,-124-24,0 25,-25-25,-49 25,-100-25,1 25,-1 0,50-1,-25 1,99 0,26-25,48 25,100-25,25 25,25-25,-75 24,-24 1,-75-25,-25 0,-25 25,-24-25,24 0,25 0,1 0,24 0,0 25,0 0,74-1,75 51,74-25,-25 49,-74-74,-124-25,-24 0,-76 0,-73 0,-26 0,51 0,73 0,50 0,25 24,0-24,0 25,25-25</inkml:trace>
  <inkml:trace contextRef="#ctx0" brushRef="#br0" timeOffset="514530.4295">8856 15478,'0'0,"-25"0,0 0,0-25,0 25,25 0,-49 0,-1 0,-24 0,-1 0,1 0,49 0,0 0,-24 0,49 0,0 0,25 0,49 0,0 0,-24 25,-25-25,0 0,-25 0,-50 0,-148 0,-1 0,1-25,-50 1,74-1,75 25,49-25,50 25,0 0,99 0,100 0,49 0,-50 25,26 0,-125-25,-74 0,-1 0,-24 0,-49 0,-50 0,74 0,0 0,25 0,50 0,123 24,125 1,24 25,-49-1,-74-24,-125-25,-74 0,-74 0,-199-49,-25 24,50-25,0 1,124 49,50 0,74 0,24 0,100 24,50 1,-100-25,-24 0,-50 0,0 0,0-49,-50 49,-24-50,24 25,-24 25,0-25,49 25,25 0,149-25,74 25,25 0,-25 0,-99-24,-99 24,-25 0,-74-25,-125 0,-74 0,0 0,75 25,99 0,24 0,75 0,25 0,74 25,25-25,-49 25,-26-25,-24 0,-25 0,-49 0,-51 0,1 0,-25 50,75-50,24 24,50-24,123 25,100 50,50-1,-50 1,-74-26,-149-49,-75 0,-124 0,-123 0,-26 0,26 0,24 50,124-25,74 24,51-49,24 25,0 0,24 0,51 24,74 50,74-49,-74 0,-75-50,-74 0,25 0,-25 0,-25 0,-49 0,-25 0,-26 0,51 24,24-24,26 0,48 25,76 25,148-1,25 26,-100-26,1 1,-125-50,-73 0,-76 0,-98 0,0 0,-50 0,74 25,25 0,124 24,-24-24,49 0,0 0,99 49,74 1,51-1,49 0,-75-24,-148-50,-26 0,-24 0,-74 0,-25 0,-50 25,0 0,75-25,74 0,0 24,25 1,123 25,51 24,24-24,-99-25,-50-25,-74 0,0 0,-24 0,-100 24,-50 1,25 0,0 0,100-25,24 25,25-25,25 0,99 0,49-25,1 0,24 0,-24-24,-50-1,-99 25,-25 0,0-24,-99-26,-75 1,-49-50,-25 0,49 74,26 26,123-1,25 25,25-25,0 25,50-25,0 0,24-24,0-26,26 26,-51-1,-24 25,-25 0,0 25,0-24,-25-1,0 25,-24-25,-75 0,74 0,1 25,49 0,24-24,51-1,74-25,24 1,-24-1,-25 25,-74-24,-26 24,1-25,-25 50,0-25,0 25,0 0,-25 0,-24-24,-1 24</inkml:trace>
  <inkml:trace contextRef="#ctx0" brushRef="#br0" timeOffset="516848.5621">10269 15304,'0'0,"75"0,-25 0,-1 0,1 0,24 0,-24 25,24 0,-49-25,-25 0,-25 0,-74 0,-25 0,50 0,-1 0,1 0,24 25,-24-25,24 25,25 0,0-25,25 24,25 1,25 0,99 0,24 49,26-49,-50 0,-50-25,-50 0,1 0,-50 0,-50 0,-49 0,-25 0,0 0,50 0,74 25,-25-25,25 0,0 24,25 1,24 0,1 0,0 0,-50-25,-25 0,-50 0,-49 0,50 0,-50 24,99-24,0 0,0 25,25-25,50 25,99 25,49-1,-98-24,-76-25,-48 0,-76 0,-197 0,-51-25,26 25,24 0,75 0,149 0,74 0,0 0,0 0,24 25,150 25,74 49,50-25,49-24,-49 24,-174-74,-124 0,0 0,-75 0,-24 0,-50 0,25 0,-25 0,75 25,24 0,26-25,24 25,0-25,74 49,100 26,24-26,25 1,-74 0,-149-50,0 0,-25 0,-74 24,-124-24,0 0,24 25,75 0,25 0,49-25,50 25,25-25,50 74,123 0,100 26,49-1,0 0,-74-25,-174-74,-99 0,-74 0,-199-24,0-1,-25 0,26 25,98 0,50 0,74 0,26 25,24-25,0 0,24 25,125 24,174 50,49-49,-25 0,-49-25,-125-25,-173 0,25 0,-25 0,-174-50,-98-25,-76 1,26 24,-25 26,148 24,50 0,125 0,-1 0,25 24,0-24,0 0,0 0,0 0,-25-49,0 49,25-25</inkml:trace>
  <inkml:trace contextRef="#ctx0" brushRef="#br0" timeOffset="520248.7565">17636 15478,'0'0,"-124"0,-49 0,-26-25,26 1,24-1,25 0,0 25,49 0,26 0,-1 0,50 0,50 0,123 0,76 0,-51 0,-24 0,-26-25,-24 25,0-25,-74 25,0 0,-50 0,-174 0,-74 0,-99 0,-1 0,26 0,74 0,149 0,74 0,25 0,74 0,125 25,148 50,25-51,50 1,0-25,-50 0,-149 0,-74 0,-149 0,0 0,0 0,-100 0,-98 25,24 0,50 0,0-25,50 24,24 1,1 0,-1-25,0 25,1 0,-1-1,25-24,25 25,25-25,124 0,50 0,-26 0,-49-25,-74 25,-50 0,-25 0,-49 25,-75 25,-99-1,49 1,-24 24,25-24,74 0,49-26,50 1,25-25,75 0,198 0,49 25,1 25,24-26,-50 26,-73-25,-150 0,-74-25,0 0,-74 24,-125-24,-74 0,-24 0,-1 0,-24 0,74 0,0 0,49 0,50 25,75 0,74-25,74 0,174 25,0 25,-24-50,-51 0,-49 0,-74 0,-50 0,-50 0,-74 24,-74 1,-25 0,-1 0,26 0,99-1,74 1,0-25,25 0,50 0,123 0,75 50,50-1,-25-24,0 25,-124-50,-100 0,-24 0,-50 25,-49-1,-75 1,-25 0,-24 0,24 0,-24-1,74 1,24-25,51 0,98 0,76 25,147 0,76 24,24 26,25-26,-100-24,-148-25,-124 0,-25 0,0 0,-99 0,-75 0,-24 0,-1 0,26 25,24 0,49 0,51-25,49 24,25-24,123 25,51-25,74 0,-75 0,1 0,-26 0,-98 0,-51 0,-73 0,-174 0,-125 0,-123 0,49 0,50 0,99 0,149 0,75 0,49 25,0-25,74 0,25 0,26 0,-1 0,-75 0,-49 0,-74 0,-25 0,-50 0,74 0,1 0,49 0,50 0,99 0,149 0,-50-25,99-24,-49 24,0-50,-74 51,-100 24,-50 0,-73 0,-150 0,-49 0,-50 0,25 0,49 0,1 24,49 1,75 0,24 25,50-50,25 0,124 24,24 1,-98 0,-26-25,-49 0,-24 0,-1 0,0 0,-25 0</inkml:trace>
  <inkml:trace contextRef="#ctx0" brushRef="#br0" timeOffset="526474.1126">23168 11633,'0'0,"-25"0,25-24</inkml:trace>
  <inkml:trace contextRef="#ctx0" brushRef="#br1" timeOffset="602768.4764">19199 14163,'0'0,"0"0,0-24,0 24,0-25,0 25,0-25,0 0,0 25,0-25,0 1,0 24,0-25,0 0,0 25,0-25,-25 0,25 1,0 24,-24-25,24 25,-25-25,25 0,-25 25,0 0,-24-25,49 1,-50-1,0 0,26 25,-26-25,25 0,0 25,0 0</inkml:trace>
  <inkml:trace contextRef="#ctx0" brushRef="#br1" timeOffset="604584.5802">19274 14089,'0'-25,"0"25,0-25,0 1,24 24,-24-25,0 25,0-25,0 25,0 0,0-25,25 25,-25-25,0 25,25 0,-25-24,0 24,0-25,25 25,-25-25,0 25,0 0,25 0</inkml:trace>
  <inkml:trace contextRef="#ctx0" brushRef="#br1" timeOffset="606664.6991">22845 14139,'0'-25,"0"25,0-25,0 25,0-25,0 0,0 1,25 24,-25-25,0 0,0 0,0 25,25-25,-25 1,0 24,0-25,0 0,0 0,0 25,0-25,0 25,0-24,0-1,0 25,0-25,0 25,-25-25,25 25,0-49,0 49,0-50,-25 50,25-25,0 25,0-25,0 25,0-24,0-1,0 25,-24-25,24 0,-25 0,25 25,0-24,0 24,0 0,0-25,0 0,-25 25,25-25,0 25,0 0</inkml:trace>
  <inkml:trace contextRef="#ctx0" brushRef="#br1" timeOffset="608295.7924">23143 14114,'0'0,"25"0,-25 0,0-25,0 25,0 0,0-25,25 25,-25 0,0-25,25 25,-25-24,0 24,0 0,0-25,24 25,-24-25,0 25,0-25,25 25,-25-25,25 25,-25-24,0 24,0 0,25-25,-25 0,0 25,0-25,0 25,25 0,-25-25,0 1,0 24,24 0,1 0,-25 0,25 0</inkml:trace>
  <inkml:trace contextRef="#ctx0" brushRef="#br2" timeOffset="619976.4606">18877 13742,'0'0,"0"-25,0 25,-25 0,25 0,-25 0,0 0,25 0,0 0,0 25,-25-25,25 0,0 0,-24 25,-1-25,25 24,0-24,-25 25,25-25,0 25,0-25,0 50,0-50,0 24,0-24,0 25,0 0,0 0,0-25,0 25,0-1,0 1,0 0,0 0,0 0,25-1,0 1,-25 0,0 0,24-25,-24 0,25 0,-25 0</inkml:trace>
  <inkml:trace contextRef="#ctx0" brushRef="#br2" timeOffset="621632.5554">18827 13667,'0'0,"0"0,-25 0,25 25,-25-25,25 0,-24 25,24-25,-25 25,25-25,-25 0,25 25,-25-25,25 0,0 0,-25 24,25-24,0 0,0 25,-24-25,24 25,0-25,-25 25,25-25,0 25,0-1,0-24,0 25,0 0,0 0,0 0,0-25,0 49,0-49,0 25,0-25,0 50,0-50,0 24,0-24,0 0,0 25,25-25,-25 0</inkml:trace>
  <inkml:trace contextRef="#ctx0" brushRef="#br2" timeOffset="623144.6418">18777 13667,'0'0,"0"0,0 0,-24 25,24-25,-25 0,0 0,25 0,-25 0,25 0,-25 25,1-25,-1 0,25 25,0-25,-25 0,0 0,25 0,0 25,-25-25,25 0,0 24,-24-24,24 25,0-25,0 25,-25-25,25 0,0 25,-25-25,25 25,0-25,0 24,0 1,-25-25,25 0,0 25,0 0,0-25,0 25,0-1,0-24</inkml:trace>
  <inkml:trace contextRef="#ctx0" brushRef="#br2" timeOffset="624592.7246">18902 13667,'0'0,"-25"0,0 0,25-24,0 24,0-25,0 25,25-50,-25 50,0-25,0-24,25 49,-25-25,24 0,-24 25,0 0,0-25,0 25,25 0,0 25,0 0,-25-25,0 25,25-25,-25 0,0 0,0 25,0-1,24-24,-24 25,0-25,0 0,0 0</inkml:trace>
  <inkml:trace contextRef="#ctx0" brushRef="#br2" timeOffset="625871.7977">18902 13643,'0'0,"-25"0,25 0,-25-25,25-25,-25 50,25-25,0 1,-25 24,25 0,0-25,0 0,0 0,0 0,0 25,0-24,0-1,0 0,0 25,0-25,0 0,0 25,0-24,0 24,0-25,0 25,0-25,0 0,0 25,0-25,25 25,-25-25,0 1,25 24,-25 0,0-25,25 25,-25 0,0 0,25 0,-1 0,-24 0,25 0</inkml:trace>
  <inkml:trace contextRef="#ctx0" brushRef="#br2" timeOffset="627192.8734">18777 13568,'0'0,"-24"0,-1 0,25-25,-25 25,-25-24,26-1,-26 0,50 25,-25 0,0 0,1 0,-1 0,0 0,25 0,-50 0,50 0,-24 0,24 25,-25-25,25 0,-25 0,25 25,-25-25,25 0</inkml:trace>
  <inkml:trace contextRef="#ctx0" brushRef="#br2" timeOffset="629232.99">19497 13866,'0'0,"0"0,0-25,25 25,-25 0,49 0,-49 0,25-25,-25 25,25 0,0 0,-1 25,1 0,50 49,-51-24,26-25,-50 24,25-49,0 25,-25-25,0 25,-25-25,25 0,0 25,0-25,0 0,0 0</inkml:trace>
  <inkml:trace contextRef="#ctx0" brushRef="#br2" timeOffset="630424.0582">19497 13791,'0'0,"0"0,0-24,0-1,0 25,0-25,-25 25,25-25,0 0,-25 25,25 0,-25 0,25-24,-24 24,24 0,-25 0,0 0,25 0,-25 0,25 0,-25 0</inkml:trace>
  <inkml:trace contextRef="#ctx0" brushRef="#br2" timeOffset="631338.1104">19571 13791,'0'-24,"0"24,25 0,-25-25,25 25,0 0,-25 0,24-25,-24 25,25 0,-25 0,25 0,0 0,-25 0,25 0,-1 0,-24 0,25 0,-25 0,25 0,25 25,-1 24,1-24,-25 0,0-25,-1 25,-24-25,0 0,0 0,0 25</inkml:trace>
  <inkml:trace contextRef="#ctx0" brushRef="#br2" timeOffset="632370.1695">19621 13866,'0'0,"0"0,0 49,25-49,-1 25,-24 0,25-25,-25 25,0 0,0-1,0-24,0 25,0-25,0 25,0-25,0 25,-25 0,25-1,0-24,-24 25,-1-25,0 50,0-50,25 0,-25 25,25-25,-24 0,-1 0,25 0,0 0,-25 0,25 0,-25 0</inkml:trace>
  <inkml:trace contextRef="#ctx0" brushRef="#br2" timeOffset="634026.2642">22796 13370,'0'0,"0"0,-25 0,25-25,-25 25,25 0,-49 0,49 0,-25-25,25 25,-25 0,25 0,-25 0,25 0,-25 0,25 0,-24 0,24 25,-25-25,0 0,25 0,-25 0,25 25,0-25,0 0,-25 25,1-25,24 24,0-24,-25 25,25-25,-25 25,25-25,-25 25,0 0,25 24,0-24,-49 25,49 24,0-49,0 24,0-24,0 25,0-25,0-1,0-24,0-24</inkml:trace>
  <inkml:trace contextRef="#ctx0" brushRef="#br2" timeOffset="635521.3497">22746 13395,'0'0,"0"24,0-24,0 25,-25-25,25 25,0 0,0-25,0 25,0-25,0 24,-24-24,24 25,0-25,0 25,0 0,0-25,0 25,0-25,0 24,0-24,0 0,0 25,0 0,0 0,0-25,0 25,0-25,0 49,0-49,0 25,0 0,0 0,0-25,0 24,0-24,0 0</inkml:trace>
  <inkml:trace contextRef="#ctx0" brushRef="#br2" timeOffset="636929.4303">22895 13444,'0'0,"0"0,0 0,25 0,0 0,-25 0,24 0,-24 0,25 0,-25 0,25 0,0 0,-25 0,25 0,-25 25,25-25,-1 50,1-50,-25 49,25-24,0 0,-25-25,0 0,0 0,0-25</inkml:trace>
  <inkml:trace contextRef="#ctx0" brushRef="#br2" timeOffset="637945.4884">22870 13345,'25'0,"-25"0,0 0,25 0,-25-25,0 25,0 0,25 0,-1-49,-24 49,25 0,-25 0,25-25,-25 25,25 0,0 0,-25 0,25 0,-25 0,24 0,1 0,0 0,-25 0,25 0,0 0,-25 25,24-25,-24 0,0 24,0-24,25 25,0 0,-25 25,25-1,0 1,-25-50,24 25,-24-1,0-24,0 0,0 0,0-24</inkml:trace>
  <inkml:trace contextRef="#ctx0" brushRef="#br2" timeOffset="638952.546">22821 13246,'0'-25,"0"25,0-25,0 0,0 25,0-25,0 25,0 0,0-24,0-1,0 25,0-25,0 25,0-25,24 25,1 0,-25 0,0 0,25 0,-25 0,25 0,-25 0,49 0,-49 0,50 0,-50 25</inkml:trace>
  <inkml:trace contextRef="#ctx0" brushRef="#br2" timeOffset="640552.6375">22845 13370,'0'0,"0"0,0 0,0-25,0 25,0-25,0 25,0-25,0 1,0 24,-24 0,24-25,-25 25,25-25,0 0,0 25,-25 0,25-25,-25 25,0-25,1 1,24 24,-25-25,0 25,0 0,25-25,-25 25,25 0,-24 0,-1-25,25 0,-25 25,25 0,-25 0,0 0,25 0,-24 0,24 0,-25 0,0 0,0 0,25 0,0 0,-25 0,1 0,24 0,-25 0,25 25,0-25</inkml:trace>
  <inkml:trace contextRef="#ctx0" brushRef="#br2" timeOffset="642504.7492">23466 13816,'0'0,"0"0,24 0,-24 0,50 0,-25 0,-25 0,25 0,-1 0,-24 25,25-25,-25 50,0-50,25 24,-25 26,25-25,-25 24,0-49,0 25,25 0,-25 0,0-25,0 0,0 25,0-25,0 0</inkml:trace>
  <inkml:trace contextRef="#ctx0" brushRef="#br2" timeOffset="643456.8036">23366 13717,'-24'0,"-1"0,25 0,-25 0,25 0,-50 0,50 0,-24 0,24 0,-25 0,0 0,25 0,-25 0,25 0,0 0,-25 0,25 0,-24 0,24 25,0-25,0 0,0 0</inkml:trace>
  <inkml:trace contextRef="#ctx0" brushRef="#br2" timeOffset="644367.8557">23466 13791,'24'0,"-24"-24,25 24,0-25,0 25,-25 0,25 0,-25-25,49 25,-49 0,50 0,-25 0,-1 0,1 0,-25 0,50 0,-50 0,25 0,-25 0,24 0,-24 25,25 0,0-25,0 24,-25 1,25 0,-25-25,24 25,-24-25,0 25,0-1,0-24,0 25,0-25,0 0</inkml:trace>
  <inkml:trace contextRef="#ctx0" brushRef="#br2" timeOffset="645567.9244">23441 13692,'0'0,"0"-25,0 25,0-24,0 24,0-25,0 0,0 0,0 25,-25-25,25 1,0-1,-25 25,25-25,0 0,0 25,-49-25,49 1,0-1,-25 0,25 0,0 0,0 25,-25 0,25-24,-25-1,25 25,0-25,-25 25,25-25,-24 25,24 0,-25 0,25-25,0 0</inkml:trace>
  <inkml:trace contextRef="#ctx0" brushRef="#br2" timeOffset="646344.9688">23590 13568,'24'0,"-24"-25,0 25,0-24,25 24,-25-25,25 25,-25 0,50 0,-50-25,49 25,-49 0,25 0,25 0,-50 25,24-25,1 25,50 49,-26-24,26 49</inkml:trace>
  <inkml:trace contextRef="#ctx0" brushRef="#br2" timeOffset="725784.5125">24309 15205,'0'0,"-25"0,25 0,-25 0,-49 0,49 0,-49 0,49 0,-25 0,50 0,0 0,0-25,0 25,25-24,25 24,-25 0,24 0,1-25,49 25,-25 0,-24 0,-25 0,0 0,-25 0,0 0,-25 0,-50-25,-24 25,25-50,-25 26,24-1,1 0,49 25,25 0,0 0,0-25,25 25,-1-25,26 25,25 0,-1 0,25 0,0 0,-49 0,-25 0,-25 0,0 0,-25 0,-74-24,49-1,-49 25,-50-25,25 0,-25 0,75 25,24 0,1 0,49 0,24 0,51 0,-1 0,50 0,-25 25,1 0,-26-25,1 25,-75-25</inkml:trace>
  <inkml:trace contextRef="#ctx0" brushRef="#br0" timeOffset="737273.1696">24111 15131,'0'-25,"0"25,24-25,26 25,0-25,-1 25,-24-24,25-1,-26 25,26 0,-50 0,25-25,-25 25,-75 0,-24-50,-50 1,0 24,50 0,25 0,49 25,25 0,0 0,25-24,0 24,-1 0,51 0,-1 0,-24 0,0 0,-26 0,1 0,-25 0,0 0,0 0,-74 0,24 0,-24 0,24 0,25 0,0 0,25 0,50 0,24 24,26 1,49 25,-1-1,26 1,49 24,-74-24,-99 0,-26-50,-24 0,-24 0,-1 0,0 0,-25 0,-24 0,24 24,1-24,-1 0,-24 0,49 0,-49 0,49 0,0 0,25 0,0 0,0-24,0 24,25 0,-25-25,49 25,1-25,24 25,26 0,-76-25,26 25,-25 0,-25-25,0 1,0-1,-25 0,0-25,-49 26,-25-26,-1 0,1 26,25-1,24 0,25 25,25-25,25 25,0 0,0 0,24 0,26-25,-26 25,-49 0,25 0,0-24,-25 24,0 0,-25 0,25 0,-25 0,25 0,0 0,75 0,24 49,25-49,25 50,-50-25,-25 24,-49-49,-25 0,-25 0,-24 25,-1-25,1 0,-26 25,-24 0,0-25,24 24,1-24,0 25,24-25,25 25,0-25,25 0,0 0,25 25,25-25,49 49,-25-24,1-25,-75 0,0 25,-25 0,-25-25,-49 0,-50 0,-24 0,-26 0,26-25,-26 0,75 0,75 25,49 0,24 25,51-25,74 25,24 25,-24-1,25 1,-100-25,1-25,-51 24,-24-24,-24 0,-1 25,-74-25,-1 25,26 0,-1-25,51 0,-26 0,50 0,0 0,25 0,74 25,25-25,25 25,49-1,-49 1,-99 0,-25-25,-25 0,0 25,-50 0,0-25,-24 24,-25 1,0 0,-1-25,-24 25,25-25,49 0,50 0,0 0,25 0,25 0,49 0,25 0,25 25,25-1,-1 1,-49 0,-99-25,-25 25,0-25,-50 25,1-25,-26 24,-49-24,0 25,0-25,25 0,25 0,-1 0,51 0,24 0,49 0,1 0,49 0,-49 0,-1 0,1 25,-25-25,-25 0,24 0,-24 0,0 0,0 25,-24 0,-1 24,-74-24,24 25,-24-26,-25 1,49-25,26 25,-1-25,50 0,50 0,74 0,25 0,0 0,24 74,-24-49,-99-25,-50 0,0 25,0-25,0 0,0 0,-25 0,-25 25,-24 0,-25-1,-25-24,24 25,51-25,-1 0,1 0,49 0,0 0,0 0,49 0,26 0,49 0,24 25,-48 0,-1 0,-50 0,-49-25,0 24,-24-24,-51 25,1 0,-1-25,-49 25,50-25,0 0,24 0,50 0,0 0,0 0,74 0,50 0,0 0,0 25,0-1,0 1,-99 0,0-25,-25 25,-25-25,-24 25,-1 24,-49-49,0 0,24 0,1 0,-25 0,49 0,0 0,1 0,49 0,0 0,25 0,-1 0,26 0,24 0,1 0,-1 0,-24 0,-1 0,-49 0,0 0,0 0,0 0,-24 50,-26-25,-24-1,-26 26,-24-25,-24 24,73-49,25 0,1 25,24-25,25 0,50 0,74 0,-25 0,25 50,-50-25,1-1,-1 1,-74 0,0 0,0-25,-25 49,-24-24,-1 0,1 0,-26 0,26-1,49-24,-50 25,50-25,0 25,0-25,50 0,-1 25,26 0,-75-1,0-24,0 25,0 0,0 0,-50 49,50-49,-50 0,50 0,-49 0,49-25,25 0,-1 0,26 0,-25 0,0 0,-1 0,-24 0,-49 0,-50-50,-1 50,51-50,-1 1,0-1,26 0,-1-24,25 24,25 1,-1 24,51-49,49 49,25 0,24 0,-73 0,-26 25,-24 0,-50 0,0 0,-25-24,-99-1,-50-25,1 1,24-1,49 25,26 0,49 25,25-24,0 24,25-50,0 25,24 0,1 1,25 24,-1-25,0 0,-24 25,0-25,-75 25,-99 0,-50-25,-24-24,24 24,75 25,49 0,50-25,0 25,25-25,25 25,49-24,-25-1,-24 0,-1 25,1-25,-25-25,0 50,-25-24,0 24,0-25,0 0,0 0,49 0,-24-24,0 24,74-25,-49 26,-1-26,1 50,-25-25,-25 0,-25 25,-49-24,-75-1,49-25,1 25,25 1,74 24,0-25,0 0,49 25,1-50,0 26,24 24,1 0,-1 0,-49 0,0 0,-1 0,1 24,0-24,0 25,-25-25,0 0</inkml:trace>
  <inkml:trace contextRef="#ctx0" brushRef="#br0" timeOffset="740200.337">18902 15280,'49'0,"-24"0,-25 0,25 0,-25 0,-50 0,-74-25,-50 0,1 0,-1 0,1-24,73-1,100 50,0 0,0-25,75 25,-50 0,49 0,-24 0,24 0,-24 0,-50 0,-25 0,0 0,-25 0,1 25,-26-25,1 0,49 0,-24 25,24 0,25-25,-25 0,25 25,50-1,-1-24,50 25,25 25,0-25,0 24,-49-24,-26-25,-49 0,0 25,0-25,0 50,0-50,-49 24,-1 26,-24-25,24 24,1-49,-1 25,-49 0,49 0,1-25,-1 0,25 25,25-25,50 24,49-24,-25 25,1 25,-1-25,-24-1,-25 26,-1-50,1 25,-25 0,25 24,-25-24,0 0,0 24,0-49,-50 50,26-25,-1 0,-74-25,49 24,25-24,-24 25,49 0,0-25,0 0,24 0,76 25,-51 24,-24-49,0 0,-25 25,49-25,-49 25,25 0,-25 0,25 24,-25-49,0 50,0-25,-25 0,-24-1,-26-24,26 25,-1 0,-49 0,49-25,25 0,1 0,24 25,124 24,74 26,0-26,-24 1,-75-1,-49-24,-25-25,-25 25,0-25,0 25,-50 0,-49-1,-75-24,1 25,-51-25,76 0,-1 0,0 0,75 0,49 0,25 0,49 25,100 25,74-1,-123 1,-1-25,-99-25,0 0,25 0,-25 0,0 24,-75-24,-49 0,-49 0,-1 0,75 0,24 0,50 0,25 0,0 0,25 50,75 0,-26 24,-24-49,-50-25,0 25,0 0,0-25,-100 0,-49 0,-24 0,-1 0,75 0,25 0,74 0,0 0,0 0</inkml:trace>
  <inkml:trace contextRef="#ctx0" brushRef="#br0" timeOffset="745537.6422">2481 15528,'0'0,"-50"25,1-25,-26 0,-24 24,0-24,-50 0,25 0,-99 0,49 0,25 0,-24 0,49 0,49 25,26-25,24 0,25 25,74 0,25 0,100 74,49-50,-25-24,50 0,0 25,49-26,-123 1</inkml:trace>
  <inkml:trace contextRef="#ctx0" brushRef="#br0" timeOffset="746082.6734">3051 15999,'0'0,"-99"0,-75 0,-74-50,50 50,-25 0,0 0,-26 0,51 0,74 0,50 0,74 0,0 0,0 0,124 0,124 0</inkml:trace>
  <inkml:trace contextRef="#ctx0" brushRef="#br0" timeOffset="746619.7041">2927 15875,'0'0,"0"-25,0 25,-25 0,-74 0,-124-25,25 1,-1-1,50 25,50 0,50 0,49 25,0-25,0 0,74 24,100 1,-1 0,1 0,-1 0,-49-1,-124 1,-49-25,-75 0,-50 0,1 0,24 25,25 0,49 0,51-1,-1-24,25 0,0 0,0 25,25 0,74-25,50 25,24 0,1-1,24 1,-49 0,-75 0,-49-25,-25 25,-25-25,-99 0,-49 0,-1 0,1 0,24 0,74 24,26-24,49 25,25-25,173 25,50 25,50-25,49 24,0 26</inkml:trace>
  <inkml:trace contextRef="#ctx0" brushRef="#br0" timeOffset="748431.8079">3820 16594,'0'0,"-49"0,-100 0,-124-49,-49 24,123 25,1 0,98 0,-24 0,100 0,-1 0,50 0,-1 0,51 0,24 0,0 0,0 0,-24 0,-75 0,0 0,0 0,-75 0,-148 25,-25 0,50-1,-1 26,75-25,75 24,-1-24,50-25,74 25,125 25,49-26,50 1,49 25,-74-1,-75-24,-49-25,-149 0,0 0,-25 0,-74 0,-75 0,1 0,24 0,50 25,49 0,0-25,75 0,74 25,50-1,-49-24,-51 0,-49 25,-49-25,-100 0,0 0,25 0,0 25,99-25,0 25,25-25,75 0,98 0,1 0,0 0,-50 0,-25 0,-25 0,-74-25,-25 25,-24 0,-75 0,-25 0,50 0,24 25,26-25,-1 0,50 0,0 0,0 0,74 0,50 0,25 0,25-25,-25-25,-75 1,1 24,-26 0,-49 25,0 0,0 0,-49 0,-51 0,-48 0,-1 0,0 0,50 0,49 0,50 0,0 0,99-25,-24 1,-1-1,50 0,-49 0,-26 0,-24 25,-25 0,0 0,-50 0,1 25,-26-25,1 25,24 0,1 0,24-25,25 0,0 0,25 0,49 0,1 0,-26 0,1 0,-25 0,-25 24,0 1,-25 0,-25 0,1-25,-1 0,25 25,0-25,25 0,0 0,0-25,0 0,0 0,0-24,0 49,0-25,0 25,0 0,-24-25,-76 0,-49-24,-24-1,24 25,99 0,1 25,49 0,25 0,24 0,125 0,-25 0,-1 0,1 0,-49 0,-51 0,-49 0,-25 0,-49 0,24 0,-24 0,-25 0,49 0,-24 0,24 0,50 0,0-24,0 24,0-25,0 0,25 0,24 25,26-25,24 25,-49 0,-50 0</inkml:trace>
  <inkml:trace contextRef="#ctx0" brushRef="#br0" timeOffset="754200.1378">16545 15032,'0'0,"25"0,0 0,-1 0,1-25,0 25,0 0,-25-25,25 25,-25 0,25 0,-1 0,-24 0,25-25,25 25,-50 0,49 0,-24-25,0 25,0-24,-25 24,25 0,-1 0,-24 0,0-25,25 25,-25 0,25 0,0 0,-25 0,25 0,-25 0,24 0,-24 0,25 0,0 0,-25-25,25 25,-25 0,25 0,-1 0,1 0,-25-25,0 25,25 0,0 0,-25 0,25 0,-25 0,24 0,-24 0,50 0,-50 0,25 0,-25 0,25 0,-1 0,1 0,0 0,0 0,-25 0,25 0,-25 0,24 0,1 0,0 25,0-25,25 0,-26 25,1 0,50-25,-75 0,24 0,1 0,0 0,-25 0,25 0,-25 0</inkml:trace>
  <inkml:trace contextRef="#ctx0" brushRef="#br0" timeOffset="754743.1688">17860 15007,'-50'0,"-24"49,24-49,-49 25,49-25,1 25,24 0,0-25,25 0,0 0,50 0</inkml:trace>
  <inkml:trace contextRef="#ctx0" brushRef="#br0" timeOffset="757505.3268">17661 15106,'-25'0,"1"0,-76 0,51 25,-26 0,51-25,-26 0,25 0,25 0,75 0,-1 0,0 0,1-25,-1 25,-49-25,25 25,-50 0,-75 0,-24 0,-75 0,50 0,-49 0,-1 0,75 0,25 0,24 0,25 0,25 25,50-25,49 25,0-1,50 1,0 0,24 0,-49 0,25-1,-49-24,-51 0,-49 0,25 0,0 0,-50 0,-49 0,-51 0,-48 0,49 0,25 25,49 0,0 0,26-25,24 0,24 0,51 0,74 25,49 24,-24-24,49 25,-25 49,-49-49,-124-50,-25 0,0 0,-99 0,0 0,-25 0,-50 0,0 0,-24 0,-1 0,-24 0,0 24,49-24,25 25,50 0,50 0,49-25,74 0,50 49,75-24,49 0,0 25,-25-26,0 1,-124 0,-49-25,-50 0,-25 0,-24 25,-100-25,49 25,-73-25,49 0,-50 0,100 24,-25-24,99 0,0 0,24 0,125 25,50 0,-1 0,25 0,50 49,-25-49,-49 24,-100-49,-74 0,-25 25,-75-25,-24 0,-25 0,-74 0,-50-25,-1-24,-23 24,-1-25,74 26,50 24,100 0,49 0,149 0,74 74,99 0,26 51,-1-51,0 50,25 0,-148-74,-224-50,-25 0,-99 0,-50 0,-24-25,-1 0,1 0,49 25,50 0,49 0,25 0,25 0,0 0,0 0,100 25,-1 0,-25-25,-24 0,-25 0,-25 0,-25 0,-50 0,1 0,-25 0,24 25,1-25,-1 0,26 24,24 1,25-25,0 0,74 25,75-25,-49 25,24 0,-50-25,-49 0,-25 0,-25 0,-49 24,-26-24,-49 25,1 0,24 0,0 0,49-1,26 1,24-25,25 0,0 0,25 25,49 0,50 0,99 24,-24 1,24 24,-149-74,-49 0,-25 25,-25-25,-24 0,-50 25,-1 0,-24-1,0-24,25 25,25-25,24 25,25 0,25-25,0 25,25 0,25-1,49 26,25 0,-99-50,-25 0,24 0,-24 0,0 0,-49 24,-1-24,1 0,24 0,0 0,-25 0,26 0</inkml:trace>
  <inkml:trace contextRef="#ctx0" brushRef="#br0" timeOffset="760672.508">8434 15106,'0'0,"25"0,24 0,1-25,0 25,-26-25,76 25,-51-24,1-1,-1 0,26 25,-26 0,1 0,-25 0,24 0,1 0,-25-25,24 25,-49 0,25 0,-25 0,25 0,-25 0,25 0,0 0,0 0,24 0,-24 0,25 0,-26 25,1-25,-25 0,50 25,-1-25,1 0,-25 25,24-1,-24 1,25-25,-25 25,24 0,-24-25,0 25,0-25,-25 0,24 0,-24 0,25 24,0-24,0 0,-25 0,49 0,-24 25,0-25,-25 0,25 0,-25 0,25 0,-1 0,1 0,-25 0,25 0,0 0,0-25,0 25,-25-24,24 24,-24 0,25 0,-25 0,0-25,25 25,0 0,0 0,-25 0,49 0,-24 0,0 0,-25 0,25 0,-25 0,24 0,-24 0,50 0,-25 0,0 0,-25 0,24 0,-24 0,25 0,0 0,-25 0,25 0,0 0,-1 0,1 0,-25 0</inkml:trace>
  <inkml:trace contextRef="#ctx0" brushRef="#br0" timeOffset="762697.6238">10989 15056,'0'0,"0"0,-25 0,0-24,0 24,1 0,-26-25,25 25,-24 0,-26 0,26 0,-1 0,25-25,-49 25,74 0,-25 0,25 0,-50 0,1 0,49 0,-25 0,0 0,25 0,-25 0,0 0,1 0,-1 0,0 0,0 0,25 0,-25 0,25 0,-24 0,-1 0,0 0,0 0,0 25,-49-25,49 0,25 0,-25 0,1 0,-1 0,25 0,-25 0,0 0,0 0,1 0,-1 0,25 0,-25 0,0 0,0 0,1 0,24 0,-25 0,-25 0,1 0,-1 0</inkml:trace>
  <inkml:trace contextRef="#ctx0" brushRef="#br0" timeOffset="765415.7792">9724 15180,'0'0,"-25"0,-25 0,1 0,-50 0,-50 0,25 0,-25 0,50 0,24 0,50 0,1 0,24 25,0-25,49 0,100 50,74-1,1 51,73-26,-98-24,-75-1,-100-24,-24-25,-74 0,-75 0,-49 0,-1 0,-24 0,-25 0,74 0,75 0,74 0,50 25,99 0,75 0,98 24,26-24,24 49,-49-24,-75-25,-149-25,-74 25,-24-25,-51 0,-74 0,-49-25,24 0,1 0,-51 0,-24 25,25 0,49 0,26 0,73 0,75 0,25 0,99 25,74 50,51-51,-1 1,-75 0,-98 0,-51-25,-24 25,-24-25,-76 0,-73 0,-26 0,-24 0,49 0,75 0,25 24,49 1,0-25,25 0,0 25,124 25,75-1,123 75,125 25,74 74,-199-49,-124-75,-173-74,-25 0,-49-25,-51 0,-98 0,-50-25,49-25,1 26,-25 24,99 0,25 0,24 0,75 0,0 24,75-24,98 25,1 0,-75-25,0 25,-49-25,-50 0,0 0,-75 0,-73 0,-1 0,25 0,49 0,1 0,74 0,0 25,-25-25,25 0,50 49,49 1,50-1,24 75,-49-99,-74 0,-50-25,-25 0,-74 0,-75 0,26 0,24 0,24 0,76 25,-1-25,25 0,25 25,49 74,149-25,25 26,25 48,-50-73,-123-26,-100-24,0-25,-124 0,-199-74,25 49,1-25,73 26,100 24,75 0,49 0,0 0,25 0,74 24,75 26,49 24,25 1,-50-26,-49 1,-124-50,-25 0,-25 0,-49 0,-100 0,100 0,-1 0,75 25,-25-25,25 25,100-1,48 51,1-1,-74-24,-51-50,-48 0,-26 0,-49-25,0 0,-1 25,76 0,24 0,24 25,76 0,73 74,-49-74,-74 0,-50-25,-174-25,-99-50,1 26,73 24,75 25,99 0,25 0,75 0,74 50,-1-26,-24 26,-74-50,-50 0,0 0,-25 0,-24-25,-1 25</inkml:trace>
  <inkml:trace contextRef="#ctx0" brushRef="#br0" timeOffset="768119.934">18207 17785,'-25'0,"-24"0,-51 0,1 0,-25 0,25 0,0 25,49-25,-49 0,74 25,25-25,50 0,24 0,0 0,-24 0,0 0,-25 0,-25 0,0 0,-75 0,-74 49,-24-24,24 25,50-26,-1 1,26-25,49 25,-24 0,49-25,0 0,0 0,0 0,24 0,26 0,0 0,-26 0,26 0,-50 0,-25 0,-74 25,-25-1,0-24,-25 25,75 0,-1 0,50 0,1-25,48 24,125 26,50 0,-26-1,-24-24,-99 0,-50-25,0 0,-99 0,-25 0,-25 25,74-1,1-24,24 25,25 0,25-25,0 0,0 0,50 25,49 25,1-26,-51-24,-49 0,0 0,-74 0,-26 0,1 0,0 25,49-25,26 25,24-25,0 25,24 0,26-1,24 51,50-50,-99-1,25 1,-50-25,-50 0,-74 0,0 0,50 0,-1 0,51 0,24 0,49 0,50 0,50-25,25 1,24-1,-24 0,0-25,-100 26,-49 24,-25-25,0 0,-99 0,-50-49,50 24,-25 25,99 25,25 0,49-25,26 25,49-24,25-1,24-25,1-24,-25 49,-75 25,-49-25,-25 25,-50-25,-49 25,-25-24,74 24,26 0,24 0,0 0,74 0,0 0,51-50,-26 25,0-24,0 24,0 25,50-25,-74 25,-26-25,-24 0</inkml:trace>
  <inkml:trace contextRef="#ctx0" brushRef="#br0" timeOffset="768665.9652">18455 17983,'0'0,"-25"-24,-24-1,-26 0,26 25,49 0,-25 0,25 0,74 0,25 0,25-50,-74 26,0-1,-50 25,0-25,-25 0,-25 25,25 0</inkml:trace>
  <inkml:trace contextRef="#ctx0" brushRef="#br0" timeOffset="773080.2176">24507 15627,'25'0,"0"0,-25 0,-25 25,0-25,-24 25,-26-1,1 26,24-25,26 0,-1-25,0 0,25 0,25 24,24 1,1-25,-25 25,0 0,-25-25,0 25,-50-1,0 26,-49 0,0-26,-25 51,74-26,-24-24,74 0,-25-25,25 25,0-25,25 25,24-25,26 49,-1 1,-24-25,-25-25,-25 0,-50 0,0 25,1-1,-1-24,25 25,25-25,50 25,-50-25,25 0,0 0,-25 0,-25 0,0 25,-25 0,-24-1,-25 1,24 0,26 0,49-25,0 25,49-1,26 26,-26-25,-24-25,-25 25,-49-25,-26 24,1 26,-75-25,50 0,24-1,75 1,0-25,0 25,25 0,74 0,-24-1,-26-24,-24 25,-25-25,0 0,0 25,0-25,0 25,-25-25,25 0,25 0,0 0,-25 0,50-25,-26 25,1 0,0 0,0 0,24 0,-24 0,0 0,0 0,-25 0,49-25,-24 25,25 0,-25 0,-1 0,-24-25,25 25,0 0,-25 0,0 0,0-24,-25 24,0 0,1 24,-51 1,50 0,25-25,-24 25,24-25,24 25,26-25,24 0,-24 24,-25-24,25 0,-50 0,-25 0,-25 25,-24 0,24 0,0 0,26-25,-1 24,25-24,0 0,25 25,-1 0,1-25,-25 0,0 25,0-25,0 25,0-25,0 24,0 1,0-25,0 0,25 0,0 0,-25 25,25-25,-25 0,0 0,-50 0,-24 25,-1-25,26 25,-1 0,50-25,0 24,0-24,0 0,25 0,49 25,1 0,-1 0,-24 0,-26-25,26 0,-50 0,0 0,0 0,-25 0,25 0,-25 0,50 0,-25 24,25-24,-25 0,50 0,-25 0,-1 0,1 0,25 0,-25 0,-1 0,26 0,-50 0,0 0,0 0,-25 0,-24 0,-26 0,1 0,24 0,0 25,1-25,49 0,0 25,0-25,49 25,26 0,-25-1,24-24,-24 0,-26 0,26 0,-25 0,-25 0,-25 0,0 0,-24 0,49 0,-25 0,0 25,0-25,25 0,0 25,0 0,0-25,0 25,25-25,25 49,-26-49,1 0,-25 25,25-25,-25 25,0-25,0 25,0-25,-74 0,24-25,25 25,0 0,1 0,24 0,0 0,0 25,0-25,24 0,26 0,0 0,-26 0,1 0,-25 0,0 0,0 0,-25 0,1 0,-26 0,0 0,26 0,-26 24,25 1,0-25,25 0,0 0,25 0,0 0,-25 25,25-25,24 0,1 0,-25 0,0 0,-1 25,-24-25,0 0,0-25,25 25,-25-25</inkml:trace>
  <inkml:trace contextRef="#ctx0" brushRef="#br0" timeOffset="777360.4625">3448 15528,'0'0,"-25"0,-74 0,-25 0,-25 0,25 0,-49 0,-1 0,75 0,-50 0,50 0,24 0,1 0,0 0,49 0,25 0,0 0,25 0,74 0,74 0,26 0,24 0,-74 0,25-25,-50 0,-100 0,1 25,-25 0,0 0,-25-49,-74-1,-99 0,-75-49,-25 50,25 24,50 0,99 25,-25 0,-24 0,49 0,74 0,25 0,25 0,50-25,123 25,125 0,0 0,-50 0,-99 0,-100 0,-49 0,0 0,-25 0,-24 25,-1 25,-49-26,-25 1,50 0,-1 25,26-26,24-24,0 0,25 25,0-25,25 0,-25 0,-25 25,-25 0,-49-25,-75 25,1 0,24-1,75 1,24-25,25 0,25 0,-49 0,-26 25,-74 0,50 0,49-25,50 0,50 0,99 0,99 0,50 0,-26 0,-23 0,-101 0,1 0,-74 0,-51 0,-24 0,-24 0,-26 24,-99-24,-24 25,-1 0,25 25,75-1,-1-24,50-25,25 0,50 0,124 0,173 0,50 0,24 0,-73 50,-175-26,-148-24,-50 25,-99-25,-99 0,-25 75,50-51,-26 1,51 0,-1 0,25 24,0 1,75-50,0 25,49 0,50-25,24 0,100 0,25 24,49 26,-49-25,24 24,-24-24,-50 0,-124-25,-25 25,-99 0,-50 0,1-1,-1 26,25 0,75-50,49 24,25 1,0-25,50 0,173 75,-25-51,50 1,-74 0,-75-25,-25 0,-123 25,-125-25,-99 74,25-49,75 25,49-1,74-24,25 0,25-25,0 0,25 25,50-1,98 1,50 0,-24-25,24 0,-74 0,-75 0,-74 0,-49 0,-150 25,1-25,24 25,100-25,49 24,0 1,25-25,25 25,25 0,123 24,50 26,1-50,-51-1,-98 1,-50-25,-25 0,-50 0,0 0,-24 50,49-50,0 25,25 0,0-25,75 49,148 1,50-1,-75-49,-49 25,-124-25,-25 0,-50 0,-99-25,-74 25,0 0,49 0,50 0,50 25,49-25,25 0,0 0,50 25,74-25,0 0,-25 0,-49 0,-50 0,0 0,0 0,-75-25,-49 0,0 1,0 24,50 0,49 0</inkml:trace>
  <inkml:trace contextRef="#ctx0" brushRef="#br1" timeOffset="801431.8393">19224 14114,'0'25,"0"-25,0 24,0 1,0-25,-25 25,25-25,0 25,0-25,0 25,0-1,0-24,0 0,0 25,0-25,0 25,0 0,0-25,-25 0,25 25,0-25,0 25,0-25,-24 24,24-24,0-24,0 24,0-25,0 25,0-25,0 25,0-25,0 25,24 0,-24-25,0 25,0-25,0 25,0-24,25 24,-25-25,0 25,0-25,0 25,0 0,0-25,0 25,0-25,0 25,0-24,25 24,-25 0,0-25,0 0,0 25,0 0,0-25,0 25,0-25,25 1,-25 24,0-25,0 25,25 0,-25-25,0 25,0 0,0-25,24 25,-24-25,0 25,0 0,25 0,0-24,-25 24,0 0,25 0,-25-25,0 25,25-25,-25 25</inkml:trace>
  <inkml:trace contextRef="#ctx0" brushRef="#br1" timeOffset="803623.9647">19249 14089,'0'0,"0"0,0 0,0 25,0 0,0-25,25 0,-25 24,0-24,0 25,0-25,0 25,0 0,0-25,0 25,0-25,0 24,0 1,0-25,0 25,0 0,0 0,0-25,24 25,-24-25,0 24,0-24,0 25,0 0,0-25</inkml:trace>
  <inkml:trace contextRef="#ctx0" brushRef="#br1" timeOffset="809024.2734">23143 14163,'0'0,"0"0,0 0,0 25,0-25,0 0,0 25,0-25,0 25,-25-25,25 25,0-25,-24 0,24 0,0 0,0-25,0 25,0-25,24 25,-24 0,0-25,0 25,0 0,0-25,0 1,0 24,25 0,-25-25,0 25</inkml:trace>
  <inkml:trace contextRef="#ctx0" brushRef="#br1" timeOffset="811290.4032">22870 14139,'0'0,"0"0,0 24,25-24,-25 25,0 0,0-25,-25 0,25 0,0-25,0 25,-25 0,25-25,0 25,0-24,0-1,0 25,0-25,0 25,0-25,0 25,0-25</inkml:trace>
  <inkml:trace contextRef="#ctx0" brushRef="#br1" timeOffset="823360.0935">1216 17512,'-25'0,"0"0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8FA2-E64A-46BD-8931-E05EC18627CC}" type="datetimeFigureOut">
              <a:rPr lang="cs-CZ" smtClean="0"/>
              <a:t>31.3.2011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02CD0-F6DE-422F-9B82-6C9A635A0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312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8FA2-E64A-46BD-8931-E05EC18627CC}" type="datetimeFigureOut">
              <a:rPr lang="cs-CZ" smtClean="0"/>
              <a:t>31.3.2011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02CD0-F6DE-422F-9B82-6C9A635A0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174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8FA2-E64A-46BD-8931-E05EC18627CC}" type="datetimeFigureOut">
              <a:rPr lang="cs-CZ" smtClean="0"/>
              <a:t>31.3.2011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02CD0-F6DE-422F-9B82-6C9A635A0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143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8FA2-E64A-46BD-8931-E05EC18627CC}" type="datetimeFigureOut">
              <a:rPr lang="cs-CZ" smtClean="0"/>
              <a:t>31.3.2011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02CD0-F6DE-422F-9B82-6C9A635A0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143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8FA2-E64A-46BD-8931-E05EC18627CC}" type="datetimeFigureOut">
              <a:rPr lang="cs-CZ" smtClean="0"/>
              <a:t>31.3.2011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02CD0-F6DE-422F-9B82-6C9A635A0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1579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8FA2-E64A-46BD-8931-E05EC18627CC}" type="datetimeFigureOut">
              <a:rPr lang="cs-CZ" smtClean="0"/>
              <a:t>31.3.2011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02CD0-F6DE-422F-9B82-6C9A635A0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1532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8FA2-E64A-46BD-8931-E05EC18627CC}" type="datetimeFigureOut">
              <a:rPr lang="cs-CZ" smtClean="0"/>
              <a:t>31.3.2011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02CD0-F6DE-422F-9B82-6C9A635A0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850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8FA2-E64A-46BD-8931-E05EC18627CC}" type="datetimeFigureOut">
              <a:rPr lang="cs-CZ" smtClean="0"/>
              <a:t>31.3.2011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02CD0-F6DE-422F-9B82-6C9A635A0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46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8FA2-E64A-46BD-8931-E05EC18627CC}" type="datetimeFigureOut">
              <a:rPr lang="cs-CZ" smtClean="0"/>
              <a:t>31.3.2011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02CD0-F6DE-422F-9B82-6C9A635A0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523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8FA2-E64A-46BD-8931-E05EC18627CC}" type="datetimeFigureOut">
              <a:rPr lang="cs-CZ" smtClean="0"/>
              <a:t>31.3.2011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02CD0-F6DE-422F-9B82-6C9A635A0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054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8FA2-E64A-46BD-8931-E05EC18627CC}" type="datetimeFigureOut">
              <a:rPr lang="cs-CZ" smtClean="0"/>
              <a:t>31.3.2011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02CD0-F6DE-422F-9B82-6C9A635A0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698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78FA2-E64A-46BD-8931-E05EC18627CC}" type="datetimeFigureOut">
              <a:rPr lang="cs-CZ" smtClean="0"/>
              <a:t>31.3.2011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02CD0-F6DE-422F-9B82-6C9A635A0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6731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customXml" Target="../ink/ink6.xml"/><Relationship Id="rId18" Type="http://schemas.openxmlformats.org/officeDocument/2006/relationships/image" Target="../media/image10.emf"/><Relationship Id="rId26" Type="http://schemas.openxmlformats.org/officeDocument/2006/relationships/image" Target="../media/image14.emf"/><Relationship Id="rId39" Type="http://schemas.openxmlformats.org/officeDocument/2006/relationships/customXml" Target="../ink/ink19.xml"/><Relationship Id="rId21" Type="http://schemas.openxmlformats.org/officeDocument/2006/relationships/customXml" Target="../ink/ink10.xml"/><Relationship Id="rId34" Type="http://schemas.openxmlformats.org/officeDocument/2006/relationships/image" Target="../media/image18.emf"/><Relationship Id="rId42" Type="http://schemas.openxmlformats.org/officeDocument/2006/relationships/image" Target="../media/image22.emf"/><Relationship Id="rId47" Type="http://schemas.openxmlformats.org/officeDocument/2006/relationships/customXml" Target="../ink/ink23.xml"/><Relationship Id="rId50" Type="http://schemas.openxmlformats.org/officeDocument/2006/relationships/image" Target="../media/image26.emf"/><Relationship Id="rId55" Type="http://schemas.openxmlformats.org/officeDocument/2006/relationships/customXml" Target="../ink/ink27.xml"/><Relationship Id="rId63" Type="http://schemas.openxmlformats.org/officeDocument/2006/relationships/customXml" Target="../ink/ink31.xml"/><Relationship Id="rId68" Type="http://schemas.openxmlformats.org/officeDocument/2006/relationships/image" Target="../media/image35.emf"/><Relationship Id="rId76" Type="http://schemas.openxmlformats.org/officeDocument/2006/relationships/image" Target="../media/image39.emf"/><Relationship Id="rId84" Type="http://schemas.openxmlformats.org/officeDocument/2006/relationships/image" Target="../media/image43.emf"/><Relationship Id="rId7" Type="http://schemas.openxmlformats.org/officeDocument/2006/relationships/customXml" Target="../ink/ink3.xml"/><Relationship Id="rId71" Type="http://schemas.openxmlformats.org/officeDocument/2006/relationships/customXml" Target="../ink/ink35.xml"/><Relationship Id="rId2" Type="http://schemas.openxmlformats.org/officeDocument/2006/relationships/image" Target="../media/image3.png"/><Relationship Id="rId16" Type="http://schemas.openxmlformats.org/officeDocument/2006/relationships/image" Target="../media/image9.emf"/><Relationship Id="rId29" Type="http://schemas.openxmlformats.org/officeDocument/2006/relationships/customXml" Target="../ink/ink14.xml"/><Relationship Id="rId11" Type="http://schemas.openxmlformats.org/officeDocument/2006/relationships/customXml" Target="../ink/ink5.xml"/><Relationship Id="rId24" Type="http://schemas.openxmlformats.org/officeDocument/2006/relationships/image" Target="../media/image13.emf"/><Relationship Id="rId32" Type="http://schemas.openxmlformats.org/officeDocument/2006/relationships/image" Target="../media/image17.emf"/><Relationship Id="rId37" Type="http://schemas.openxmlformats.org/officeDocument/2006/relationships/customXml" Target="../ink/ink18.xml"/><Relationship Id="rId40" Type="http://schemas.openxmlformats.org/officeDocument/2006/relationships/image" Target="../media/image21.emf"/><Relationship Id="rId45" Type="http://schemas.openxmlformats.org/officeDocument/2006/relationships/customXml" Target="../ink/ink22.xml"/><Relationship Id="rId53" Type="http://schemas.openxmlformats.org/officeDocument/2006/relationships/customXml" Target="../ink/ink26.xml"/><Relationship Id="rId58" Type="http://schemas.openxmlformats.org/officeDocument/2006/relationships/image" Target="../media/image30.emf"/><Relationship Id="rId66" Type="http://schemas.openxmlformats.org/officeDocument/2006/relationships/image" Target="../media/image34.emf"/><Relationship Id="rId74" Type="http://schemas.openxmlformats.org/officeDocument/2006/relationships/image" Target="../media/image38.emf"/><Relationship Id="rId79" Type="http://schemas.openxmlformats.org/officeDocument/2006/relationships/customXml" Target="../ink/ink39.xml"/><Relationship Id="rId5" Type="http://schemas.openxmlformats.org/officeDocument/2006/relationships/customXml" Target="../ink/ink2.xml"/><Relationship Id="rId61" Type="http://schemas.openxmlformats.org/officeDocument/2006/relationships/customXml" Target="../ink/ink30.xml"/><Relationship Id="rId82" Type="http://schemas.openxmlformats.org/officeDocument/2006/relationships/image" Target="../media/image42.emf"/><Relationship Id="rId19" Type="http://schemas.openxmlformats.org/officeDocument/2006/relationships/customXml" Target="../ink/ink9.xml"/><Relationship Id="rId4" Type="http://schemas.openxmlformats.org/officeDocument/2006/relationships/image" Target="../media/image3.emf"/><Relationship Id="rId9" Type="http://schemas.openxmlformats.org/officeDocument/2006/relationships/customXml" Target="../ink/ink4.xml"/><Relationship Id="rId14" Type="http://schemas.openxmlformats.org/officeDocument/2006/relationships/image" Target="../media/image8.emf"/><Relationship Id="rId22" Type="http://schemas.openxmlformats.org/officeDocument/2006/relationships/image" Target="../media/image12.emf"/><Relationship Id="rId27" Type="http://schemas.openxmlformats.org/officeDocument/2006/relationships/customXml" Target="../ink/ink13.xml"/><Relationship Id="rId30" Type="http://schemas.openxmlformats.org/officeDocument/2006/relationships/image" Target="../media/image16.emf"/><Relationship Id="rId35" Type="http://schemas.openxmlformats.org/officeDocument/2006/relationships/customXml" Target="../ink/ink17.xml"/><Relationship Id="rId43" Type="http://schemas.openxmlformats.org/officeDocument/2006/relationships/customXml" Target="../ink/ink21.xml"/><Relationship Id="rId48" Type="http://schemas.openxmlformats.org/officeDocument/2006/relationships/image" Target="../media/image25.emf"/><Relationship Id="rId56" Type="http://schemas.openxmlformats.org/officeDocument/2006/relationships/image" Target="../media/image29.emf"/><Relationship Id="rId64" Type="http://schemas.openxmlformats.org/officeDocument/2006/relationships/image" Target="../media/image33.emf"/><Relationship Id="rId69" Type="http://schemas.openxmlformats.org/officeDocument/2006/relationships/customXml" Target="../ink/ink34.xml"/><Relationship Id="rId77" Type="http://schemas.openxmlformats.org/officeDocument/2006/relationships/customXml" Target="../ink/ink38.xml"/><Relationship Id="rId8" Type="http://schemas.openxmlformats.org/officeDocument/2006/relationships/image" Target="../media/image5.emf"/><Relationship Id="rId51" Type="http://schemas.openxmlformats.org/officeDocument/2006/relationships/customXml" Target="../ink/ink25.xml"/><Relationship Id="rId72" Type="http://schemas.openxmlformats.org/officeDocument/2006/relationships/image" Target="../media/image37.emf"/><Relationship Id="rId80" Type="http://schemas.openxmlformats.org/officeDocument/2006/relationships/image" Target="../media/image41.emf"/><Relationship Id="rId85" Type="http://schemas.openxmlformats.org/officeDocument/2006/relationships/image" Target="../media/image4.png"/><Relationship Id="rId3" Type="http://schemas.openxmlformats.org/officeDocument/2006/relationships/customXml" Target="../ink/ink1.xml"/><Relationship Id="rId12" Type="http://schemas.openxmlformats.org/officeDocument/2006/relationships/image" Target="../media/image7.emf"/><Relationship Id="rId17" Type="http://schemas.openxmlformats.org/officeDocument/2006/relationships/customXml" Target="../ink/ink8.xml"/><Relationship Id="rId25" Type="http://schemas.openxmlformats.org/officeDocument/2006/relationships/customXml" Target="../ink/ink12.xml"/><Relationship Id="rId33" Type="http://schemas.openxmlformats.org/officeDocument/2006/relationships/customXml" Target="../ink/ink16.xml"/><Relationship Id="rId38" Type="http://schemas.openxmlformats.org/officeDocument/2006/relationships/image" Target="../media/image20.emf"/><Relationship Id="rId46" Type="http://schemas.openxmlformats.org/officeDocument/2006/relationships/image" Target="../media/image24.emf"/><Relationship Id="rId59" Type="http://schemas.openxmlformats.org/officeDocument/2006/relationships/customXml" Target="../ink/ink29.xml"/><Relationship Id="rId67" Type="http://schemas.openxmlformats.org/officeDocument/2006/relationships/customXml" Target="../ink/ink33.xml"/><Relationship Id="rId20" Type="http://schemas.openxmlformats.org/officeDocument/2006/relationships/image" Target="../media/image11.emf"/><Relationship Id="rId41" Type="http://schemas.openxmlformats.org/officeDocument/2006/relationships/customXml" Target="../ink/ink20.xml"/><Relationship Id="rId54" Type="http://schemas.openxmlformats.org/officeDocument/2006/relationships/image" Target="../media/image28.emf"/><Relationship Id="rId62" Type="http://schemas.openxmlformats.org/officeDocument/2006/relationships/image" Target="../media/image32.emf"/><Relationship Id="rId70" Type="http://schemas.openxmlformats.org/officeDocument/2006/relationships/image" Target="../media/image36.emf"/><Relationship Id="rId75" Type="http://schemas.openxmlformats.org/officeDocument/2006/relationships/customXml" Target="../ink/ink37.xml"/><Relationship Id="rId83" Type="http://schemas.openxmlformats.org/officeDocument/2006/relationships/customXml" Target="../ink/ink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15" Type="http://schemas.openxmlformats.org/officeDocument/2006/relationships/customXml" Target="../ink/ink7.xml"/><Relationship Id="rId23" Type="http://schemas.openxmlformats.org/officeDocument/2006/relationships/customXml" Target="../ink/ink11.xml"/><Relationship Id="rId28" Type="http://schemas.openxmlformats.org/officeDocument/2006/relationships/image" Target="../media/image15.emf"/><Relationship Id="rId36" Type="http://schemas.openxmlformats.org/officeDocument/2006/relationships/image" Target="../media/image19.emf"/><Relationship Id="rId49" Type="http://schemas.openxmlformats.org/officeDocument/2006/relationships/customXml" Target="../ink/ink24.xml"/><Relationship Id="rId57" Type="http://schemas.openxmlformats.org/officeDocument/2006/relationships/customXml" Target="../ink/ink28.xml"/><Relationship Id="rId10" Type="http://schemas.openxmlformats.org/officeDocument/2006/relationships/image" Target="../media/image6.emf"/><Relationship Id="rId31" Type="http://schemas.openxmlformats.org/officeDocument/2006/relationships/customXml" Target="../ink/ink15.xml"/><Relationship Id="rId44" Type="http://schemas.openxmlformats.org/officeDocument/2006/relationships/image" Target="../media/image23.emf"/><Relationship Id="rId52" Type="http://schemas.openxmlformats.org/officeDocument/2006/relationships/image" Target="../media/image27.emf"/><Relationship Id="rId60" Type="http://schemas.openxmlformats.org/officeDocument/2006/relationships/image" Target="../media/image31.emf"/><Relationship Id="rId65" Type="http://schemas.openxmlformats.org/officeDocument/2006/relationships/customXml" Target="../ink/ink32.xml"/><Relationship Id="rId73" Type="http://schemas.openxmlformats.org/officeDocument/2006/relationships/customXml" Target="../ink/ink36.xml"/><Relationship Id="rId78" Type="http://schemas.openxmlformats.org/officeDocument/2006/relationships/image" Target="../media/image40.emf"/><Relationship Id="rId81" Type="http://schemas.openxmlformats.org/officeDocument/2006/relationships/customXml" Target="../ink/ink40.xml"/><Relationship Id="rId86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3.wdp"/><Relationship Id="rId4" Type="http://schemas.openxmlformats.org/officeDocument/2006/relationships/image" Target="../media/image11.png"/><Relationship Id="rId9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eb.quick.cz/mkorinek/ryby/zvirata/langusta.jpg" TargetMode="External"/><Relationship Id="rId13" Type="http://schemas.openxmlformats.org/officeDocument/2006/relationships/hyperlink" Target="http://vera-tydlitatova.eblog.cz/wp-content/uploads/eblog.cz/vera-tydlitatova/koraly.jpg" TargetMode="External"/><Relationship Id="rId3" Type="http://schemas.openxmlformats.org/officeDocument/2006/relationships/hyperlink" Target="http://media.novinky.cz/908/119083-original-2lwt7.jpg" TargetMode="External"/><Relationship Id="rId7" Type="http://schemas.openxmlformats.org/officeDocument/2006/relationships/hyperlink" Target="http://www.priroda.cz/clanky/foto/bohdal-kormoran-velky3.jpg" TargetMode="External"/><Relationship Id="rId12" Type="http://schemas.openxmlformats.org/officeDocument/2006/relationships/hyperlink" Target="http://tuleniaspol.webz.cz/kosatka1.jpg" TargetMode="External"/><Relationship Id="rId2" Type="http://schemas.openxmlformats.org/officeDocument/2006/relationships/hyperlink" Target="http://wallpapers-diq.com/wallpapers/15/Underwater_Scuba_Diving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enviport.cz/_app/Repository/yy2008/mm06/dd13/67543.jpg" TargetMode="External"/><Relationship Id="rId11" Type="http://schemas.openxmlformats.org/officeDocument/2006/relationships/hyperlink" Target="http://www.rekordy.org/obr/plejtvak_obrovsky.jpg" TargetMode="External"/><Relationship Id="rId5" Type="http://schemas.openxmlformats.org/officeDocument/2006/relationships/hyperlink" Target="http://www.national-geographic.cz/images/obr/seahorse_3.jpg" TargetMode="External"/><Relationship Id="rId10" Type="http://schemas.openxmlformats.org/officeDocument/2006/relationships/hyperlink" Target="http://krab.navajo.cz/krab-3.jpg" TargetMode="External"/><Relationship Id="rId4" Type="http://schemas.openxmlformats.org/officeDocument/2006/relationships/hyperlink" Target="http://osradost.cz/wp-content/gallery/motivy/delfin.jpg" TargetMode="External"/><Relationship Id="rId9" Type="http://schemas.openxmlformats.org/officeDocument/2006/relationships/hyperlink" Target="http://treska.navajo.cz/tresk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1" y="0"/>
            <a:ext cx="914339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2400" b="1" dirty="0" smtClean="0"/>
              <a:t>Šablona III/2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800" b="1" u="sng" dirty="0" smtClean="0">
                <a:latin typeface="Castellar" pitchFamily="18" charset="0"/>
              </a:rPr>
              <a:t>Život v oceánech</a:t>
            </a:r>
            <a:endParaRPr lang="cs-CZ" sz="4800" b="1" u="sng" dirty="0">
              <a:latin typeface="Castellar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Mgr. Lenka Nováková – 1.ZŠ Horní Slavkov</a:t>
            </a:r>
          </a:p>
          <a:p>
            <a:r>
              <a:rPr lang="cs-CZ" sz="2400" b="1" dirty="0" smtClean="0"/>
              <a:t>VY_32_INOVACE_16_ŽIVOT V OCEÁNECH-Z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25836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2"/>
            <a:ext cx="9143999" cy="6849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71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latin typeface="Castellar" pitchFamily="18" charset="0"/>
              </a:rPr>
              <a:t>Oceány tropického pásu</a:t>
            </a:r>
            <a:endParaRPr lang="cs-CZ" b="1" u="sng" dirty="0">
              <a:latin typeface="Castellar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08720"/>
            <a:ext cx="82296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V oceánech tropického pásu žije velké množství druhů mořských živočichů:</a:t>
            </a:r>
          </a:p>
          <a:p>
            <a:r>
              <a:rPr lang="cs-CZ" sz="3000" b="1" dirty="0" smtClean="0"/>
              <a:t>hvězdice</a:t>
            </a:r>
          </a:p>
          <a:p>
            <a:r>
              <a:rPr lang="cs-CZ" sz="3000" b="1" dirty="0" smtClean="0"/>
              <a:t>loděnky</a:t>
            </a:r>
          </a:p>
          <a:p>
            <a:r>
              <a:rPr lang="cs-CZ" sz="3000" b="1" dirty="0" smtClean="0"/>
              <a:t>žraloci</a:t>
            </a:r>
          </a:p>
          <a:p>
            <a:r>
              <a:rPr lang="cs-CZ" sz="3000" b="1" dirty="0" smtClean="0"/>
              <a:t>chobotnice</a:t>
            </a:r>
          </a:p>
          <a:p>
            <a:r>
              <a:rPr lang="cs-CZ" sz="3000" b="1" dirty="0" smtClean="0"/>
              <a:t>mořské sasanky</a:t>
            </a:r>
          </a:p>
          <a:p>
            <a:r>
              <a:rPr lang="cs-CZ" sz="3000" b="1" dirty="0" smtClean="0"/>
              <a:t>karety</a:t>
            </a:r>
          </a:p>
          <a:p>
            <a:r>
              <a:rPr lang="cs-CZ" sz="3000" b="1" dirty="0" smtClean="0">
                <a:solidFill>
                  <a:srgbClr val="FFFF00"/>
                </a:solidFill>
              </a:rPr>
              <a:t>KORÁLI</a:t>
            </a:r>
          </a:p>
          <a:p>
            <a:r>
              <a:rPr lang="cs-CZ" sz="3000" b="1" dirty="0" smtClean="0"/>
              <a:t>organismy jsou velmi pestře zbarveny</a:t>
            </a:r>
            <a:endParaRPr lang="cs-CZ" sz="3000" b="1" dirty="0"/>
          </a:p>
          <a:p>
            <a:endParaRPr lang="cs-CZ" sz="3000" b="1" dirty="0"/>
          </a:p>
        </p:txBody>
      </p:sp>
    </p:spTree>
    <p:extLst>
      <p:ext uri="{BB962C8B-B14F-4D97-AF65-F5344CB8AC3E}">
        <p14:creationId xmlns:p14="http://schemas.microsoft.com/office/powerpoint/2010/main" val="4292104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472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KORÁLI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VYTVÁŘEJÍ V MĚLKÝCH VODÁCH ÚTESY A DOKONCE CELÉ KORÁLOVÉ OSTROVY –ATOLY</a:t>
            </a:r>
          </a:p>
          <a:p>
            <a:r>
              <a:rPr lang="cs-CZ" sz="2800" b="1" dirty="0" smtClean="0"/>
              <a:t>TYPICKÉ PRO ATOLY JSOU MĚLKÉ LAGUNY UPROSTŘED</a:t>
            </a:r>
          </a:p>
          <a:p>
            <a:r>
              <a:rPr lang="cs-CZ" sz="2800" b="1" dirty="0" smtClean="0"/>
              <a:t>JSOU TO DROBNÍ ŽIVOČICHOVÉ S VÁPENITOU SCHRÁNKOU, TY ZŮSTÁVAJÍ PO UHYNULÝCH KORÁLECH A TVOŘÍ KORÁLOVÉ ÚTESY</a:t>
            </a:r>
            <a:endParaRPr lang="cs-CZ" sz="2800" b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/>
              <p14:cNvContentPartPr/>
              <p14:nvPr/>
            </p14:nvContentPartPr>
            <p14:xfrm>
              <a:off x="1321560" y="4973760"/>
              <a:ext cx="1500840" cy="1652400"/>
            </p14:xfrm>
          </p:contentPart>
        </mc:Choice>
        <mc:Fallback xmlns="">
          <p:pic>
            <p:nvPicPr>
              <p:cNvPr id="4" name="Rukopis 3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305720" y="4910400"/>
                <a:ext cx="1532520" cy="1779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Rukopis 4"/>
              <p14:cNvContentPartPr/>
              <p14:nvPr/>
            </p14:nvContentPartPr>
            <p14:xfrm>
              <a:off x="616320" y="5456160"/>
              <a:ext cx="1250640" cy="45000"/>
            </p14:xfrm>
          </p:contentPart>
        </mc:Choice>
        <mc:Fallback xmlns="">
          <p:pic>
            <p:nvPicPr>
              <p:cNvPr id="5" name="Rukopis 4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00480" y="5392440"/>
                <a:ext cx="1282320" cy="17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6" name="Rukopis 5"/>
              <p14:cNvContentPartPr/>
              <p14:nvPr/>
            </p14:nvContentPartPr>
            <p14:xfrm>
              <a:off x="705600" y="5456160"/>
              <a:ext cx="929160" cy="27000"/>
            </p14:xfrm>
          </p:contentPart>
        </mc:Choice>
        <mc:Fallback xmlns="">
          <p:pic>
            <p:nvPicPr>
              <p:cNvPr id="6" name="Rukopis 5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89760" y="5392440"/>
                <a:ext cx="960840" cy="15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7" name="Rukopis 6"/>
              <p14:cNvContentPartPr/>
              <p14:nvPr/>
            </p14:nvContentPartPr>
            <p14:xfrm>
              <a:off x="678960" y="5447160"/>
              <a:ext cx="1188000" cy="27000"/>
            </p14:xfrm>
          </p:contentPart>
        </mc:Choice>
        <mc:Fallback xmlns="">
          <p:pic>
            <p:nvPicPr>
              <p:cNvPr id="7" name="Rukopis 6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62760" y="5383440"/>
                <a:ext cx="1220040" cy="15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Rukopis 7"/>
              <p14:cNvContentPartPr/>
              <p14:nvPr/>
            </p14:nvContentPartPr>
            <p14:xfrm>
              <a:off x="500040" y="5420160"/>
              <a:ext cx="1036440" cy="54000"/>
            </p14:xfrm>
          </p:contentPart>
        </mc:Choice>
        <mc:Fallback xmlns="">
          <p:pic>
            <p:nvPicPr>
              <p:cNvPr id="8" name="Rukopis 7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84200" y="5356800"/>
                <a:ext cx="1068120" cy="18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9" name="Rukopis 8"/>
              <p14:cNvContentPartPr/>
              <p14:nvPr/>
            </p14:nvContentPartPr>
            <p14:xfrm>
              <a:off x="910800" y="5447160"/>
              <a:ext cx="804240" cy="98640"/>
            </p14:xfrm>
          </p:contentPart>
        </mc:Choice>
        <mc:Fallback xmlns="">
          <p:pic>
            <p:nvPicPr>
              <p:cNvPr id="9" name="Rukopis 8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894960" y="5383440"/>
                <a:ext cx="835920" cy="22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0" name="Rukopis 9"/>
              <p14:cNvContentPartPr/>
              <p14:nvPr/>
            </p14:nvContentPartPr>
            <p14:xfrm>
              <a:off x="1714680" y="5447160"/>
              <a:ext cx="360" cy="360"/>
            </p14:xfrm>
          </p:contentPart>
        </mc:Choice>
        <mc:Fallback xmlns="">
          <p:pic>
            <p:nvPicPr>
              <p:cNvPr id="10" name="Rukopis 9"/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698840" y="5383440"/>
                <a:ext cx="32040" cy="12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1" name="Rukopis 10"/>
              <p14:cNvContentPartPr/>
              <p14:nvPr/>
            </p14:nvContentPartPr>
            <p14:xfrm>
              <a:off x="1357560" y="5491800"/>
              <a:ext cx="196560" cy="473760"/>
            </p14:xfrm>
          </p:contentPart>
        </mc:Choice>
        <mc:Fallback xmlns="">
          <p:pic>
            <p:nvPicPr>
              <p:cNvPr id="11" name="Rukopis 10"/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341720" y="5428080"/>
                <a:ext cx="228240" cy="60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2" name="Rukopis 11"/>
              <p14:cNvContentPartPr/>
              <p14:nvPr/>
            </p14:nvContentPartPr>
            <p14:xfrm>
              <a:off x="1375200" y="5518440"/>
              <a:ext cx="429120" cy="18360"/>
            </p14:xfrm>
          </p:contentPart>
        </mc:Choice>
        <mc:Fallback xmlns="">
          <p:pic>
            <p:nvPicPr>
              <p:cNvPr id="12" name="Rukopis 11"/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1359360" y="5455080"/>
                <a:ext cx="460800" cy="14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3" name="Rukopis 12"/>
              <p14:cNvContentPartPr/>
              <p14:nvPr/>
            </p14:nvContentPartPr>
            <p14:xfrm>
              <a:off x="1410840" y="5607720"/>
              <a:ext cx="375480" cy="27360"/>
            </p14:xfrm>
          </p:contentPart>
        </mc:Choice>
        <mc:Fallback xmlns="">
          <p:pic>
            <p:nvPicPr>
              <p:cNvPr id="13" name="Rukopis 12"/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1395000" y="5544360"/>
                <a:ext cx="407160" cy="15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14" name="Rukopis 13"/>
              <p14:cNvContentPartPr/>
              <p14:nvPr/>
            </p14:nvContentPartPr>
            <p14:xfrm>
              <a:off x="1437840" y="5715000"/>
              <a:ext cx="357480" cy="27000"/>
            </p14:xfrm>
          </p:contentPart>
        </mc:Choice>
        <mc:Fallback xmlns="">
          <p:pic>
            <p:nvPicPr>
              <p:cNvPr id="14" name="Rukopis 13"/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1422000" y="5651640"/>
                <a:ext cx="389160" cy="15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15" name="Rukopis 14"/>
              <p14:cNvContentPartPr/>
              <p14:nvPr/>
            </p14:nvContentPartPr>
            <p14:xfrm>
              <a:off x="1500480" y="5795280"/>
              <a:ext cx="196560" cy="54000"/>
            </p14:xfrm>
          </p:contentPart>
        </mc:Choice>
        <mc:Fallback xmlns="">
          <p:pic>
            <p:nvPicPr>
              <p:cNvPr id="15" name="Rukopis 14"/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1484280" y="5731920"/>
                <a:ext cx="228600" cy="180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16" name="Rukopis 15"/>
              <p14:cNvContentPartPr/>
              <p14:nvPr/>
            </p14:nvContentPartPr>
            <p14:xfrm>
              <a:off x="1553760" y="5911560"/>
              <a:ext cx="54000" cy="45000"/>
            </p14:xfrm>
          </p:contentPart>
        </mc:Choice>
        <mc:Fallback xmlns="">
          <p:pic>
            <p:nvPicPr>
              <p:cNvPr id="16" name="Rukopis 15"/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1537920" y="5847840"/>
                <a:ext cx="85680" cy="17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17" name="Rukopis 16"/>
              <p14:cNvContentPartPr/>
              <p14:nvPr/>
            </p14:nvContentPartPr>
            <p14:xfrm>
              <a:off x="2527200" y="5527440"/>
              <a:ext cx="80640" cy="360"/>
            </p14:xfrm>
          </p:contentPart>
        </mc:Choice>
        <mc:Fallback xmlns="">
          <p:pic>
            <p:nvPicPr>
              <p:cNvPr id="17" name="Rukopis 16"/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2511360" y="5464080"/>
                <a:ext cx="11232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18" name="Rukopis 17"/>
              <p14:cNvContentPartPr/>
              <p14:nvPr/>
            </p14:nvContentPartPr>
            <p14:xfrm>
              <a:off x="2491560" y="5652360"/>
              <a:ext cx="125280" cy="360"/>
            </p14:xfrm>
          </p:contentPart>
        </mc:Choice>
        <mc:Fallback xmlns="">
          <p:pic>
            <p:nvPicPr>
              <p:cNvPr id="18" name="Rukopis 17"/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2475720" y="5589000"/>
                <a:ext cx="156960" cy="12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19" name="Rukopis 18"/>
              <p14:cNvContentPartPr/>
              <p14:nvPr/>
            </p14:nvContentPartPr>
            <p14:xfrm>
              <a:off x="2500560" y="5482800"/>
              <a:ext cx="143280" cy="527400"/>
            </p14:xfrm>
          </p:contentPart>
        </mc:Choice>
        <mc:Fallback xmlns="">
          <p:pic>
            <p:nvPicPr>
              <p:cNvPr id="19" name="Rukopis 18"/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2484720" y="5419440"/>
                <a:ext cx="174960" cy="65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">
            <p14:nvContentPartPr>
              <p14:cNvPr id="20" name="Rukopis 19"/>
              <p14:cNvContentPartPr/>
              <p14:nvPr/>
            </p14:nvContentPartPr>
            <p14:xfrm>
              <a:off x="1482480" y="5009400"/>
              <a:ext cx="1197000" cy="1482840"/>
            </p14:xfrm>
          </p:contentPart>
        </mc:Choice>
        <mc:Fallback xmlns="">
          <p:pic>
            <p:nvPicPr>
              <p:cNvPr id="20" name="Rukopis 19"/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1466640" y="4946040"/>
                <a:ext cx="1228680" cy="160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7">
            <p14:nvContentPartPr>
              <p14:cNvPr id="21" name="Rukopis 20"/>
              <p14:cNvContentPartPr/>
              <p14:nvPr/>
            </p14:nvContentPartPr>
            <p14:xfrm>
              <a:off x="4000680" y="5286240"/>
              <a:ext cx="1571760" cy="1286280"/>
            </p14:xfrm>
          </p:contentPart>
        </mc:Choice>
        <mc:Fallback xmlns="">
          <p:pic>
            <p:nvPicPr>
              <p:cNvPr id="21" name="Rukopis 20"/>
              <p:cNvPicPr/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3984840" y="5222880"/>
                <a:ext cx="1603800" cy="1413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9">
            <p14:nvContentPartPr>
              <p14:cNvPr id="22" name="Rukopis 21"/>
              <p14:cNvContentPartPr/>
              <p14:nvPr/>
            </p14:nvContentPartPr>
            <p14:xfrm>
              <a:off x="4036320" y="5277600"/>
              <a:ext cx="1589760" cy="1348560"/>
            </p14:xfrm>
          </p:contentPart>
        </mc:Choice>
        <mc:Fallback xmlns="">
          <p:pic>
            <p:nvPicPr>
              <p:cNvPr id="22" name="Rukopis 21"/>
              <p:cNvPicPr/>
              <p:nvPr/>
            </p:nvPicPr>
            <p:blipFill>
              <a:blip r:embed="rId40"/>
              <a:stretch>
                <a:fillRect/>
              </a:stretch>
            </p:blipFill>
            <p:spPr>
              <a:xfrm>
                <a:off x="4020480" y="5213880"/>
                <a:ext cx="1621440" cy="147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1">
            <p14:nvContentPartPr>
              <p14:cNvPr id="23" name="Rukopis 22"/>
              <p14:cNvContentPartPr/>
              <p14:nvPr/>
            </p14:nvContentPartPr>
            <p14:xfrm>
              <a:off x="4009680" y="5456160"/>
              <a:ext cx="625320" cy="946800"/>
            </p14:xfrm>
          </p:contentPart>
        </mc:Choice>
        <mc:Fallback xmlns="">
          <p:pic>
            <p:nvPicPr>
              <p:cNvPr id="23" name="Rukopis 22"/>
              <p:cNvPicPr/>
              <p:nvPr/>
            </p:nvPicPr>
            <p:blipFill>
              <a:blip r:embed="rId42"/>
              <a:stretch>
                <a:fillRect/>
              </a:stretch>
            </p:blipFill>
            <p:spPr>
              <a:xfrm>
                <a:off x="3993840" y="5392440"/>
                <a:ext cx="657000" cy="107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3">
            <p14:nvContentPartPr>
              <p14:cNvPr id="24" name="Rukopis 23"/>
              <p14:cNvContentPartPr/>
              <p14:nvPr/>
            </p14:nvContentPartPr>
            <p14:xfrm>
              <a:off x="4098960" y="5473800"/>
              <a:ext cx="375120" cy="36000"/>
            </p14:xfrm>
          </p:contentPart>
        </mc:Choice>
        <mc:Fallback xmlns="">
          <p:pic>
            <p:nvPicPr>
              <p:cNvPr id="24" name="Rukopis 23"/>
              <p:cNvPicPr/>
              <p:nvPr/>
            </p:nvPicPr>
            <p:blipFill>
              <a:blip r:embed="rId44"/>
              <a:stretch>
                <a:fillRect/>
              </a:stretch>
            </p:blipFill>
            <p:spPr>
              <a:xfrm>
                <a:off x="4083120" y="5410440"/>
                <a:ext cx="407160" cy="163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5">
            <p14:nvContentPartPr>
              <p14:cNvPr id="25" name="Rukopis 24"/>
              <p14:cNvContentPartPr/>
              <p14:nvPr/>
            </p14:nvContentPartPr>
            <p14:xfrm>
              <a:off x="4009680" y="5420160"/>
              <a:ext cx="402120" cy="107640"/>
            </p14:xfrm>
          </p:contentPart>
        </mc:Choice>
        <mc:Fallback xmlns="">
          <p:pic>
            <p:nvPicPr>
              <p:cNvPr id="25" name="Rukopis 24"/>
              <p:cNvPicPr/>
              <p:nvPr/>
            </p:nvPicPr>
            <p:blipFill>
              <a:blip r:embed="rId46"/>
              <a:stretch>
                <a:fillRect/>
              </a:stretch>
            </p:blipFill>
            <p:spPr>
              <a:xfrm>
                <a:off x="3993840" y="5356800"/>
                <a:ext cx="433800" cy="234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7">
            <p14:nvContentPartPr>
              <p14:cNvPr id="26" name="Rukopis 25"/>
              <p14:cNvContentPartPr/>
              <p14:nvPr/>
            </p14:nvContentPartPr>
            <p14:xfrm>
              <a:off x="5054400" y="5384520"/>
              <a:ext cx="625320" cy="1000440"/>
            </p14:xfrm>
          </p:contentPart>
        </mc:Choice>
        <mc:Fallback xmlns="">
          <p:pic>
            <p:nvPicPr>
              <p:cNvPr id="26" name="Rukopis 25"/>
              <p:cNvPicPr/>
              <p:nvPr/>
            </p:nvPicPr>
            <p:blipFill>
              <a:blip r:embed="rId48"/>
              <a:stretch>
                <a:fillRect/>
              </a:stretch>
            </p:blipFill>
            <p:spPr>
              <a:xfrm>
                <a:off x="5038560" y="5321160"/>
                <a:ext cx="657000" cy="112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9">
            <p14:nvContentPartPr>
              <p14:cNvPr id="27" name="Rukopis 26"/>
              <p14:cNvContentPartPr/>
              <p14:nvPr/>
            </p14:nvContentPartPr>
            <p14:xfrm>
              <a:off x="5027400" y="5357880"/>
              <a:ext cx="705960" cy="1125360"/>
            </p14:xfrm>
          </p:contentPart>
        </mc:Choice>
        <mc:Fallback xmlns="">
          <p:pic>
            <p:nvPicPr>
              <p:cNvPr id="27" name="Rukopis 26"/>
              <p:cNvPicPr/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5011560" y="5294160"/>
                <a:ext cx="737640" cy="125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1">
            <p14:nvContentPartPr>
              <p14:cNvPr id="28" name="Rukopis 27"/>
              <p14:cNvContentPartPr/>
              <p14:nvPr/>
            </p14:nvContentPartPr>
            <p14:xfrm>
              <a:off x="6867000" y="5616720"/>
              <a:ext cx="1197000" cy="1045080"/>
            </p14:xfrm>
          </p:contentPart>
        </mc:Choice>
        <mc:Fallback xmlns="">
          <p:pic>
            <p:nvPicPr>
              <p:cNvPr id="28" name="Rukopis 27"/>
              <p:cNvPicPr/>
              <p:nvPr/>
            </p:nvPicPr>
            <p:blipFill>
              <a:blip r:embed="rId52"/>
              <a:stretch>
                <a:fillRect/>
              </a:stretch>
            </p:blipFill>
            <p:spPr>
              <a:xfrm>
                <a:off x="6851160" y="5553360"/>
                <a:ext cx="1228680" cy="117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3">
            <p14:nvContentPartPr>
              <p14:cNvPr id="29" name="Rukopis 28"/>
              <p14:cNvContentPartPr/>
              <p14:nvPr/>
            </p14:nvContentPartPr>
            <p14:xfrm>
              <a:off x="6965280" y="5733000"/>
              <a:ext cx="1045080" cy="1045080"/>
            </p14:xfrm>
          </p:contentPart>
        </mc:Choice>
        <mc:Fallback xmlns="">
          <p:pic>
            <p:nvPicPr>
              <p:cNvPr id="29" name="Rukopis 28"/>
              <p:cNvPicPr/>
              <p:nvPr/>
            </p:nvPicPr>
            <p:blipFill>
              <a:blip r:embed="rId54"/>
              <a:stretch>
                <a:fillRect/>
              </a:stretch>
            </p:blipFill>
            <p:spPr>
              <a:xfrm>
                <a:off x="6949440" y="5669280"/>
                <a:ext cx="1076760" cy="117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5">
            <p14:nvContentPartPr>
              <p14:cNvPr id="30" name="Rukopis 29"/>
              <p14:cNvContentPartPr/>
              <p14:nvPr/>
            </p14:nvContentPartPr>
            <p14:xfrm>
              <a:off x="4018320" y="5277600"/>
              <a:ext cx="911520" cy="1277280"/>
            </p14:xfrm>
          </p:contentPart>
        </mc:Choice>
        <mc:Fallback xmlns="">
          <p:pic>
            <p:nvPicPr>
              <p:cNvPr id="30" name="Rukopis 29"/>
              <p:cNvPicPr/>
              <p:nvPr/>
            </p:nvPicPr>
            <p:blipFill>
              <a:blip r:embed="rId56"/>
              <a:stretch>
                <a:fillRect/>
              </a:stretch>
            </p:blipFill>
            <p:spPr>
              <a:xfrm>
                <a:off x="4002480" y="5213880"/>
                <a:ext cx="943200" cy="1404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7">
            <p14:nvContentPartPr>
              <p14:cNvPr id="31" name="Rukopis 30"/>
              <p14:cNvContentPartPr/>
              <p14:nvPr/>
            </p14:nvContentPartPr>
            <p14:xfrm>
              <a:off x="4911480" y="5295240"/>
              <a:ext cx="750600" cy="1304280"/>
            </p14:xfrm>
          </p:contentPart>
        </mc:Choice>
        <mc:Fallback xmlns="">
          <p:pic>
            <p:nvPicPr>
              <p:cNvPr id="31" name="Rukopis 30"/>
              <p:cNvPicPr/>
              <p:nvPr/>
            </p:nvPicPr>
            <p:blipFill>
              <a:blip r:embed="rId58"/>
              <a:stretch>
                <a:fillRect/>
              </a:stretch>
            </p:blipFill>
            <p:spPr>
              <a:xfrm>
                <a:off x="4895640" y="5231880"/>
                <a:ext cx="782280" cy="143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9">
            <p14:nvContentPartPr>
              <p14:cNvPr id="32" name="Rukopis 31"/>
              <p14:cNvContentPartPr/>
              <p14:nvPr/>
            </p14:nvContentPartPr>
            <p14:xfrm>
              <a:off x="1366200" y="5027400"/>
              <a:ext cx="830880" cy="1420200"/>
            </p14:xfrm>
          </p:contentPart>
        </mc:Choice>
        <mc:Fallback xmlns="">
          <p:pic>
            <p:nvPicPr>
              <p:cNvPr id="32" name="Rukopis 31"/>
              <p:cNvPicPr/>
              <p:nvPr/>
            </p:nvPicPr>
            <p:blipFill>
              <a:blip r:embed="rId60"/>
              <a:stretch>
                <a:fillRect/>
              </a:stretch>
            </p:blipFill>
            <p:spPr>
              <a:xfrm>
                <a:off x="1350360" y="4964040"/>
                <a:ext cx="862560" cy="154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1">
            <p14:nvContentPartPr>
              <p14:cNvPr id="33" name="Rukopis 32"/>
              <p14:cNvContentPartPr/>
              <p14:nvPr/>
            </p14:nvContentPartPr>
            <p14:xfrm>
              <a:off x="1875240" y="5339880"/>
              <a:ext cx="45000" cy="125280"/>
            </p14:xfrm>
          </p:contentPart>
        </mc:Choice>
        <mc:Fallback xmlns="">
          <p:pic>
            <p:nvPicPr>
              <p:cNvPr id="33" name="Rukopis 32"/>
              <p:cNvPicPr/>
              <p:nvPr/>
            </p:nvPicPr>
            <p:blipFill>
              <a:blip r:embed="rId62"/>
              <a:stretch>
                <a:fillRect/>
              </a:stretch>
            </p:blipFill>
            <p:spPr>
              <a:xfrm>
                <a:off x="1859400" y="5276520"/>
                <a:ext cx="76680" cy="25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3">
            <p14:nvContentPartPr>
              <p14:cNvPr id="34" name="Rukopis 33"/>
              <p14:cNvContentPartPr/>
              <p14:nvPr/>
            </p14:nvContentPartPr>
            <p14:xfrm>
              <a:off x="1643040" y="5527440"/>
              <a:ext cx="1170360" cy="1152360"/>
            </p14:xfrm>
          </p:contentPart>
        </mc:Choice>
        <mc:Fallback xmlns="">
          <p:pic>
            <p:nvPicPr>
              <p:cNvPr id="34" name="Rukopis 33"/>
              <p:cNvPicPr/>
              <p:nvPr/>
            </p:nvPicPr>
            <p:blipFill>
              <a:blip r:embed="rId64"/>
              <a:stretch>
                <a:fillRect/>
              </a:stretch>
            </p:blipFill>
            <p:spPr>
              <a:xfrm>
                <a:off x="1627200" y="5464080"/>
                <a:ext cx="1202040" cy="1279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5">
            <p14:nvContentPartPr>
              <p14:cNvPr id="35" name="Rukopis 34"/>
              <p14:cNvContentPartPr/>
              <p14:nvPr/>
            </p14:nvContentPartPr>
            <p14:xfrm>
              <a:off x="6545520" y="5688360"/>
              <a:ext cx="1786320" cy="1036080"/>
            </p14:xfrm>
          </p:contentPart>
        </mc:Choice>
        <mc:Fallback xmlns="">
          <p:pic>
            <p:nvPicPr>
              <p:cNvPr id="35" name="Rukopis 34"/>
              <p:cNvPicPr/>
              <p:nvPr/>
            </p:nvPicPr>
            <p:blipFill>
              <a:blip r:embed="rId66"/>
              <a:stretch>
                <a:fillRect/>
              </a:stretch>
            </p:blipFill>
            <p:spPr>
              <a:xfrm>
                <a:off x="6529680" y="5624640"/>
                <a:ext cx="1818000" cy="116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7">
            <p14:nvContentPartPr>
              <p14:cNvPr id="36" name="Rukopis 35"/>
              <p14:cNvContentPartPr/>
              <p14:nvPr/>
            </p14:nvContentPartPr>
            <p14:xfrm>
              <a:off x="6947280" y="5322240"/>
              <a:ext cx="9360" cy="360"/>
            </p14:xfrm>
          </p:contentPart>
        </mc:Choice>
        <mc:Fallback xmlns="">
          <p:pic>
            <p:nvPicPr>
              <p:cNvPr id="36" name="Rukopis 35"/>
              <p:cNvPicPr/>
              <p:nvPr/>
            </p:nvPicPr>
            <p:blipFill>
              <a:blip r:embed="rId68"/>
              <a:stretch>
                <a:fillRect/>
              </a:stretch>
            </p:blipFill>
            <p:spPr>
              <a:xfrm>
                <a:off x="6931440" y="5258520"/>
                <a:ext cx="41040" cy="12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9">
            <p14:nvContentPartPr>
              <p14:cNvPr id="37" name="Rukopis 36"/>
              <p14:cNvContentPartPr/>
              <p14:nvPr/>
            </p14:nvContentPartPr>
            <p14:xfrm>
              <a:off x="6902640" y="5259600"/>
              <a:ext cx="1295280" cy="1214640"/>
            </p14:xfrm>
          </p:contentPart>
        </mc:Choice>
        <mc:Fallback xmlns="">
          <p:pic>
            <p:nvPicPr>
              <p:cNvPr id="37" name="Rukopis 36"/>
              <p:cNvPicPr/>
              <p:nvPr/>
            </p:nvPicPr>
            <p:blipFill>
              <a:blip r:embed="rId70"/>
              <a:stretch>
                <a:fillRect/>
              </a:stretch>
            </p:blipFill>
            <p:spPr>
              <a:xfrm>
                <a:off x="6886800" y="5196240"/>
                <a:ext cx="1326960" cy="134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1">
            <p14:nvContentPartPr>
              <p14:cNvPr id="38" name="Rukopis 37"/>
              <p14:cNvContentPartPr/>
              <p14:nvPr/>
            </p14:nvContentPartPr>
            <p14:xfrm>
              <a:off x="6911640" y="5429160"/>
              <a:ext cx="482760" cy="884520"/>
            </p14:xfrm>
          </p:contentPart>
        </mc:Choice>
        <mc:Fallback xmlns="">
          <p:pic>
            <p:nvPicPr>
              <p:cNvPr id="38" name="Rukopis 37"/>
              <p:cNvPicPr/>
              <p:nvPr/>
            </p:nvPicPr>
            <p:blipFill>
              <a:blip r:embed="rId72"/>
              <a:stretch>
                <a:fillRect/>
              </a:stretch>
            </p:blipFill>
            <p:spPr>
              <a:xfrm>
                <a:off x="6895800" y="5365800"/>
                <a:ext cx="514440" cy="101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3">
            <p14:nvContentPartPr>
              <p14:cNvPr id="39" name="Rukopis 38"/>
              <p14:cNvContentPartPr/>
              <p14:nvPr/>
            </p14:nvContentPartPr>
            <p14:xfrm>
              <a:off x="7885080" y="6259680"/>
              <a:ext cx="741600" cy="429120"/>
            </p14:xfrm>
          </p:contentPart>
        </mc:Choice>
        <mc:Fallback xmlns="">
          <p:pic>
            <p:nvPicPr>
              <p:cNvPr id="39" name="Rukopis 38"/>
              <p:cNvPicPr/>
              <p:nvPr/>
            </p:nvPicPr>
            <p:blipFill>
              <a:blip r:embed="rId74"/>
              <a:stretch>
                <a:fillRect/>
              </a:stretch>
            </p:blipFill>
            <p:spPr>
              <a:xfrm>
                <a:off x="7869240" y="6196320"/>
                <a:ext cx="773280" cy="55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5">
            <p14:nvContentPartPr>
              <p14:cNvPr id="40" name="Rukopis 39"/>
              <p14:cNvContentPartPr/>
              <p14:nvPr/>
            </p14:nvContentPartPr>
            <p14:xfrm>
              <a:off x="2500560" y="5438160"/>
              <a:ext cx="232560" cy="669960"/>
            </p14:xfrm>
          </p:contentPart>
        </mc:Choice>
        <mc:Fallback xmlns="">
          <p:pic>
            <p:nvPicPr>
              <p:cNvPr id="40" name="Rukopis 39"/>
              <p:cNvPicPr/>
              <p:nvPr/>
            </p:nvPicPr>
            <p:blipFill>
              <a:blip r:embed="rId76"/>
              <a:stretch>
                <a:fillRect/>
              </a:stretch>
            </p:blipFill>
            <p:spPr>
              <a:xfrm>
                <a:off x="2484720" y="5374800"/>
                <a:ext cx="264240" cy="797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7">
            <p14:nvContentPartPr>
              <p14:cNvPr id="41" name="Rukopis 40"/>
              <p14:cNvContentPartPr/>
              <p14:nvPr/>
            </p14:nvContentPartPr>
            <p14:xfrm>
              <a:off x="7626240" y="5170320"/>
              <a:ext cx="777240" cy="1348560"/>
            </p14:xfrm>
          </p:contentPart>
        </mc:Choice>
        <mc:Fallback xmlns="">
          <p:pic>
            <p:nvPicPr>
              <p:cNvPr id="41" name="Rukopis 40"/>
              <p:cNvPicPr/>
              <p:nvPr/>
            </p:nvPicPr>
            <p:blipFill>
              <a:blip r:embed="rId78"/>
              <a:stretch>
                <a:fillRect/>
              </a:stretch>
            </p:blipFill>
            <p:spPr>
              <a:xfrm>
                <a:off x="7610040" y="5106960"/>
                <a:ext cx="809280" cy="147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9">
            <p14:nvContentPartPr>
              <p14:cNvPr id="42" name="Rukopis 41"/>
              <p14:cNvContentPartPr/>
              <p14:nvPr/>
            </p14:nvContentPartPr>
            <p14:xfrm>
              <a:off x="7715520" y="5295240"/>
              <a:ext cx="705600" cy="1268280"/>
            </p14:xfrm>
          </p:contentPart>
        </mc:Choice>
        <mc:Fallback xmlns="">
          <p:pic>
            <p:nvPicPr>
              <p:cNvPr id="42" name="Rukopis 41"/>
              <p:cNvPicPr/>
              <p:nvPr/>
            </p:nvPicPr>
            <p:blipFill>
              <a:blip r:embed="rId80"/>
              <a:stretch>
                <a:fillRect/>
              </a:stretch>
            </p:blipFill>
            <p:spPr>
              <a:xfrm>
                <a:off x="7699680" y="5231880"/>
                <a:ext cx="737280" cy="139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1">
            <p14:nvContentPartPr>
              <p14:cNvPr id="43" name="Rukopis 42"/>
              <p14:cNvContentPartPr/>
              <p14:nvPr/>
            </p14:nvContentPartPr>
            <p14:xfrm>
              <a:off x="6938640" y="5277600"/>
              <a:ext cx="1491480" cy="1303920"/>
            </p14:xfrm>
          </p:contentPart>
        </mc:Choice>
        <mc:Fallback xmlns="">
          <p:pic>
            <p:nvPicPr>
              <p:cNvPr id="43" name="Rukopis 42"/>
              <p:cNvPicPr/>
              <p:nvPr/>
            </p:nvPicPr>
            <p:blipFill>
              <a:blip r:embed="rId82"/>
              <a:stretch>
                <a:fillRect/>
              </a:stretch>
            </p:blipFill>
            <p:spPr>
              <a:xfrm>
                <a:off x="6922440" y="5213880"/>
                <a:ext cx="1523520" cy="143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3">
            <p14:nvContentPartPr>
              <p14:cNvPr id="44" name="Rukopis 43"/>
              <p14:cNvContentPartPr/>
              <p14:nvPr/>
            </p14:nvContentPartPr>
            <p14:xfrm>
              <a:off x="223200" y="4179240"/>
              <a:ext cx="8831880" cy="2625480"/>
            </p14:xfrm>
          </p:contentPart>
        </mc:Choice>
        <mc:Fallback xmlns="">
          <p:pic>
            <p:nvPicPr>
              <p:cNvPr id="44" name="Rukopis 43"/>
              <p:cNvPicPr/>
              <p:nvPr/>
            </p:nvPicPr>
            <p:blipFill>
              <a:blip r:embed="rId84"/>
              <a:stretch>
                <a:fillRect/>
              </a:stretch>
            </p:blipFill>
            <p:spPr>
              <a:xfrm>
                <a:off x="213840" y="4169880"/>
                <a:ext cx="8850600" cy="2644200"/>
              </a:xfrm>
              <a:prstGeom prst="rect">
                <a:avLst/>
              </a:prstGeom>
            </p:spPr>
          </p:pic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5">
            <a:extLst>
              <a:ext uri="{BEBA8EAE-BF5A-486C-A8C5-ECC9F3942E4B}">
                <a14:imgProps xmlns:a14="http://schemas.microsoft.com/office/drawing/2010/main">
                  <a14:imgLayer r:embed="rId8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055" y="3517252"/>
            <a:ext cx="177165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575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7702">
            <a:off x="3805344" y="1564063"/>
            <a:ext cx="2508891" cy="1663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01580">
            <a:off x="2141199" y="3000611"/>
            <a:ext cx="2080421" cy="1479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3251">
            <a:off x="6137442" y="2293454"/>
            <a:ext cx="2354913" cy="1601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908720"/>
          </a:xfrm>
        </p:spPr>
        <p:txBody>
          <a:bodyPr/>
          <a:lstStyle/>
          <a:p>
            <a:r>
              <a:rPr lang="cs-CZ" sz="4000" b="1" u="sng" dirty="0" smtClean="0">
                <a:latin typeface="Castellar" pitchFamily="18" charset="0"/>
              </a:rPr>
              <a:t>Oceány</a:t>
            </a:r>
            <a:r>
              <a:rPr lang="cs-CZ" u="sng" dirty="0" smtClean="0"/>
              <a:t> </a:t>
            </a:r>
            <a:r>
              <a:rPr lang="cs-CZ" b="1" u="sng" dirty="0" smtClean="0">
                <a:latin typeface="Castellar" pitchFamily="18" charset="0"/>
              </a:rPr>
              <a:t>mírného pásu</a:t>
            </a:r>
            <a:endParaRPr lang="cs-CZ" b="1" u="sng" dirty="0">
              <a:latin typeface="Castellar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332330" cy="5760640"/>
          </a:xfrm>
        </p:spPr>
        <p:txBody>
          <a:bodyPr>
            <a:normAutofit fontScale="77500" lnSpcReduction="20000"/>
          </a:bodyPr>
          <a:lstStyle/>
          <a:p>
            <a:r>
              <a:rPr lang="cs-CZ" sz="3100" b="1" dirty="0" smtClean="0"/>
              <a:t>jsou méně slané než oceány v tropech</a:t>
            </a:r>
          </a:p>
          <a:p>
            <a:r>
              <a:rPr lang="cs-CZ" sz="3100" b="1" dirty="0" smtClean="0"/>
              <a:t>teplota je nižší</a:t>
            </a:r>
          </a:p>
          <a:p>
            <a:r>
              <a:rPr lang="cs-CZ" sz="3100" b="1" dirty="0" smtClean="0"/>
              <a:t>žije zde méně druhů organismů, ale jednotlivé druhy se vyskytují v ohromném množství</a:t>
            </a:r>
          </a:p>
          <a:p>
            <a:r>
              <a:rPr lang="cs-CZ" sz="3100" b="1" dirty="0" smtClean="0">
                <a:solidFill>
                  <a:srgbClr val="FFFF00"/>
                </a:solidFill>
              </a:rPr>
              <a:t>tuňáci</a:t>
            </a:r>
          </a:p>
          <a:p>
            <a:r>
              <a:rPr lang="cs-CZ" sz="3100" b="1" dirty="0" smtClean="0">
                <a:solidFill>
                  <a:srgbClr val="FFFF00"/>
                </a:solidFill>
              </a:rPr>
              <a:t>sledi</a:t>
            </a:r>
          </a:p>
          <a:p>
            <a:r>
              <a:rPr lang="cs-CZ" sz="3100" b="1" dirty="0" smtClean="0">
                <a:solidFill>
                  <a:srgbClr val="FFFF00"/>
                </a:solidFill>
              </a:rPr>
              <a:t>sardinky</a:t>
            </a:r>
          </a:p>
          <a:p>
            <a:r>
              <a:rPr lang="cs-CZ" sz="3100" b="1" dirty="0" smtClean="0">
                <a:solidFill>
                  <a:srgbClr val="FFFF00"/>
                </a:solidFill>
              </a:rPr>
              <a:t>tresky</a:t>
            </a:r>
          </a:p>
          <a:p>
            <a:r>
              <a:rPr lang="cs-CZ" sz="3100" b="1" dirty="0" smtClean="0">
                <a:solidFill>
                  <a:srgbClr val="FFFF00"/>
                </a:solidFill>
              </a:rPr>
              <a:t>delfíni</a:t>
            </a:r>
          </a:p>
          <a:p>
            <a:r>
              <a:rPr lang="cs-CZ" sz="3100" b="1" dirty="0" smtClean="0">
                <a:solidFill>
                  <a:srgbClr val="FFFF00"/>
                </a:solidFill>
              </a:rPr>
              <a:t>kormoráni</a:t>
            </a:r>
          </a:p>
          <a:p>
            <a:r>
              <a:rPr lang="cs-CZ" sz="3100" b="1" dirty="0" smtClean="0">
                <a:solidFill>
                  <a:srgbClr val="FFFF00"/>
                </a:solidFill>
              </a:rPr>
              <a:t>tuleni</a:t>
            </a:r>
          </a:p>
          <a:p>
            <a:r>
              <a:rPr lang="cs-CZ" sz="3100" b="1" dirty="0" smtClean="0">
                <a:solidFill>
                  <a:srgbClr val="FFFF00"/>
                </a:solidFill>
              </a:rPr>
              <a:t>mořští koníci</a:t>
            </a:r>
          </a:p>
          <a:p>
            <a:r>
              <a:rPr lang="cs-CZ" sz="3100" b="1" dirty="0" smtClean="0">
                <a:solidFill>
                  <a:srgbClr val="FFFF00"/>
                </a:solidFill>
              </a:rPr>
              <a:t>langusty</a:t>
            </a:r>
          </a:p>
          <a:p>
            <a:r>
              <a:rPr lang="cs-CZ" sz="3100" b="1" dirty="0" smtClean="0">
                <a:solidFill>
                  <a:srgbClr val="FFFF00"/>
                </a:solidFill>
              </a:rPr>
              <a:t>medúzy</a:t>
            </a:r>
          </a:p>
          <a:p>
            <a:r>
              <a:rPr lang="cs-CZ" sz="3100" b="1" dirty="0" smtClean="0">
                <a:solidFill>
                  <a:schemeClr val="accent6">
                    <a:lumMod val="75000"/>
                  </a:schemeClr>
                </a:solidFill>
              </a:rPr>
              <a:t>RYBOLOV</a:t>
            </a:r>
            <a:r>
              <a:rPr lang="cs-CZ" sz="3100" b="1" dirty="0" smtClean="0"/>
              <a:t> (musí být v některých oblastech a u některých druhů korigován)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2775">
            <a:off x="5975469" y="4069101"/>
            <a:ext cx="2258443" cy="1693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67" y="4207180"/>
            <a:ext cx="2280865" cy="1583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054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579" b="100000" l="0" r="99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9958">
            <a:off x="-583929" y="-323245"/>
            <a:ext cx="4629799" cy="2296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latin typeface="Castellar" pitchFamily="18" charset="0"/>
              </a:rPr>
              <a:t>Oceány polárního pásu</a:t>
            </a:r>
            <a:endParaRPr lang="cs-CZ" b="1" u="sng" dirty="0">
              <a:latin typeface="Castellar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88840"/>
            <a:ext cx="8291264" cy="4608512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na severní polokouli ovlivněny Golfským proudem ( Norsko – zelené ?)</a:t>
            </a:r>
          </a:p>
          <a:p>
            <a:r>
              <a:rPr lang="cs-CZ" b="1" dirty="0" smtClean="0"/>
              <a:t>vody bohaté na kyslík a ten umožňuje růst planktonu (drobné organismy)</a:t>
            </a:r>
            <a:endParaRPr lang="cs-CZ" b="1" dirty="0"/>
          </a:p>
          <a:p>
            <a:r>
              <a:rPr lang="cs-CZ" b="1" dirty="0" smtClean="0"/>
              <a:t>velké množství živočišných a rostlinných druhů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velryby </a:t>
            </a:r>
            <a:r>
              <a:rPr lang="cs-CZ" b="1" dirty="0" smtClean="0"/>
              <a:t>(plejtvák, kosatky, běluhy…)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tresky polární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sledi</a:t>
            </a:r>
          </a:p>
          <a:p>
            <a:r>
              <a:rPr lang="cs-CZ" b="1" dirty="0" err="1" smtClean="0">
                <a:solidFill>
                  <a:srgbClr val="FFFF00"/>
                </a:solidFill>
              </a:rPr>
              <a:t>kril</a:t>
            </a:r>
            <a:endParaRPr lang="cs-CZ" b="1" dirty="0" smtClean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krabi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703" y="2996952"/>
            <a:ext cx="1786343" cy="762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78" b="98667" l="1000" r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157192"/>
            <a:ext cx="1512168" cy="1134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27" b="8901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994079"/>
            <a:ext cx="5538675" cy="328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157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6250706"/>
          </a:xfrm>
        </p:spPr>
        <p:txBody>
          <a:bodyPr>
            <a:normAutofit/>
          </a:bodyPr>
          <a:lstStyle/>
          <a:p>
            <a:pPr algn="l"/>
            <a:r>
              <a:rPr lang="cs-CZ" sz="2400" b="1" u="sng" dirty="0" smtClean="0"/>
              <a:t>Zdroj obrázků:</a:t>
            </a:r>
            <a:r>
              <a:rPr lang="cs-CZ" sz="2400" b="1" u="sng" dirty="0" smtClean="0"/>
              <a:t/>
            </a:r>
            <a:br>
              <a:rPr lang="cs-CZ" sz="2400" b="1" u="sng" dirty="0" smtClean="0"/>
            </a:br>
            <a:r>
              <a:rPr lang="cs-CZ" sz="2400" b="1" u="sng" dirty="0" smtClean="0">
                <a:solidFill>
                  <a:srgbClr val="FFFF00"/>
                </a:solidFill>
              </a:rPr>
              <a:t/>
            </a:r>
            <a:br>
              <a:rPr lang="cs-CZ" sz="2400" b="1" u="sng" dirty="0" smtClean="0">
                <a:solidFill>
                  <a:srgbClr val="FFFF00"/>
                </a:solidFill>
              </a:rPr>
            </a:br>
            <a:r>
              <a:rPr lang="cs-CZ" sz="1800" b="1" dirty="0" smtClean="0">
                <a:solidFill>
                  <a:srgbClr val="FFFF00"/>
                </a:solidFill>
                <a:hlinkClick r:id="rId2"/>
              </a:rPr>
              <a:t>http://wallpapers-diq.com/wallpapers/15/Underwater_Scuba_Diving.jpg</a:t>
            </a:r>
            <a:r>
              <a:rPr lang="cs-CZ" sz="1800" b="1" dirty="0" smtClean="0">
                <a:solidFill>
                  <a:srgbClr val="FFFF00"/>
                </a:solidFill>
              </a:rPr>
              <a:t/>
            </a:r>
            <a:br>
              <a:rPr lang="cs-CZ" sz="1800" b="1" dirty="0" smtClean="0">
                <a:solidFill>
                  <a:srgbClr val="FFFF00"/>
                </a:solidFill>
              </a:rPr>
            </a:br>
            <a:r>
              <a:rPr lang="cs-CZ" sz="1800" b="1" dirty="0" smtClean="0">
                <a:solidFill>
                  <a:srgbClr val="FFFF00"/>
                </a:solidFill>
                <a:hlinkClick r:id="rId3"/>
              </a:rPr>
              <a:t>http</a:t>
            </a:r>
            <a:r>
              <a:rPr lang="cs-CZ" sz="1800" b="1" dirty="0" smtClean="0">
                <a:solidFill>
                  <a:srgbClr val="FFFF00"/>
                </a:solidFill>
                <a:hlinkClick r:id="rId3"/>
              </a:rPr>
              <a:t>://media.novinky.cz/908/119083-original-2lwt7.jpg</a:t>
            </a:r>
            <a:r>
              <a:rPr lang="cs-CZ" sz="1800" b="1" dirty="0" smtClean="0">
                <a:solidFill>
                  <a:srgbClr val="FFFF00"/>
                </a:solidFill>
              </a:rPr>
              <a:t/>
            </a:r>
            <a:br>
              <a:rPr lang="cs-CZ" sz="1800" b="1" dirty="0" smtClean="0">
                <a:solidFill>
                  <a:srgbClr val="FFFF00"/>
                </a:solidFill>
              </a:rPr>
            </a:br>
            <a:r>
              <a:rPr lang="cs-CZ" sz="1800" b="1" dirty="0" smtClean="0">
                <a:solidFill>
                  <a:srgbClr val="FFFF00"/>
                </a:solidFill>
                <a:hlinkClick r:id="rId4"/>
              </a:rPr>
              <a:t>http</a:t>
            </a:r>
            <a:r>
              <a:rPr lang="cs-CZ" sz="1800" b="1" dirty="0" smtClean="0">
                <a:solidFill>
                  <a:srgbClr val="FFFF00"/>
                </a:solidFill>
                <a:hlinkClick r:id="rId4"/>
              </a:rPr>
              <a:t>://osradost.cz/wp-content/gallery/motivy/delfin.jpg</a:t>
            </a:r>
            <a:r>
              <a:rPr lang="cs-CZ" sz="1800" b="1" dirty="0" smtClean="0">
                <a:solidFill>
                  <a:srgbClr val="FFFF00"/>
                </a:solidFill>
              </a:rPr>
              <a:t/>
            </a:r>
            <a:br>
              <a:rPr lang="cs-CZ" sz="1800" b="1" dirty="0" smtClean="0">
                <a:solidFill>
                  <a:srgbClr val="FFFF00"/>
                </a:solidFill>
              </a:rPr>
            </a:br>
            <a:r>
              <a:rPr lang="cs-CZ" sz="1800" b="1" dirty="0" smtClean="0">
                <a:solidFill>
                  <a:srgbClr val="FFFF00"/>
                </a:solidFill>
                <a:hlinkClick r:id="rId5"/>
              </a:rPr>
              <a:t>http://www.national-geographic.cz/images/obr/seahorse_3.jpg</a:t>
            </a:r>
            <a:r>
              <a:rPr lang="cs-CZ" sz="1800" b="1" dirty="0" smtClean="0">
                <a:solidFill>
                  <a:srgbClr val="FFFF00"/>
                </a:solidFill>
              </a:rPr>
              <a:t/>
            </a:r>
            <a:br>
              <a:rPr lang="cs-CZ" sz="1800" b="1" dirty="0" smtClean="0">
                <a:solidFill>
                  <a:srgbClr val="FFFF00"/>
                </a:solidFill>
              </a:rPr>
            </a:br>
            <a:r>
              <a:rPr lang="cs-CZ" sz="1800" b="1" dirty="0" smtClean="0">
                <a:solidFill>
                  <a:srgbClr val="FFFF00"/>
                </a:solidFill>
                <a:hlinkClick r:id="rId6"/>
              </a:rPr>
              <a:t>http://www.enviport.cz/_app/Repository/yy2008/mm06/dd13/67543.jpg</a:t>
            </a:r>
            <a:r>
              <a:rPr lang="cs-CZ" sz="1800" b="1" dirty="0" smtClean="0">
                <a:solidFill>
                  <a:srgbClr val="FFFF00"/>
                </a:solidFill>
              </a:rPr>
              <a:t/>
            </a:r>
            <a:br>
              <a:rPr lang="cs-CZ" sz="1800" b="1" dirty="0" smtClean="0">
                <a:solidFill>
                  <a:srgbClr val="FFFF00"/>
                </a:solidFill>
              </a:rPr>
            </a:br>
            <a:r>
              <a:rPr lang="cs-CZ" sz="1800" b="1" dirty="0" smtClean="0">
                <a:solidFill>
                  <a:srgbClr val="FFFF00"/>
                </a:solidFill>
                <a:hlinkClick r:id="rId7"/>
              </a:rPr>
              <a:t>http</a:t>
            </a:r>
            <a:r>
              <a:rPr lang="cs-CZ" sz="1800" b="1" dirty="0" smtClean="0">
                <a:solidFill>
                  <a:srgbClr val="FFFF00"/>
                </a:solidFill>
                <a:hlinkClick r:id="rId7"/>
              </a:rPr>
              <a:t>://www.priroda.cz/clanky/foto/bohdal-kormoran-velky3.jpg</a:t>
            </a:r>
            <a:r>
              <a:rPr lang="cs-CZ" sz="1800" b="1" dirty="0" smtClean="0">
                <a:solidFill>
                  <a:srgbClr val="FFFF00"/>
                </a:solidFill>
              </a:rPr>
              <a:t/>
            </a:r>
            <a:br>
              <a:rPr lang="cs-CZ" sz="1800" b="1" dirty="0" smtClean="0">
                <a:solidFill>
                  <a:srgbClr val="FFFF00"/>
                </a:solidFill>
              </a:rPr>
            </a:br>
            <a:r>
              <a:rPr lang="cs-CZ" sz="1800" b="1" dirty="0" smtClean="0">
                <a:solidFill>
                  <a:srgbClr val="FFFF00"/>
                </a:solidFill>
                <a:hlinkClick r:id="rId8"/>
              </a:rPr>
              <a:t>http</a:t>
            </a:r>
            <a:r>
              <a:rPr lang="cs-CZ" sz="1800" b="1" dirty="0" smtClean="0">
                <a:solidFill>
                  <a:srgbClr val="FFFF00"/>
                </a:solidFill>
                <a:hlinkClick r:id="rId8"/>
              </a:rPr>
              <a:t>://web.quick.cz/mkorinek/ryby/zvirata/langusta.jpg</a:t>
            </a:r>
            <a:r>
              <a:rPr lang="cs-CZ" sz="1800" b="1" dirty="0" smtClean="0">
                <a:solidFill>
                  <a:srgbClr val="FFFF00"/>
                </a:solidFill>
              </a:rPr>
              <a:t/>
            </a:r>
            <a:br>
              <a:rPr lang="cs-CZ" sz="1800" b="1" dirty="0" smtClean="0">
                <a:solidFill>
                  <a:srgbClr val="FFFF00"/>
                </a:solidFill>
              </a:rPr>
            </a:br>
            <a:r>
              <a:rPr lang="cs-CZ" sz="1800" b="1" dirty="0" smtClean="0">
                <a:solidFill>
                  <a:srgbClr val="FFFF00"/>
                </a:solidFill>
                <a:hlinkClick r:id="rId9"/>
              </a:rPr>
              <a:t>http</a:t>
            </a:r>
            <a:r>
              <a:rPr lang="cs-CZ" sz="1800" b="1" dirty="0" smtClean="0">
                <a:solidFill>
                  <a:srgbClr val="FFFF00"/>
                </a:solidFill>
                <a:hlinkClick r:id="rId9"/>
              </a:rPr>
              <a:t>://treska.navajo.cz/treska.jpg</a:t>
            </a:r>
            <a:r>
              <a:rPr lang="cs-CZ" sz="1800" b="1" dirty="0" smtClean="0">
                <a:solidFill>
                  <a:srgbClr val="FFFF00"/>
                </a:solidFill>
              </a:rPr>
              <a:t/>
            </a:r>
            <a:br>
              <a:rPr lang="cs-CZ" sz="1800" b="1" dirty="0" smtClean="0">
                <a:solidFill>
                  <a:srgbClr val="FFFF00"/>
                </a:solidFill>
              </a:rPr>
            </a:br>
            <a:r>
              <a:rPr lang="cs-CZ" sz="1800" b="1" dirty="0" smtClean="0">
                <a:solidFill>
                  <a:srgbClr val="FFFF00"/>
                </a:solidFill>
                <a:hlinkClick r:id="rId10"/>
              </a:rPr>
              <a:t>http</a:t>
            </a:r>
            <a:r>
              <a:rPr lang="cs-CZ" sz="1800" b="1" dirty="0" smtClean="0">
                <a:solidFill>
                  <a:srgbClr val="FFFF00"/>
                </a:solidFill>
                <a:hlinkClick r:id="rId10"/>
              </a:rPr>
              <a:t>://krab.navajo.cz/krab-3.jpg</a:t>
            </a:r>
            <a:r>
              <a:rPr lang="cs-CZ" sz="1800" b="1" dirty="0" smtClean="0">
                <a:solidFill>
                  <a:srgbClr val="FFFF00"/>
                </a:solidFill>
              </a:rPr>
              <a:t/>
            </a:r>
            <a:br>
              <a:rPr lang="cs-CZ" sz="1800" b="1" dirty="0" smtClean="0">
                <a:solidFill>
                  <a:srgbClr val="FFFF00"/>
                </a:solidFill>
              </a:rPr>
            </a:br>
            <a:r>
              <a:rPr lang="cs-CZ" sz="1800" b="1" dirty="0" smtClean="0">
                <a:solidFill>
                  <a:srgbClr val="FFFF00"/>
                </a:solidFill>
                <a:hlinkClick r:id="rId11"/>
              </a:rPr>
              <a:t>http</a:t>
            </a:r>
            <a:r>
              <a:rPr lang="cs-CZ" sz="1800" b="1" dirty="0" smtClean="0">
                <a:solidFill>
                  <a:srgbClr val="FFFF00"/>
                </a:solidFill>
                <a:hlinkClick r:id="rId11"/>
              </a:rPr>
              <a:t>://www.rekordy.org/obr/plejtvak_obrovsky.jpg</a:t>
            </a:r>
            <a:r>
              <a:rPr lang="cs-CZ" sz="1800" b="1" dirty="0" smtClean="0">
                <a:solidFill>
                  <a:srgbClr val="FFFF00"/>
                </a:solidFill>
              </a:rPr>
              <a:t/>
            </a:r>
            <a:br>
              <a:rPr lang="cs-CZ" sz="1800" b="1" dirty="0" smtClean="0">
                <a:solidFill>
                  <a:srgbClr val="FFFF00"/>
                </a:solidFill>
              </a:rPr>
            </a:br>
            <a:r>
              <a:rPr lang="cs-CZ" sz="1800" b="1" dirty="0" smtClean="0">
                <a:solidFill>
                  <a:srgbClr val="FFFF00"/>
                </a:solidFill>
                <a:hlinkClick r:id="rId12"/>
              </a:rPr>
              <a:t>http://tuleniaspol.webz.cz/kosatka1.jpg</a:t>
            </a:r>
            <a:r>
              <a:rPr lang="cs-CZ" sz="1800" b="1" dirty="0" smtClean="0">
                <a:solidFill>
                  <a:srgbClr val="FFFF00"/>
                </a:solidFill>
              </a:rPr>
              <a:t/>
            </a:r>
            <a:br>
              <a:rPr lang="cs-CZ" sz="1800" b="1" dirty="0" smtClean="0">
                <a:solidFill>
                  <a:srgbClr val="FFFF00"/>
                </a:solidFill>
              </a:rPr>
            </a:br>
            <a:r>
              <a:rPr lang="cs-CZ" sz="1800" b="1" dirty="0" smtClean="0">
                <a:solidFill>
                  <a:srgbClr val="FFFF00"/>
                </a:solidFill>
                <a:hlinkClick r:id="rId13"/>
              </a:rPr>
              <a:t>http://vera-tydlitatova.eblog.cz/wp-content/uploads/eblog.cz/vera-tydlitatova/koraly.jpg</a:t>
            </a:r>
            <a:r>
              <a:rPr lang="cs-CZ" sz="1800" b="1" dirty="0" smtClean="0">
                <a:solidFill>
                  <a:srgbClr val="FFFF00"/>
                </a:solidFill>
              </a:rPr>
              <a:t/>
            </a:r>
            <a:br>
              <a:rPr lang="cs-CZ" sz="1800" b="1" dirty="0" smtClean="0">
                <a:solidFill>
                  <a:srgbClr val="FFFF00"/>
                </a:solidFill>
              </a:rPr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52420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177</Words>
  <Application>Microsoft Office PowerPoint</Application>
  <PresentationFormat>Předvádění na obrazovce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Šablona III/2 Život v oceánech</vt:lpstr>
      <vt:lpstr>Oceány tropického pásu</vt:lpstr>
      <vt:lpstr>KORÁLI</vt:lpstr>
      <vt:lpstr>Oceány mírného pásu</vt:lpstr>
      <vt:lpstr>Oceány polárního pásu</vt:lpstr>
      <vt:lpstr>Zdroj obrázků:  http://wallpapers-diq.com/wallpapers/15/Underwater_Scuba_Diving.jpg http://media.novinky.cz/908/119083-original-2lwt7.jpg http://osradost.cz/wp-content/gallery/motivy/delfin.jpg http://www.national-geographic.cz/images/obr/seahorse_3.jpg http://www.enviport.cz/_app/Repository/yy2008/mm06/dd13/67543.jpg http://www.priroda.cz/clanky/foto/bohdal-kormoran-velky3.jpg http://web.quick.cz/mkorinek/ryby/zvirata/langusta.jpg http://treska.navajo.cz/treska.jpg http://krab.navajo.cz/krab-3.jpg http://www.rekordy.org/obr/plejtvak_obrovsky.jpg http://tuleniaspol.webz.cz/kosatka1.jpg http://vera-tydlitatova.eblog.cz/wp-content/uploads/eblog.cz/vera-tydlitatova/koraly.jpg  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III/2 Život v oceánech</dc:title>
  <dc:creator>Nováková Lenka</dc:creator>
  <cp:lastModifiedBy>Nováková Lenka</cp:lastModifiedBy>
  <cp:revision>8</cp:revision>
  <dcterms:created xsi:type="dcterms:W3CDTF">2011-03-31T15:22:49Z</dcterms:created>
  <dcterms:modified xsi:type="dcterms:W3CDTF">2011-03-31T17:30:16Z</dcterms:modified>
</cp:coreProperties>
</file>