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4.xml" ContentType="application/vnd.openxmlformats-officedocument.presentationml.slide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</p:sldMasterIdLst>
  <p:sldIdLst>
    <p:sldId id="257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2573230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08160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80261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27662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96413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361007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00881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2481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70314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56472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66238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16112814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67679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338242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279547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28960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5518845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778196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137746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9229762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2142934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903170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2707404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213758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747023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597333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8179721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5483493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0961906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94230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386521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4691023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074912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40072289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5893283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988847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8937497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1038378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411573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7965712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0490315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9097848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311373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5494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057819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933602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892980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8DD04AB-75E0-4EB7-854A-106A516AC559}" type="datetimeFigureOut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16.9.2013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4212718-7CB5-4CD1-B3F2-DEE1ABA397CF}" type="slidenum">
              <a:rPr lang="cs-CZ" smtClean="0">
                <a:solidFill>
                  <a:srgbClr val="FFFFFF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FFF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890809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 txBox="1">
            <a:spLocks/>
          </p:cNvSpPr>
          <p:nvPr/>
        </p:nvSpPr>
        <p:spPr>
          <a:xfrm>
            <a:off x="899592" y="1412776"/>
            <a:ext cx="7772400" cy="792089"/>
          </a:xfrm>
          <a:prstGeom prst="rect">
            <a:avLst/>
          </a:prstGeom>
        </p:spPr>
        <p:txBody>
          <a:bodyPr vert="horz" anchor="ctr">
            <a:normAutofit fontScale="97500" lnSpcReduction="100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z="4800" dirty="0" smtClean="0">
                <a:solidFill>
                  <a:srgbClr val="292934"/>
                </a:solidFill>
                <a:effectLst>
                  <a:outerShdw sx="1000" sy="1000" algn="tl">
                    <a:srgbClr val="FFFFFF"/>
                  </a:outerShdw>
                  <a:reflection endPos="0" dir="5400000" sy="-100000" algn="bl" rotWithShape="0"/>
                </a:effectLst>
              </a:rPr>
              <a:t>PŮDY – 1.ČÁST</a:t>
            </a:r>
            <a:endParaRPr lang="cs-CZ" sz="4800" dirty="0">
              <a:solidFill>
                <a:srgbClr val="292934"/>
              </a:solidFill>
              <a:effectLst>
                <a:outerShdw sx="1000" sy="1000" algn="tl">
                  <a:srgbClr val="FFFFFF">
                    <a:alpha val="51000"/>
                  </a:srgbClr>
                </a:outerShdw>
                <a:reflection endPos="0" dir="5400000" sy="-100000" algn="bl" rotWithShape="0"/>
              </a:effectLst>
            </a:endParaRPr>
          </a:p>
        </p:txBody>
      </p:sp>
      <p:pic>
        <p:nvPicPr>
          <p:cNvPr id="6" name="Picture 2" descr="C:\Users\Uživatel\Pictures\logo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25029" y="5589240"/>
            <a:ext cx="3603242" cy="93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1043608" y="620687"/>
            <a:ext cx="71287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>
                <a:solidFill>
                  <a:srgbClr val="292934"/>
                </a:solidFill>
              </a:rPr>
              <a:t>Základní škola a Mateřská škola, Liberec, Barvířská 38/6, příspěvková organizace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77205" y="2750799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>
                <a:solidFill>
                  <a:srgbClr val="292934"/>
                </a:solidFill>
              </a:rPr>
              <a:t>Název :      </a:t>
            </a:r>
            <a:r>
              <a:rPr lang="cs-CZ" sz="1600" b="1" dirty="0">
                <a:solidFill>
                  <a:srgbClr val="292934"/>
                </a:solidFill>
              </a:rPr>
              <a:t>VY_32_inovace_04 - PŘ – PŮDY – 1.ČÁST</a:t>
            </a:r>
          </a:p>
          <a:p>
            <a:r>
              <a:rPr lang="cs-CZ" sz="1600" dirty="0">
                <a:solidFill>
                  <a:srgbClr val="292934"/>
                </a:solidFill>
              </a:rPr>
              <a:t>Autor:        Denisa Štelzigová</a:t>
            </a:r>
          </a:p>
          <a:p>
            <a:r>
              <a:rPr lang="cs-CZ" sz="1600" dirty="0">
                <a:solidFill>
                  <a:srgbClr val="292934"/>
                </a:solidFill>
              </a:rPr>
              <a:t>Období</a:t>
            </a:r>
            <a:r>
              <a:rPr lang="cs-CZ" sz="1600">
                <a:solidFill>
                  <a:srgbClr val="292934"/>
                </a:solidFill>
              </a:rPr>
              <a:t>:     </a:t>
            </a:r>
            <a:r>
              <a:rPr lang="cs-CZ" sz="1600" smtClean="0">
                <a:solidFill>
                  <a:srgbClr val="292934"/>
                </a:solidFill>
              </a:rPr>
              <a:t>leden</a:t>
            </a:r>
            <a:endParaRPr lang="cs-CZ" sz="1600" dirty="0">
              <a:solidFill>
                <a:srgbClr val="292934"/>
              </a:solidFill>
            </a:endParaRPr>
          </a:p>
          <a:p>
            <a:r>
              <a:rPr lang="cs-CZ" sz="1600" dirty="0">
                <a:solidFill>
                  <a:srgbClr val="292934"/>
                </a:solidFill>
              </a:rPr>
              <a:t>Věková skupina:      5. ročník</a:t>
            </a:r>
          </a:p>
          <a:p>
            <a:r>
              <a:rPr lang="cs-CZ" sz="1600" dirty="0">
                <a:solidFill>
                  <a:srgbClr val="292934"/>
                </a:solidFill>
              </a:rPr>
              <a:t>Tematická oblast:    Přírodověda</a:t>
            </a:r>
          </a:p>
          <a:p>
            <a:r>
              <a:rPr lang="cs-CZ" sz="1600" dirty="0">
                <a:solidFill>
                  <a:srgbClr val="292934"/>
                </a:solidFill>
              </a:rPr>
              <a:t>Anotace:    Půdy – vznik, složení, vrstvy</a:t>
            </a:r>
          </a:p>
        </p:txBody>
      </p:sp>
    </p:spTree>
    <p:extLst>
      <p:ext uri="{BB962C8B-B14F-4D97-AF65-F5344CB8AC3E}">
        <p14:creationId xmlns:p14="http://schemas.microsoft.com/office/powerpoint/2010/main" xmlns="" val="262679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VZNIK PŮDY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Půda vznikla zvětráváním a rozpadem nerostů a hornin.</a:t>
            </a:r>
          </a:p>
          <a:p>
            <a:r>
              <a:rPr lang="cs-CZ" dirty="0" smtClean="0"/>
              <a:t>Působením živých organizmů.</a:t>
            </a:r>
          </a:p>
          <a:p>
            <a:endParaRPr lang="cs-CZ" dirty="0"/>
          </a:p>
          <a:p>
            <a:r>
              <a:rPr lang="cs-CZ" dirty="0" smtClean="0"/>
              <a:t>Kde se půda nachází? </a:t>
            </a:r>
          </a:p>
          <a:p>
            <a:pPr lvl="1"/>
            <a:r>
              <a:rPr lang="cs-CZ" dirty="0" smtClean="0"/>
              <a:t>Pokrývá  povrch zemské kůry.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19775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Složení půdy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1) humus – vrchní tmavá část půdy</a:t>
            </a:r>
          </a:p>
          <a:p>
            <a:r>
              <a:rPr lang="cs-CZ" dirty="0" smtClean="0"/>
              <a:t>2) vlastní půda – převážně zvětralé části hornin a nerostů</a:t>
            </a:r>
          </a:p>
          <a:p>
            <a:r>
              <a:rPr lang="cs-CZ" dirty="0" smtClean="0"/>
              <a:t>3) původní pevná hornina – nejhlubší vrstva </a:t>
            </a:r>
          </a:p>
          <a:p>
            <a:r>
              <a:rPr lang="cs-CZ" dirty="0" smtClean="0"/>
              <a:t>4) půdní voda – podzemní a prosakující dešťová voda</a:t>
            </a:r>
          </a:p>
          <a:p>
            <a:r>
              <a:rPr lang="cs-CZ" dirty="0" smtClean="0"/>
              <a:t>5) půdní vzduch</a:t>
            </a:r>
          </a:p>
          <a:p>
            <a:r>
              <a:rPr lang="cs-CZ" dirty="0" smtClean="0"/>
              <a:t>6) živé organizmy – půdní bakterie, houby, rostliny a živočichové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1701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Vrstvy půdy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A) vrstvy půdy na poli </a:t>
            </a:r>
          </a:p>
          <a:p>
            <a:r>
              <a:rPr lang="cs-CZ" dirty="0" smtClean="0"/>
              <a:t>B) vrstvy půdy v lese</a:t>
            </a:r>
          </a:p>
          <a:p>
            <a:endParaRPr lang="cs-CZ" dirty="0"/>
          </a:p>
          <a:p>
            <a:r>
              <a:rPr lang="cs-CZ" dirty="0" smtClean="0"/>
              <a:t>     </a:t>
            </a:r>
            <a:r>
              <a:rPr lang="cs-CZ" b="1" u="sng" dirty="0" smtClean="0"/>
              <a:t>PRÁCE S UČEBNICÍ :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	</a:t>
            </a:r>
            <a:r>
              <a:rPr lang="cs-CZ" dirty="0" smtClean="0"/>
              <a:t>Porovnej, čím </a:t>
            </a:r>
            <a:r>
              <a:rPr lang="cs-CZ" dirty="0" smtClean="0"/>
              <a:t>se vrstvy liší.</a:t>
            </a:r>
            <a:endParaRPr lang="cs-CZ" dirty="0"/>
          </a:p>
        </p:txBody>
      </p:sp>
      <p:sp>
        <p:nvSpPr>
          <p:cNvPr id="4" name="Tlačítko akce: Nápověda 3">
            <a:hlinkClick r:id="" action="ppaction://noaction" highlightClick="1"/>
          </p:cNvPr>
          <p:cNvSpPr/>
          <p:nvPr/>
        </p:nvSpPr>
        <p:spPr>
          <a:xfrm>
            <a:off x="380728" y="3130302"/>
            <a:ext cx="720080" cy="504056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45177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Zdroje: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MATYÁŠEK, Jiří, Věra ŠTIKOVÁ a Josef TRNA. </a:t>
            </a:r>
            <a:r>
              <a:rPr lang="cs-CZ" i="1" dirty="0"/>
              <a:t>Přírodověda 5</a:t>
            </a:r>
            <a:r>
              <a:rPr lang="cs-CZ" dirty="0"/>
              <a:t>: </a:t>
            </a:r>
            <a:r>
              <a:rPr lang="cs-CZ" i="1" dirty="0"/>
              <a:t>člověk a jeho svět</a:t>
            </a:r>
            <a:r>
              <a:rPr lang="cs-CZ" dirty="0"/>
              <a:t>. [3. vyd.]. Brno: Nová škola, 2011, 2 sv. Duhová řada. ISBN 978-80-7289-313-3. </a:t>
            </a:r>
          </a:p>
        </p:txBody>
      </p:sp>
    </p:spTree>
    <p:extLst>
      <p:ext uri="{BB962C8B-B14F-4D97-AF65-F5344CB8AC3E}">
        <p14:creationId xmlns:p14="http://schemas.microsoft.com/office/powerpoint/2010/main" xmlns="" val="532917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rchol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Vrchol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Vrchol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277878</TotalTime>
  <Words>192</Words>
  <Application>Microsoft Office PowerPoint</Application>
  <PresentationFormat>Předvádění na obrazovce (4:3)</PresentationFormat>
  <Paragraphs>29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4</vt:i4>
      </vt:variant>
      <vt:variant>
        <vt:lpstr>Nadpisy snímků</vt:lpstr>
      </vt:variant>
      <vt:variant>
        <vt:i4>5</vt:i4>
      </vt:variant>
    </vt:vector>
  </HeadingPairs>
  <TitlesOfParts>
    <vt:vector size="9" baseType="lpstr">
      <vt:lpstr>Vrchol</vt:lpstr>
      <vt:lpstr>1_Vrchol</vt:lpstr>
      <vt:lpstr>2_Vrchol</vt:lpstr>
      <vt:lpstr>3_Vrchol</vt:lpstr>
      <vt:lpstr>Snímek 1</vt:lpstr>
      <vt:lpstr>VZNIK PŮDY</vt:lpstr>
      <vt:lpstr>Složení půdy</vt:lpstr>
      <vt:lpstr>Vrstvy půdy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Dum</cp:lastModifiedBy>
  <cp:revision>9</cp:revision>
  <dcterms:created xsi:type="dcterms:W3CDTF">2011-12-10T21:15:06Z</dcterms:created>
  <dcterms:modified xsi:type="dcterms:W3CDTF">2013-09-16T08:48:16Z</dcterms:modified>
</cp:coreProperties>
</file>