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</p:sldMasterIdLst>
  <p:sldIdLst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5833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3405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80412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15897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56696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22818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083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85721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239334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02651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27100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92872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0928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41282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13133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93580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5203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03358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39028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85283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15995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97342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6599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96039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19808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18292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57403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63510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172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39618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099748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96543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83042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09097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76339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15747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33721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31889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87556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67432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81784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309815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120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39740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97494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5183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75164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22330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36147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70496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25489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77185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008104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07411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5784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0830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97429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1169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24104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40B8-836B-4C5C-8AEB-999EB84B157A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16.9.2013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E72C4-3857-41F5-9D1A-40617D2B4FF5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39533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ldebaran.cz/astrofyzika/sunsystem/slunce.html" TargetMode="Externa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white"/>
                  </a:outerShdw>
                  <a:reflection endPos="0" dir="5400000" sy="-100000" algn="bl" rotWithShape="0"/>
                </a:effectLst>
              </a:rPr>
              <a:t>SLUNCE</a:t>
            </a:r>
            <a:endParaRPr lang="cs-CZ" sz="4800" dirty="0">
              <a:solidFill>
                <a:prstClr val="black"/>
              </a:solidFill>
              <a:effectLst>
                <a:outerShdw sx="1000" sy="1000" algn="tl">
                  <a:prstClr val="white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>
                <a:solidFill>
                  <a:prstClr val="black"/>
                </a:solidFill>
              </a:rPr>
              <a:t>VY_32_inovace_06 - PŘ – SLUNCE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</a:rPr>
              <a:t>leden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Anotace:    SLUNCE </a:t>
            </a:r>
          </a:p>
        </p:txBody>
      </p:sp>
    </p:spTree>
    <p:extLst>
      <p:ext uri="{BB962C8B-B14F-4D97-AF65-F5344CB8AC3E}">
        <p14:creationId xmlns:p14="http://schemas.microsoft.com/office/powerpoint/2010/main" xmlns="" val="36405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764704"/>
            <a:ext cx="7117180" cy="1470025"/>
          </a:xfrm>
        </p:spPr>
        <p:txBody>
          <a:bodyPr/>
          <a:lstStyle/>
          <a:p>
            <a:pPr algn="ctr"/>
            <a:r>
              <a:rPr lang="cs-CZ" sz="8000" dirty="0" smtClean="0">
                <a:solidFill>
                  <a:schemeClr val="bg1"/>
                </a:solidFill>
              </a:rPr>
              <a:t>Slunce</a:t>
            </a:r>
            <a:endParaRPr lang="cs-CZ" sz="80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140968"/>
            <a:ext cx="7117180" cy="86142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 </a:t>
            </a:r>
            <a:r>
              <a:rPr lang="cs-CZ" sz="4400" dirty="0" smtClean="0">
                <a:solidFill>
                  <a:schemeClr val="bg1"/>
                </a:solidFill>
              </a:rPr>
              <a:t>ZDROJ SVĚTLA A TEPLA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6237312"/>
            <a:ext cx="388839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>
                <a:solidFill>
                  <a:prstClr val="white"/>
                </a:solidFill>
              </a:rPr>
              <a:t>Obr.1 – Slunce [1]</a:t>
            </a:r>
          </a:p>
        </p:txBody>
      </p:sp>
    </p:spTree>
    <p:extLst>
      <p:ext uri="{BB962C8B-B14F-4D97-AF65-F5344CB8AC3E}">
        <p14:creationId xmlns:p14="http://schemas.microsoft.com/office/powerpoint/2010/main" xmlns="" val="409917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476673"/>
            <a:ext cx="7450989" cy="538212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Slunce je hvězda.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Nejjasnější hvězda naší oblohy.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Na povrchu Slunce dosahuje teplota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6 </a:t>
            </a:r>
            <a:r>
              <a:rPr lang="cs-CZ" sz="2400" dirty="0" smtClean="0">
                <a:solidFill>
                  <a:schemeClr val="bg1"/>
                </a:solidFill>
              </a:rPr>
              <a:t>000 °C.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	(uvnitř 15 mil. °C)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Na co si musíme dávat pozor!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Nesmíme nikdy přímo hledět do Slunce. Také  při pobytu na sluníčku  zejména </a:t>
            </a:r>
            <a:r>
              <a:rPr lang="cs-CZ" sz="2400" dirty="0" smtClean="0">
                <a:solidFill>
                  <a:schemeClr val="bg1"/>
                </a:solidFill>
              </a:rPr>
              <a:t>                  v </a:t>
            </a:r>
            <a:r>
              <a:rPr lang="cs-CZ" sz="2400" dirty="0" smtClean="0">
                <a:solidFill>
                  <a:schemeClr val="bg1"/>
                </a:solidFill>
              </a:rPr>
              <a:t>letních měsících musíme být opatrní </a:t>
            </a:r>
            <a:r>
              <a:rPr lang="cs-CZ" sz="2400" dirty="0" smtClean="0">
                <a:solidFill>
                  <a:schemeClr val="bg1"/>
                </a:solidFill>
              </a:rPr>
              <a:t>(mazat </a:t>
            </a:r>
            <a:r>
              <a:rPr lang="cs-CZ" sz="2400" dirty="0" smtClean="0">
                <a:solidFill>
                  <a:schemeClr val="bg1"/>
                </a:solidFill>
              </a:rPr>
              <a:t>se opalovacím krémem,  mít pokrývku hlavy a dostatečně pít)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242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u="sng" dirty="0" smtClean="0">
                <a:solidFill>
                  <a:schemeClr val="bg1"/>
                </a:solidFill>
              </a:rPr>
              <a:t>Potřebujeme Slunce? Proč?</a:t>
            </a:r>
            <a:endParaRPr lang="cs-CZ" sz="44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chemeClr val="bg1"/>
                </a:solidFill>
              </a:rPr>
              <a:t>Mezi základní životní podmínky pro život na Zemi patří: </a:t>
            </a:r>
          </a:p>
          <a:p>
            <a:pPr>
              <a:buAutoNum type="arabicParenR"/>
            </a:pPr>
            <a:r>
              <a:rPr lang="cs-CZ" dirty="0" smtClean="0">
                <a:solidFill>
                  <a:schemeClr val="bg1"/>
                </a:solidFill>
              </a:rPr>
              <a:t>Světlo</a:t>
            </a:r>
          </a:p>
          <a:p>
            <a:pPr>
              <a:buAutoNum type="arabicParenR"/>
            </a:pPr>
            <a:r>
              <a:rPr lang="cs-CZ" dirty="0" smtClean="0">
                <a:solidFill>
                  <a:schemeClr val="bg1"/>
                </a:solidFill>
              </a:rPr>
              <a:t>Teplo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48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Zdroje: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 err="1">
                <a:solidFill>
                  <a:schemeClr val="bg1"/>
                </a:solidFill>
              </a:rPr>
              <a:t>Aldebaran</a:t>
            </a:r>
            <a:r>
              <a:rPr lang="cs-CZ" dirty="0">
                <a:solidFill>
                  <a:schemeClr val="bg1"/>
                </a:solidFill>
              </a:rPr>
              <a:t>: Astrofyzika - Slunce. [online]. [cit. 2012-01-02]. Dostupné z: </a:t>
            </a:r>
            <a:r>
              <a:rPr lang="cs-CZ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www.aldebaran.cz/astrofyzika/sunsystem/slunce.html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  <a:buFont typeface="+mj-lt"/>
              <a:buAutoNum type="arabicPeriod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129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244742</TotalTime>
  <Words>150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Summer</vt:lpstr>
      <vt:lpstr>1_Summer</vt:lpstr>
      <vt:lpstr>2_Summer</vt:lpstr>
      <vt:lpstr>3_Summer</vt:lpstr>
      <vt:lpstr>4_Summer</vt:lpstr>
      <vt:lpstr>Snímek 1</vt:lpstr>
      <vt:lpstr>Slunce</vt:lpstr>
      <vt:lpstr>Snímek 3</vt:lpstr>
      <vt:lpstr>Potřebujeme Slunce? Proč?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6</cp:revision>
  <dcterms:created xsi:type="dcterms:W3CDTF">2012-01-02T21:54:33Z</dcterms:created>
  <dcterms:modified xsi:type="dcterms:W3CDTF">2013-09-16T08:49:40Z</dcterms:modified>
</cp:coreProperties>
</file>