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</p:sldMasterIdLst>
  <p:sldIdLst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9260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965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0428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6086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5582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0224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7235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4262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2337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0730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5714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0329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252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3954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2544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293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1275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5830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5023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6101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2331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1717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1513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345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1506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123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9604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431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0989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32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1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2525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820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9438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3252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287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7385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4033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834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2574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09639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6697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7577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0605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470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8310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6196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7522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082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1595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4652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224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9361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6897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73445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2372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0699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2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5378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0722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4521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4779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2408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866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3560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953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3223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1744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1457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8484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0755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8165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7737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9777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4444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347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4601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036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7474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180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4672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8393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4109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769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871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7815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5271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7355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2701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695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4294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2958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3858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7990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5065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A2DC0-CF83-4BB9-8ECF-DBC10D31E6F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25.6.2012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79C50-A872-4855-B86E-4FE242C1E9A0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500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Q3KnmbBJc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slunecnisoustava.wz.cz/Neptun.htm" TargetMode="External"/><Relationship Id="rId3" Type="http://schemas.openxmlformats.org/officeDocument/2006/relationships/hyperlink" Target="http://slunecnisoustava.wz.cz/Merkur.htm" TargetMode="External"/><Relationship Id="rId7" Type="http://schemas.openxmlformats.org/officeDocument/2006/relationships/hyperlink" Target="http://slunecnisoustava.wz.cz/in7.jpeg" TargetMode="External"/><Relationship Id="rId2" Type="http://schemas.openxmlformats.org/officeDocument/2006/relationships/hyperlink" Target="http://slunecnisoustava.wz.cz/Slunecni%20soustava.htm" TargetMode="External"/><Relationship Id="rId1" Type="http://schemas.openxmlformats.org/officeDocument/2006/relationships/slideLayout" Target="../slideLayouts/slideLayout79.xml"/><Relationship Id="rId6" Type="http://schemas.openxmlformats.org/officeDocument/2006/relationships/hyperlink" Target="http://slunecnisoustava.wz.cz/Jupiter.htm" TargetMode="External"/><Relationship Id="rId5" Type="http://schemas.openxmlformats.org/officeDocument/2006/relationships/hyperlink" Target="http://slunecnisoustava.wz.cz/Zeme.htm" TargetMode="External"/><Relationship Id="rId4" Type="http://schemas.openxmlformats.org/officeDocument/2006/relationships/hyperlink" Target="http://slunecnisoustava.wz.cz/Venus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white"/>
                  </a:outerShdw>
                  <a:reflection endPos="0" dir="5400000" sy="-100000" algn="bl" rotWithShape="0"/>
                </a:effectLst>
              </a:rPr>
              <a:t>SLUNEČNÍ SOUSTAVA</a:t>
            </a:r>
            <a:endParaRPr lang="cs-CZ" sz="4800" dirty="0">
              <a:solidFill>
                <a:prstClr val="black"/>
              </a:solidFill>
              <a:effectLst>
                <a:outerShdw sx="1000" sy="1000" algn="tl">
                  <a:prstClr val="white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>
                <a:solidFill>
                  <a:prstClr val="black"/>
                </a:solidFill>
              </a:rPr>
              <a:t>VY_32_inovace_08 - PŘ – SLUNEČNÍ SOUSTAVA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</a:rPr>
              <a:t>únor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Anotace:    Sluneční </a:t>
            </a:r>
            <a:r>
              <a:rPr lang="cs-CZ" sz="1600" dirty="0" smtClean="0">
                <a:solidFill>
                  <a:prstClr val="black"/>
                </a:solidFill>
              </a:rPr>
              <a:t>soustava – </a:t>
            </a:r>
            <a:r>
              <a:rPr lang="cs-CZ" sz="1600" smtClean="0">
                <a:solidFill>
                  <a:prstClr val="black"/>
                </a:solidFill>
              </a:rPr>
              <a:t>jednotlivé planety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87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Sluneční soustavu tvoří:</a:t>
            </a:r>
            <a:br>
              <a:rPr lang="cs-CZ" sz="4000" b="1" u="sng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sz="4000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Slunce</a:t>
            </a:r>
          </a:p>
          <a:p>
            <a:r>
              <a:rPr lang="cs-CZ" sz="3200" dirty="0" smtClean="0"/>
              <a:t>Planety se svými měsíci</a:t>
            </a:r>
          </a:p>
          <a:p>
            <a:r>
              <a:rPr lang="cs-CZ" sz="3200" dirty="0" smtClean="0"/>
              <a:t>Planetky</a:t>
            </a:r>
          </a:p>
          <a:p>
            <a:r>
              <a:rPr lang="cs-CZ" sz="3200" dirty="0" smtClean="0"/>
              <a:t>Komety</a:t>
            </a:r>
          </a:p>
          <a:p>
            <a:r>
              <a:rPr lang="cs-CZ" sz="3200" dirty="0" smtClean="0"/>
              <a:t>Meteorická tělesa, prach a plyn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1736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ÚKOL :</a:t>
            </a:r>
            <a:endParaRPr lang="cs-CZ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		</a:t>
            </a:r>
            <a:r>
              <a:rPr lang="cs-CZ" sz="3200" dirty="0" smtClean="0">
                <a:solidFill>
                  <a:schemeClr val="bg1"/>
                </a:solidFill>
              </a:rPr>
              <a:t>Dokážeš vyjmenovat planety naší sluneční soustavy?</a:t>
            </a:r>
            <a:endParaRPr lang="cs-CZ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4139952" y="4509120"/>
            <a:ext cx="1008112" cy="115212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1354574" y="2885013"/>
            <a:ext cx="464763" cy="543985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86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Planety sluneční  soustavy</a:t>
            </a:r>
            <a:endParaRPr lang="cs-CZ" b="1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Pořadí od Slunce:</a:t>
            </a:r>
          </a:p>
          <a:p>
            <a:r>
              <a:rPr lang="cs-CZ" sz="2400" dirty="0" smtClean="0"/>
              <a:t>Merkur</a:t>
            </a:r>
          </a:p>
          <a:p>
            <a:r>
              <a:rPr lang="cs-CZ" sz="2400" dirty="0" smtClean="0"/>
              <a:t>Venuše</a:t>
            </a:r>
          </a:p>
          <a:p>
            <a:r>
              <a:rPr lang="cs-CZ" sz="2400" dirty="0" smtClean="0"/>
              <a:t>Země</a:t>
            </a:r>
          </a:p>
          <a:p>
            <a:r>
              <a:rPr lang="cs-CZ" sz="2400" dirty="0"/>
              <a:t> M</a:t>
            </a:r>
            <a:r>
              <a:rPr lang="cs-CZ" sz="2400" dirty="0" smtClean="0"/>
              <a:t>ars</a:t>
            </a:r>
          </a:p>
          <a:p>
            <a:r>
              <a:rPr lang="cs-CZ" sz="2400" dirty="0" smtClean="0"/>
              <a:t>Jupiter</a:t>
            </a:r>
          </a:p>
          <a:p>
            <a:r>
              <a:rPr lang="cs-CZ" sz="2400" dirty="0" smtClean="0"/>
              <a:t>Saturn</a:t>
            </a:r>
          </a:p>
          <a:p>
            <a:r>
              <a:rPr lang="cs-CZ" sz="2400" dirty="0" smtClean="0"/>
              <a:t>Uran</a:t>
            </a:r>
          </a:p>
          <a:p>
            <a:r>
              <a:rPr lang="cs-CZ" sz="2400" dirty="0" smtClean="0"/>
              <a:t>Neptun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6021288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Obr.1 – Sluneční soustava[1]</a:t>
            </a:r>
          </a:p>
        </p:txBody>
      </p:sp>
    </p:spTree>
    <p:extLst>
      <p:ext uri="{BB962C8B-B14F-4D97-AF65-F5344CB8AC3E}">
        <p14:creationId xmlns:p14="http://schemas.microsoft.com/office/powerpoint/2010/main" val="7289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3001516" cy="2346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95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Merkur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J</a:t>
            </a:r>
            <a:r>
              <a:rPr lang="cs-CZ" sz="2400" dirty="0" smtClean="0"/>
              <a:t>e to nejteplejší planeta.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(nachází se nejblíže u Slunce)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Obr.2 Merkur[2]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Venuše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elikostí podobná Zemi.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1"/>
                </a:solidFill>
              </a:rPr>
              <a:t>Říkáme ji Jitřenka nebo Večerka.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lačítko akce: Video 3">
            <a:hlinkClick r:id="rId3" highlightClick="1"/>
          </p:cNvPr>
          <p:cNvSpPr/>
          <p:nvPr/>
        </p:nvSpPr>
        <p:spPr>
          <a:xfrm>
            <a:off x="6973825" y="1246530"/>
            <a:ext cx="2008634" cy="129614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2096280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64088" y="638132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Obr.3 - Venuše[3]</a:t>
            </a:r>
          </a:p>
        </p:txBody>
      </p:sp>
    </p:spTree>
    <p:extLst>
      <p:ext uri="{BB962C8B-B14F-4D97-AF65-F5344CB8AC3E}">
        <p14:creationId xmlns:p14="http://schemas.microsoft.com/office/powerpoint/2010/main" val="255896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126992"/>
            <a:ext cx="2947552" cy="23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76672"/>
            <a:ext cx="7125112" cy="5904655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Země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>
                <a:solidFill>
                  <a:schemeClr val="bg1"/>
                </a:solidFill>
              </a:rPr>
              <a:t>A</a:t>
            </a:r>
            <a:r>
              <a:rPr lang="cs-CZ" sz="2400" dirty="0" smtClean="0">
                <a:solidFill>
                  <a:schemeClr val="bg1"/>
                </a:solidFill>
              </a:rPr>
              <a:t>tmosféra obsahuje kyslík.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>
                <a:solidFill>
                  <a:schemeClr val="bg1"/>
                </a:solidFill>
              </a:rPr>
              <a:t>N</a:t>
            </a:r>
            <a:r>
              <a:rPr lang="cs-CZ" sz="2400" dirty="0" smtClean="0">
                <a:solidFill>
                  <a:schemeClr val="bg1"/>
                </a:solidFill>
              </a:rPr>
              <a:t>achází se zde kapalná voda.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1"/>
                </a:solidFill>
              </a:rPr>
              <a:t>Vznikl zde život.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Mars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Č</a:t>
            </a:r>
            <a:r>
              <a:rPr lang="cs-CZ" sz="2400" dirty="0" smtClean="0"/>
              <a:t>ervená planeta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V</a:t>
            </a:r>
            <a:r>
              <a:rPr lang="cs-CZ" sz="2400" dirty="0" smtClean="0"/>
              <a:t>oda se zde nachází ve zmrzlém stavu. 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620688"/>
            <a:ext cx="2694847" cy="27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0192" y="3717032"/>
            <a:ext cx="2843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Obr.4 - Země[4]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11760" y="6430992"/>
            <a:ext cx="2422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Obr.5 - Mars[5]</a:t>
            </a:r>
          </a:p>
        </p:txBody>
      </p:sp>
    </p:spTree>
    <p:extLst>
      <p:ext uri="{BB962C8B-B14F-4D97-AF65-F5344CB8AC3E}">
        <p14:creationId xmlns:p14="http://schemas.microsoft.com/office/powerpoint/2010/main" val="342451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3324225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76673"/>
            <a:ext cx="7125112" cy="5382126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Uran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1"/>
                </a:solidFill>
              </a:rPr>
              <a:t>Velmi chladná planeta.</a:t>
            </a:r>
          </a:p>
          <a:p>
            <a:pPr>
              <a:buFont typeface="Wingdings" pitchFamily="2" charset="2"/>
              <a:buChar char="§"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Neptun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/>
              <a:t>Z</a:t>
            </a:r>
            <a:r>
              <a:rPr lang="cs-CZ" sz="2400" dirty="0" smtClean="0"/>
              <a:t> plynných planet nejmenší.</a:t>
            </a:r>
          </a:p>
          <a:p>
            <a:pPr marL="0" indent="0">
              <a:buNone/>
            </a:pPr>
            <a:r>
              <a:rPr lang="cs-CZ" sz="2400" dirty="0" smtClean="0"/>
              <a:t>(  ale 60x větší než Země)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555" y="204217"/>
            <a:ext cx="3019425" cy="315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3810" y="3347329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Obr.8 - Uran[8]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630932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Obr.9 - Uran[9]</a:t>
            </a:r>
          </a:p>
        </p:txBody>
      </p:sp>
    </p:spTree>
    <p:extLst>
      <p:ext uri="{BB962C8B-B14F-4D97-AF65-F5344CB8AC3E}">
        <p14:creationId xmlns:p14="http://schemas.microsoft.com/office/powerpoint/2010/main" val="259089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576064"/>
          </a:xfrm>
        </p:spPr>
        <p:txBody>
          <a:bodyPr/>
          <a:lstStyle/>
          <a:p>
            <a:pPr algn="ctr"/>
            <a:r>
              <a:rPr lang="cs-CZ" dirty="0" smtClean="0"/>
              <a:t>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799"/>
            <a:ext cx="8496943" cy="5040561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Sluneční soustava.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slunecnisoustava.wz.cz/Slunecni%20soustava.htm</a:t>
            </a:r>
            <a:endParaRPr lang="cs-CZ" dirty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 smtClean="0"/>
              <a:t>Sluneční </a:t>
            </a:r>
            <a:r>
              <a:rPr lang="cs-CZ" dirty="0"/>
              <a:t>soustava: Merkur.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slunecnisoustava.wz.cz/Merkur.htm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 smtClean="0"/>
              <a:t>Sluneční </a:t>
            </a:r>
            <a:r>
              <a:rPr lang="cs-CZ" dirty="0"/>
              <a:t>soustava: Venuše.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slunecnisoustava.wz.cz/Venuse.htm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Sluneční soustava: Země.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slunecnisoustava.wz.cz/Zeme.htm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Sluneční soustava: Mars.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http://slunecnisoustava.wz.cz/Mars.htm 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 smtClean="0"/>
              <a:t>Sluneční </a:t>
            </a:r>
            <a:r>
              <a:rPr lang="cs-CZ" dirty="0"/>
              <a:t>soustava: Jupiter.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slunecnisoustava.wz.cz/Jupiter.htm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Sluneční soustava: Saturn.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http://slunecnisoustava.wz.cz/Saturn.htm 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Sluneční soustava: Uran.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slunecnisoustava.wz.cz/in7.jpeg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Sluneční soustava: Neptun. </a:t>
            </a:r>
            <a:r>
              <a:rPr lang="cs-CZ" i="1" dirty="0"/>
              <a:t>Sluneční soustava</a:t>
            </a:r>
            <a:r>
              <a:rPr lang="cs-CZ" dirty="0"/>
              <a:t> [online]. [cit. 2012-1-21].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slunecnisoustava.wz.cz/Neptun.htm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endParaRPr lang="cs-CZ" dirty="0" smtClean="0"/>
          </a:p>
          <a:p>
            <a:pPr>
              <a:buClr>
                <a:schemeClr val="bg1"/>
              </a:buClr>
              <a:buFont typeface="+mj-lt"/>
              <a:buAutoNum type="arabicPeriod"/>
            </a:pPr>
            <a:endParaRPr lang="cs-CZ" dirty="0" smtClean="0"/>
          </a:p>
          <a:p>
            <a:pPr marL="0" indent="0">
              <a:buClr>
                <a:schemeClr val="bg1"/>
              </a:buClr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47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202988</TotalTime>
  <Words>408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8</vt:i4>
      </vt:variant>
    </vt:vector>
  </HeadingPairs>
  <TitlesOfParts>
    <vt:vector size="16" baseType="lpstr">
      <vt:lpstr>Summer</vt:lpstr>
      <vt:lpstr>1_Summer</vt:lpstr>
      <vt:lpstr>2_Summer</vt:lpstr>
      <vt:lpstr>3_Summer</vt:lpstr>
      <vt:lpstr>4_Summer</vt:lpstr>
      <vt:lpstr>5_Summer</vt:lpstr>
      <vt:lpstr>6_Summer</vt:lpstr>
      <vt:lpstr>7_Summer</vt:lpstr>
      <vt:lpstr>Prezentace aplikace PowerPoint</vt:lpstr>
      <vt:lpstr>Sluneční soustavu tvoří: </vt:lpstr>
      <vt:lpstr>ÚKOL :</vt:lpstr>
      <vt:lpstr>Planety sluneční  soustavy</vt:lpstr>
      <vt:lpstr>Prezentace aplikace PowerPoint</vt:lpstr>
      <vt:lpstr>Prezentace aplikace PowerPoint</vt:lpstr>
      <vt:lpstr>Prezentace aplikace PowerPoint</vt:lpstr>
      <vt:lpstr>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</cp:revision>
  <dcterms:created xsi:type="dcterms:W3CDTF">2012-02-01T09:54:36Z</dcterms:created>
  <dcterms:modified xsi:type="dcterms:W3CDTF">2012-06-25T04:44:02Z</dcterms:modified>
</cp:coreProperties>
</file>