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684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6852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70896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1745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3199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6543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374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0942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2733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7133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8533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85897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5601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7314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1730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0501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41050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02855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13086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35283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7316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37850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04477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25253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72558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88285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17267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61371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38568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24885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61647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17579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832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0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064355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0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829774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0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A4790BE-B242-43F9-8479-7309E14E8D9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16.9.2013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0F770F-B6F6-4BB8-92E2-F0835461155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83282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lanety.astro.cz/zeme/1934-zeme" TargetMode="External"/><Relationship Id="rId2" Type="http://schemas.openxmlformats.org/officeDocument/2006/relationships/hyperlink" Target="http://www.astrolife.cz/?p=10624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lIns="0" rIns="0" bIns="0" anchor="b"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800" b="1" dirty="0" smtClean="0">
                <a:solidFill>
                  <a:prstClr val="black"/>
                </a:solidFill>
                <a:effectLst>
                  <a:outerShdw sx="1000" sy="1000" algn="tl">
                    <a:prstClr val="black"/>
                  </a:outerShdw>
                  <a:reflection endPos="0" dir="5400000" sy="-100000" algn="bl" rotWithShape="0"/>
                </a:effectLst>
              </a:rPr>
              <a:t>ZEMĚ</a:t>
            </a:r>
            <a:endParaRPr lang="cs-CZ" sz="4800" b="1" dirty="0">
              <a:solidFill>
                <a:prstClr val="black"/>
              </a:solidFill>
              <a:effectLst>
                <a:outerShdw sx="1000" sy="1000" algn="tl">
                  <a:prstClr val="black">
                    <a:alpha val="51000"/>
                  </a:prst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pic>
        <p:nvPicPr>
          <p:cNvPr id="10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Název :      </a:t>
            </a:r>
            <a:r>
              <a:rPr lang="cs-CZ" sz="1600" b="1" dirty="0">
                <a:solidFill>
                  <a:prstClr val="black"/>
                </a:solidFill>
              </a:rPr>
              <a:t>VY_32_inovace_09- PŘ – ZEMĚ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prstClr val="black"/>
                </a:solidFill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</a:rPr>
              <a:t>únor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prstClr val="black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prstClr val="black"/>
                </a:solidFill>
              </a:rPr>
              <a:t>Anotace:    Planeta Země</a:t>
            </a:r>
          </a:p>
        </p:txBody>
      </p:sp>
    </p:spTree>
    <p:extLst>
      <p:ext uri="{BB962C8B-B14F-4D97-AF65-F5344CB8AC3E}">
        <p14:creationId xmlns:p14="http://schemas.microsoft.com/office/powerpoint/2010/main" xmlns="" val="99488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Jediná planeta naší sluneční </a:t>
            </a:r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soustavy, </a:t>
            </a:r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na které se nachází život.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229600" cy="4389120"/>
          </a:xfrm>
          <a:ln>
            <a:solidFill>
              <a:srgbClr val="CC6600"/>
            </a:solidFill>
          </a:ln>
        </p:spPr>
        <p:txBody>
          <a:bodyPr/>
          <a:lstStyle/>
          <a:p>
            <a:r>
              <a:rPr lang="cs-CZ" dirty="0" smtClean="0"/>
              <a:t>Země je jedna z osmi planet sluneční soustavy.</a:t>
            </a:r>
          </a:p>
          <a:p>
            <a:r>
              <a:rPr lang="cs-CZ" dirty="0" smtClean="0"/>
              <a:t>Je to třetí planeta od Slunce.</a:t>
            </a:r>
          </a:p>
          <a:p>
            <a:r>
              <a:rPr lang="cs-CZ" dirty="0" smtClean="0"/>
              <a:t>Povrch Země tvoří: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solidFill>
                  <a:srgbClr val="663300"/>
                </a:solidFill>
              </a:rPr>
              <a:t>Pevniny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</a:rPr>
              <a:t>Oceány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Zamysli se, proč na naší planetě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vznikl život?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lačítko akce: Návrat 4">
            <a:hlinkClick r:id="" action="ppaction://hlinkshowjump?jump=lastslideviewed" highlightClick="1"/>
          </p:cNvPr>
          <p:cNvSpPr/>
          <p:nvPr/>
        </p:nvSpPr>
        <p:spPr>
          <a:xfrm>
            <a:off x="7884368" y="249497"/>
            <a:ext cx="1008112" cy="72008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lačítko akce: Nápověda 5">
            <a:hlinkClick r:id="" action="ppaction://hlinkshowjump?jump=nextslide" highlightClick="1"/>
          </p:cNvPr>
          <p:cNvSpPr/>
          <p:nvPr/>
        </p:nvSpPr>
        <p:spPr>
          <a:xfrm>
            <a:off x="549629" y="5180295"/>
            <a:ext cx="648072" cy="54006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53746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12160" y="5720355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Obr.2 - Země[2]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504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 fontScale="92500" lnSpcReduction="20000"/>
          </a:bodyPr>
          <a:lstStyle/>
          <a:p>
            <a:r>
              <a:rPr lang="cs-CZ" sz="4800" u="sng" dirty="0" smtClean="0">
                <a:ln>
                  <a:solidFill>
                    <a:schemeClr val="tx1"/>
                  </a:solidFill>
                </a:ln>
              </a:rPr>
              <a:t>Na zemi jsou vhodné podmínky  pro život.</a:t>
            </a:r>
          </a:p>
          <a:p>
            <a:endParaRPr lang="cs-CZ" sz="4400" u="sng" dirty="0" smtClean="0">
              <a:ln>
                <a:solidFill>
                  <a:schemeClr val="accent1">
                    <a:lumMod val="75000"/>
                  </a:schemeClr>
                </a:solidFill>
              </a:ln>
            </a:endParaRPr>
          </a:p>
          <a:p>
            <a:r>
              <a:rPr lang="cs-CZ" dirty="0" smtClean="0"/>
              <a:t>1)Příznivá vzdálenost Země od Slunce</a:t>
            </a:r>
          </a:p>
          <a:p>
            <a:pPr marL="0" indent="0">
              <a:buNone/>
            </a:pPr>
            <a:r>
              <a:rPr lang="cs-CZ" dirty="0" smtClean="0"/>
              <a:t>(teploty na Zemi nejsou příliš vysoké ani příliš nízké jako na ostatních planetách naší sluneční soustavy)</a:t>
            </a:r>
          </a:p>
          <a:p>
            <a:r>
              <a:rPr lang="cs-CZ" dirty="0" smtClean="0"/>
              <a:t>2) sluneční světlo</a:t>
            </a:r>
          </a:p>
          <a:p>
            <a:endParaRPr lang="cs-CZ" dirty="0" smtClean="0"/>
          </a:p>
          <a:p>
            <a:r>
              <a:rPr lang="cs-CZ" dirty="0" smtClean="0"/>
              <a:t>3)vhodné složení atmosféry</a:t>
            </a:r>
          </a:p>
          <a:p>
            <a:endParaRPr lang="cs-CZ" dirty="0" smtClean="0"/>
          </a:p>
          <a:p>
            <a:r>
              <a:rPr lang="cs-CZ" dirty="0" smtClean="0"/>
              <a:t>4)voda v kapalném skupenství</a:t>
            </a:r>
          </a:p>
          <a:p>
            <a:endParaRPr lang="cs-CZ" dirty="0" smtClean="0"/>
          </a:p>
          <a:p>
            <a:r>
              <a:rPr lang="cs-CZ" dirty="0" smtClean="0"/>
              <a:t>5) pohyby Země 	- střídání dne a noci</a:t>
            </a:r>
          </a:p>
          <a:p>
            <a:pPr marL="2286000" lvl="8" indent="0">
              <a:buNone/>
            </a:pPr>
            <a:r>
              <a:rPr lang="cs-CZ" sz="2400" dirty="0" smtClean="0"/>
              <a:t>   	</a:t>
            </a:r>
            <a:r>
              <a:rPr lang="cs-CZ" sz="2400" b="1" dirty="0" smtClean="0"/>
              <a:t>-</a:t>
            </a:r>
            <a:r>
              <a:rPr lang="cs-CZ" sz="2400" dirty="0" smtClean="0"/>
              <a:t> střídání ročních období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489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rgbClr val="FFFF00"/>
              </a:buClr>
              <a:buFont typeface="+mj-lt"/>
              <a:buAutoNum type="arabicPeriod"/>
            </a:pPr>
            <a:r>
              <a:rPr lang="cs-CZ" dirty="0" err="1"/>
              <a:t>Astrolife</a:t>
            </a:r>
            <a:r>
              <a:rPr lang="cs-CZ" dirty="0"/>
              <a:t>: Ve hvězdách. [online]. 2010 [cit. 2012-01-28]. Dostupné z: </a:t>
            </a:r>
            <a:r>
              <a:rPr lang="cs-CZ" dirty="0">
                <a:hlinkClick r:id="rId2"/>
              </a:rPr>
              <a:t>http://www.astrolife.cz/?</a:t>
            </a:r>
            <a:r>
              <a:rPr lang="cs-CZ" dirty="0" smtClean="0">
                <a:hlinkClick r:id="rId2"/>
              </a:rPr>
              <a:t>p=10624</a:t>
            </a:r>
            <a:endParaRPr lang="cs-CZ" dirty="0" smtClean="0"/>
          </a:p>
          <a:p>
            <a:pPr marL="514350" indent="-514350">
              <a:buClr>
                <a:srgbClr val="FFFF00"/>
              </a:buClr>
              <a:buFont typeface="+mj-lt"/>
              <a:buAutoNum type="arabicPeriod"/>
            </a:pPr>
            <a:r>
              <a:rPr lang="pl-PL" i="1" dirty="0"/>
              <a:t>Astronomia</a:t>
            </a:r>
            <a:r>
              <a:rPr lang="pl-PL" dirty="0"/>
              <a:t>: </a:t>
            </a:r>
            <a:r>
              <a:rPr lang="pl-PL" i="1" dirty="0"/>
              <a:t>Planety</a:t>
            </a:r>
            <a:r>
              <a:rPr lang="pl-PL" dirty="0"/>
              <a:t> [online]. 2010, 2012 [cit. 2012-01-28]. Dostupné z: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planety.astro.cz/zeme/1934-zeme</a:t>
            </a:r>
            <a:endParaRPr lang="pl-PL" dirty="0" smtClean="0"/>
          </a:p>
          <a:p>
            <a:pPr marL="514350" indent="-514350">
              <a:buClr>
                <a:srgbClr val="FFFF00"/>
              </a:buClr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pl-PL" dirty="0" smtClean="0"/>
          </a:p>
          <a:p>
            <a:pPr marL="514350" indent="-514350">
              <a:buClr>
                <a:srgbClr val="FFFF00"/>
              </a:buClr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64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221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Tok</vt:lpstr>
      <vt:lpstr>1_Tok</vt:lpstr>
      <vt:lpstr>2_Tok</vt:lpstr>
      <vt:lpstr>Snímek 1</vt:lpstr>
      <vt:lpstr>Jediná planeta naší sluneční soustavy, na které se nachází život.</vt:lpstr>
      <vt:lpstr>Snímek 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8</cp:revision>
  <dcterms:created xsi:type="dcterms:W3CDTF">2012-01-28T08:23:59Z</dcterms:created>
  <dcterms:modified xsi:type="dcterms:W3CDTF">2013-09-16T08:53:05Z</dcterms:modified>
</cp:coreProperties>
</file>