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  <p:sldMasterId id="2147483720" r:id="rId4"/>
    <p:sldMasterId id="2147483732" r:id="rId5"/>
  </p:sldMasterIdLst>
  <p:sldIdLst>
    <p:sldId id="257" r:id="rId6"/>
    <p:sldId id="258" r:id="rId7"/>
    <p:sldId id="259" r:id="rId8"/>
    <p:sldId id="260" r:id="rId9"/>
    <p:sldId id="261" r:id="rId10"/>
    <p:sldId id="262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2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5.xml"/><Relationship Id="rId15" Type="http://schemas.openxmlformats.org/officeDocument/2006/relationships/tableStyles" Target="tableStyle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4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01946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72405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3551497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6013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89459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8300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7760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30114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3321308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43413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52390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68387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98684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644509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48064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03930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867589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674731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5608381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6754676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5119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776015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159374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374733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2488610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480583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7183170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5544513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912928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29048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  <p:extLst>
      <p:ext uri="{BB962C8B-B14F-4D97-AF65-F5344CB8AC3E}">
        <p14:creationId xmlns:p14="http://schemas.microsoft.com/office/powerpoint/2010/main" val="196619287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263253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1371230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06657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66991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0539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0453F63-A095-444E-BDD7-43A1D2F60C51}" type="datetimeFigureOut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25.6.2012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11894EF-3DF4-4325-9370-CD5E7A61524D}" type="slidenum">
              <a:rPr lang="cs-CZ" smtClean="0">
                <a:solidFill>
                  <a:srgbClr val="F0A22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F0A22E">
                  <a:shade val="75000"/>
                </a:srgbClr>
              </a:solidFill>
            </a:endParaRPr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apaslovakia.sk/nastenne-mapy/geograficke/nm---svet---podnebne-pasma:/?mod=catalog&amp;category=57&amp;detail=259" TargetMode="External"/><Relationship Id="rId2" Type="http://schemas.openxmlformats.org/officeDocument/2006/relationships/hyperlink" Target="http://www.mapa-sveta.info/mapa-sveta/" TargetMode="External"/><Relationship Id="rId1" Type="http://schemas.openxmlformats.org/officeDocument/2006/relationships/slideLayout" Target="../slideLayouts/slideLayout4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899592" y="1412776"/>
            <a:ext cx="7772400" cy="792089"/>
          </a:xfrm>
          <a:prstGeom prst="rect">
            <a:avLst/>
          </a:prstGeom>
        </p:spPr>
        <p:txBody>
          <a:bodyPr vert="horz" anchor="ctr">
            <a:normAutofit fontScale="97500" lnSpcReduction="100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4800" dirty="0" smtClean="0">
                <a:solidFill>
                  <a:schemeClr val="tx1"/>
                </a:solidFill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PODNEBNÉ PÁSY</a:t>
            </a:r>
            <a:endParaRPr lang="cs-CZ" sz="4800" dirty="0">
              <a:solidFill>
                <a:schemeClr val="tx1"/>
              </a:solidFill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4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VY_32_inovace_15 </a:t>
            </a:r>
            <a:r>
              <a:rPr lang="cs-CZ" sz="1600" b="1" dirty="0"/>
              <a:t>- PŘ </a:t>
            </a:r>
            <a:r>
              <a:rPr lang="cs-CZ" sz="1600" b="1" dirty="0" smtClean="0"/>
              <a:t>– PODNEBNÉ PÁSY.</a:t>
            </a:r>
          </a:p>
          <a:p>
            <a:r>
              <a:rPr lang="cs-CZ" sz="1600" dirty="0" smtClean="0"/>
              <a:t>Autor:        Denisa Štelzigová</a:t>
            </a:r>
          </a:p>
          <a:p>
            <a:r>
              <a:rPr lang="cs-CZ" sz="1600" dirty="0" smtClean="0"/>
              <a:t>Období:    březen</a:t>
            </a:r>
          </a:p>
          <a:p>
            <a:r>
              <a:rPr lang="cs-CZ" sz="1600" dirty="0" smtClean="0"/>
              <a:t>Věková skupina:      </a:t>
            </a:r>
            <a:r>
              <a:rPr lang="cs-CZ" sz="1600" dirty="0"/>
              <a:t>5</a:t>
            </a:r>
            <a:r>
              <a:rPr lang="cs-CZ" sz="1600" dirty="0" smtClean="0"/>
              <a:t>. ročník</a:t>
            </a:r>
          </a:p>
          <a:p>
            <a:r>
              <a:rPr lang="cs-CZ" sz="1600" dirty="0" smtClean="0"/>
              <a:t>Tematická oblast:    Přírodověda</a:t>
            </a:r>
          </a:p>
          <a:p>
            <a:r>
              <a:rPr lang="cs-CZ" sz="1600" dirty="0" smtClean="0"/>
              <a:t>Anotace:    Podnebné pásy– dělení.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09439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24000" r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Zamysli se nad tím, jaké oblasti  se na Zemi nacházejí?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 jaké oblasti se nachází ČR 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Tlačítko akce: Informace 3">
            <a:hlinkClick r:id="" action="ppaction://hlinkshowjump?jump=nextslide" highlightClick="1"/>
          </p:cNvPr>
          <p:cNvSpPr/>
          <p:nvPr/>
        </p:nvSpPr>
        <p:spPr>
          <a:xfrm>
            <a:off x="7452320" y="2564904"/>
            <a:ext cx="1224136" cy="1656184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prstClr val="white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6021288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 – Mapa světa</a:t>
            </a:r>
            <a:r>
              <a:rPr lang="cs-CZ" dirty="0" smtClean="0">
                <a:latin typeface="Constantia"/>
              </a:rPr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576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24000" r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Chladné oblasti</a:t>
            </a:r>
          </a:p>
          <a:p>
            <a:r>
              <a:rPr lang="cs-CZ" dirty="0" smtClean="0"/>
              <a:t>Teplé oblasti</a:t>
            </a:r>
          </a:p>
          <a:p>
            <a:r>
              <a:rPr lang="cs-CZ" dirty="0" smtClean="0"/>
              <a:t>Mírné oblasti</a:t>
            </a:r>
          </a:p>
          <a:p>
            <a:endParaRPr lang="cs-CZ" dirty="0"/>
          </a:p>
          <a:p>
            <a:r>
              <a:rPr lang="cs-CZ" dirty="0" smtClean="0"/>
              <a:t>ČR se nachází v mírné oblasti.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? Co způsobuje odlišné teploty na naší planetě?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7035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24000" r="-2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 Slunce neohřívá  Zemi rovnoměrně !</a:t>
            </a:r>
            <a:endParaRPr lang="cs-CZ" dirty="0"/>
          </a:p>
          <a:p>
            <a:pPr marL="0" indent="0">
              <a:buNone/>
            </a:pPr>
            <a:r>
              <a:rPr lang="cs-CZ" u="sng" dirty="0" smtClean="0"/>
              <a:t> </a:t>
            </a:r>
          </a:p>
          <a:p>
            <a:pPr marL="0" indent="0">
              <a:buNone/>
            </a:pPr>
            <a:r>
              <a:rPr lang="cs-CZ" u="sng" dirty="0" smtClean="0"/>
              <a:t>Je to ovlivněno:</a:t>
            </a:r>
          </a:p>
          <a:p>
            <a:pPr marL="0" indent="0">
              <a:buNone/>
            </a:pPr>
            <a:r>
              <a:rPr lang="cs-CZ" dirty="0" smtClean="0"/>
              <a:t> 1. Otáčením Země kolem své osy</a:t>
            </a:r>
          </a:p>
          <a:p>
            <a:pPr marL="0" indent="0">
              <a:buNone/>
            </a:pPr>
            <a:r>
              <a:rPr lang="cs-CZ" dirty="0" smtClean="0"/>
              <a:t> 2. </a:t>
            </a:r>
            <a:r>
              <a:rPr lang="cs-CZ" dirty="0"/>
              <a:t>N</a:t>
            </a:r>
            <a:r>
              <a:rPr lang="cs-CZ" dirty="0" smtClean="0"/>
              <a:t>akloněním zemské osy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535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-243408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Podnebné pásy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9852" y="6581701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 – Podnebné pásy</a:t>
            </a:r>
            <a:r>
              <a:rPr lang="cs-CZ" dirty="0" smtClean="0">
                <a:latin typeface="Constantia"/>
              </a:rPr>
              <a:t>[2]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09999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it-IT" dirty="0"/>
              <a:t>Mapa světa info. [online]. 2010 [cit. 2012-03-4]. Dostupné z: </a:t>
            </a:r>
            <a:r>
              <a:rPr lang="it-IT" dirty="0">
                <a:hlinkClick r:id="rId2"/>
              </a:rPr>
              <a:t>http://www.mapa-sveta.info/mapa-sveta</a:t>
            </a:r>
            <a:r>
              <a:rPr lang="it-IT" dirty="0" smtClean="0">
                <a:hlinkClick r:id="rId2"/>
              </a:rPr>
              <a:t>/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Mapa </a:t>
            </a:r>
            <a:r>
              <a:rPr lang="cs-CZ" dirty="0"/>
              <a:t>Slovakia: </a:t>
            </a:r>
            <a:r>
              <a:rPr lang="cs-CZ" dirty="0" err="1"/>
              <a:t>Svet</a:t>
            </a:r>
            <a:r>
              <a:rPr lang="cs-CZ" dirty="0"/>
              <a:t> - </a:t>
            </a:r>
            <a:r>
              <a:rPr lang="cs-CZ" dirty="0" err="1"/>
              <a:t>podnebna</a:t>
            </a:r>
            <a:r>
              <a:rPr lang="cs-CZ" dirty="0"/>
              <a:t> </a:t>
            </a:r>
            <a:r>
              <a:rPr lang="cs-CZ" dirty="0" err="1"/>
              <a:t>pasma</a:t>
            </a:r>
            <a:r>
              <a:rPr lang="cs-CZ" dirty="0"/>
              <a:t>. [online]. 2010 [cit. 2012-03-4]. Dostupné z: </a:t>
            </a:r>
            <a:r>
              <a:rPr lang="cs-CZ" dirty="0">
                <a:hlinkClick r:id="rId3"/>
              </a:rPr>
              <a:t>http://www.mapaslovakia.sk/nastenne-mapy/geograficke/nm---svet---podnebne-pasma:/?</a:t>
            </a:r>
            <a:r>
              <a:rPr lang="cs-CZ" dirty="0" smtClean="0">
                <a:hlinkClick r:id="rId3"/>
              </a:rPr>
              <a:t>mod=catalog&amp;category=57&amp;detail=259</a:t>
            </a: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MATYÁŠEK, Jiří, Věra ŠTIKOVÁ a Josef TRNA. </a:t>
            </a:r>
            <a:r>
              <a:rPr lang="cs-CZ" i="1" dirty="0"/>
              <a:t>Přírodověda 5</a:t>
            </a:r>
            <a:r>
              <a:rPr lang="cs-CZ" dirty="0"/>
              <a:t>: </a:t>
            </a:r>
            <a:r>
              <a:rPr lang="cs-CZ" i="1" dirty="0"/>
              <a:t>člověk a jeho svět</a:t>
            </a:r>
            <a:r>
              <a:rPr lang="cs-CZ" dirty="0"/>
              <a:t>. [3. vyd.]. Brno: Nová škola, 2011, 2 sv. Duhová řada. ISBN 978-80-7289-313-3.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4053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4_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216</Words>
  <Application>Microsoft Office PowerPoint</Application>
  <PresentationFormat>Předvádění na obrazovce (4:3)</PresentationFormat>
  <Paragraphs>36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5</vt:i4>
      </vt:variant>
      <vt:variant>
        <vt:lpstr>Nadpisy snímků</vt:lpstr>
      </vt:variant>
      <vt:variant>
        <vt:i4>6</vt:i4>
      </vt:variant>
    </vt:vector>
  </HeadingPairs>
  <TitlesOfParts>
    <vt:vector size="11" baseType="lpstr">
      <vt:lpstr>1_Cesta</vt:lpstr>
      <vt:lpstr>2_Cesta</vt:lpstr>
      <vt:lpstr>3_Cesta</vt:lpstr>
      <vt:lpstr>Cesta</vt:lpstr>
      <vt:lpstr>4_Cesta</vt:lpstr>
      <vt:lpstr>Prezentace aplikace PowerPoint</vt:lpstr>
      <vt:lpstr>Prezentace aplikace PowerPoint</vt:lpstr>
      <vt:lpstr>Prezentace aplikace PowerPoint</vt:lpstr>
      <vt:lpstr>Prezentace aplikace PowerPoint</vt:lpstr>
      <vt:lpstr>Podnebné pásy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8</cp:revision>
  <dcterms:created xsi:type="dcterms:W3CDTF">2012-03-10T08:43:44Z</dcterms:created>
  <dcterms:modified xsi:type="dcterms:W3CDTF">2012-06-25T04:46:08Z</dcterms:modified>
</cp:coreProperties>
</file>