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</p:sldMasterIdLst>
  <p:sldIdLst>
    <p:sldId id="257" r:id="rId6"/>
    <p:sldId id="258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tableStyles" Target="tableStyle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807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1857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2509059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4174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67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7891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8866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1257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100053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6716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62622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25517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4452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7552898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90941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97145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40016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21922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05233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1697490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16730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6651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33267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84318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0140965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08482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592561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88599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601057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974488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423349760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62668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93942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26191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42111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6294109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213208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67768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47782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45405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112639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40629924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844241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2083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684460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608094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9994024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114940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120036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85436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06415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204748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6246158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228400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4381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7060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6672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9907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5605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D171AA0-1534-4F84-BA48-0ADF2CEEEE26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16.9.2013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E193834-91FC-4F2A-9E4A-E2625459993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5616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teorologyclimate.com/Subtropical-climate.htm" TargetMode="External"/><Relationship Id="rId2" Type="http://schemas.openxmlformats.org/officeDocument/2006/relationships/hyperlink" Target="http://mapasveta.info/evropa/mapa_evropy.html" TargetMode="External"/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 lnSpcReduction="1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dirty="0" smtClean="0">
                <a:ln w="6350">
                  <a:noFill/>
                </a:ln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  <a:uLnTx/>
                <a:uFillTx/>
                <a:latin typeface="Verdana"/>
                <a:ea typeface="+mj-ea"/>
                <a:cs typeface="+mj-cs"/>
              </a:rPr>
              <a:t>PODNEBNÉ PÁSY</a:t>
            </a:r>
            <a:endParaRPr kumimoji="0" lang="cs-CZ" sz="4800" b="1" i="0" u="none" strike="noStrike" kern="1200" cap="none" spc="0" normalizeH="0" baseline="0" noProof="0" dirty="0">
              <a:ln w="6350">
                <a:noFill/>
              </a:ln>
              <a:solidFill>
                <a:sysClr val="windowText" lastClr="000000"/>
              </a:solidFill>
              <a:effectLst>
                <a:outerShdw sx="1000" sy="1000" algn="tl">
                  <a:sysClr val="window" lastClr="FFFFFF">
                    <a:alpha val="51000"/>
                  </a:sysClr>
                </a:outerShdw>
                <a:reflection endPos="0" dir="5400000" sy="-100000" algn="bl" rotWithShape="0"/>
              </a:effectLst>
              <a:uLnTx/>
              <a:uFillTx/>
              <a:latin typeface="Verdana"/>
              <a:ea typeface="+mj-ea"/>
              <a:cs typeface="+mj-cs"/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Základní škola a Mateřská škola, Liberec, Barvířská 38/6, příspěvková organizace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Název :     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VY_32_inovace_17 </a:t>
            </a:r>
            <a:r>
              <a:rPr kumimoji="0" lang="cs-CZ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- PŘ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– </a:t>
            </a:r>
            <a:r>
              <a:rPr lang="cs-CZ" sz="1600" b="1" kern="0" noProof="0" dirty="0" smtClean="0">
                <a:solidFill>
                  <a:sysClr val="windowText" lastClr="000000"/>
                </a:solidFill>
              </a:rPr>
              <a:t>PODNEBNÉ PÁSY – SUBTROPICKÝ PÁS</a:t>
            </a:r>
            <a:endParaRPr kumimoji="0" lang="cs-CZ" sz="1600" b="1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Autor:        Denisa Štelzigová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Období:   březen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Věková skupina:      </a:t>
            </a:r>
            <a:r>
              <a:rPr kumimoji="0" lang="cs-CZ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5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ročník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Tematická oblast:    Přírodověda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Anotace</a:t>
            </a:r>
            <a:r>
              <a:rPr kumimoji="0" lang="cs-CZ" sz="16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: Subtropický pás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2062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09014"/>
            <a:ext cx="86868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Kdo </a:t>
            </a:r>
            <a:r>
              <a:rPr lang="cs-CZ" dirty="0"/>
              <a:t>z </a:t>
            </a:r>
            <a:r>
              <a:rPr lang="cs-CZ" dirty="0" smtClean="0"/>
              <a:t>vás </a:t>
            </a:r>
            <a:r>
              <a:rPr lang="cs-CZ" dirty="0"/>
              <a:t>byl s rodiči u </a:t>
            </a:r>
            <a:r>
              <a:rPr lang="cs-CZ" dirty="0" smtClean="0"/>
              <a:t>moře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u="sng" dirty="0" smtClean="0"/>
              <a:t>Najdi </a:t>
            </a:r>
            <a:r>
              <a:rPr lang="cs-CZ" u="sng" dirty="0"/>
              <a:t>na mapě a popiš spolužákům, jak  vypadala krajina, jaké bylo počasí, teploty </a:t>
            </a:r>
            <a:r>
              <a:rPr lang="cs-CZ" u="sng" dirty="0" smtClean="0"/>
              <a:t>               ve </a:t>
            </a:r>
            <a:r>
              <a:rPr lang="cs-CZ" u="sng" dirty="0"/>
              <a:t>dne a v noci.</a:t>
            </a:r>
          </a:p>
          <a:p>
            <a:endParaRPr lang="cs-CZ" dirty="0"/>
          </a:p>
        </p:txBody>
      </p:sp>
      <p:sp>
        <p:nvSpPr>
          <p:cNvPr id="6" name="Tlačítko akce: Nápověda 5">
            <a:hlinkClick r:id="" action="ppaction://hlinkshowjump?jump=nextslide" highlightClick="1"/>
          </p:cNvPr>
          <p:cNvSpPr/>
          <p:nvPr/>
        </p:nvSpPr>
        <p:spPr>
          <a:xfrm>
            <a:off x="611560" y="1484784"/>
            <a:ext cx="576064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906732" y="1484784"/>
            <a:ext cx="576064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3310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36000" b="-3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583139"/>
            <a:ext cx="8686800" cy="274861"/>
          </a:xfrm>
        </p:spPr>
        <p:txBody>
          <a:bodyPr>
            <a:normAutofit fontScale="47500" lnSpcReduction="20000"/>
          </a:bodyPr>
          <a:lstStyle/>
          <a:p>
            <a:pPr algn="ctr"/>
            <a:r>
              <a:rPr lang="cs-CZ" b="1" dirty="0" smtClean="0"/>
              <a:t>Obr.1 – Mapa  Evropy</a:t>
            </a:r>
            <a:r>
              <a:rPr lang="cs-CZ" b="1" dirty="0" smtClean="0">
                <a:latin typeface="Constantia"/>
              </a:rPr>
              <a:t>[1]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798250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Subtropický pás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Oblast mezi tropickým a mírnými pásy.</a:t>
            </a:r>
          </a:p>
          <a:p>
            <a:endParaRPr lang="cs-CZ" dirty="0" smtClean="0"/>
          </a:p>
          <a:p>
            <a:r>
              <a:rPr lang="cs-CZ" dirty="0" smtClean="0"/>
              <a:t>Teplo ve dne i v noci.</a:t>
            </a:r>
          </a:p>
          <a:p>
            <a:endParaRPr lang="cs-CZ" dirty="0" smtClean="0"/>
          </a:p>
          <a:p>
            <a:r>
              <a:rPr lang="cs-CZ" dirty="0" smtClean="0"/>
              <a:t>Dlouhé teplé léto, méně prší.</a:t>
            </a:r>
          </a:p>
          <a:p>
            <a:endParaRPr lang="cs-CZ" dirty="0" smtClean="0"/>
          </a:p>
          <a:p>
            <a:r>
              <a:rPr lang="cs-CZ" dirty="0" smtClean="0"/>
              <a:t>Zima je krátká a málokdy  sněží.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4586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04664"/>
            <a:ext cx="8686800" cy="6264696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16832"/>
            <a:ext cx="7920000" cy="3874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851920" y="4653136"/>
            <a:ext cx="1584176" cy="165618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6" name="Zaoblený obdélník 5"/>
          <p:cNvSpPr/>
          <p:nvPr/>
        </p:nvSpPr>
        <p:spPr>
          <a:xfrm>
            <a:off x="5580112" y="6165304"/>
            <a:ext cx="309546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SUBTROPICKÝ PÁS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4355976" y="1124744"/>
            <a:ext cx="338437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SUBTROPICKÝ PÁS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892183" y="1556792"/>
            <a:ext cx="2247769" cy="165618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1115616" y="6165304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 – Subtropický pás</a:t>
            </a:r>
            <a:r>
              <a:rPr lang="cs-CZ" dirty="0" smtClean="0">
                <a:latin typeface="Constantia"/>
              </a:rPr>
              <a:t>[2]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2720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it-IT" dirty="0"/>
              <a:t>Mapa světa info: Mapa Evropy. [online]. [cit. 2012-03-4]. Dostupné z: </a:t>
            </a:r>
            <a:r>
              <a:rPr lang="it-IT" dirty="0">
                <a:hlinkClick r:id="rId2"/>
              </a:rPr>
              <a:t>http://</a:t>
            </a:r>
            <a:r>
              <a:rPr lang="it-IT" dirty="0" smtClean="0">
                <a:hlinkClick r:id="rId2"/>
              </a:rPr>
              <a:t>mapasveta.info/evropa/mapa_evropy.html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Meteorology </a:t>
            </a:r>
            <a:r>
              <a:rPr lang="cs-CZ" dirty="0" err="1"/>
              <a:t>climate</a:t>
            </a:r>
            <a:r>
              <a:rPr lang="cs-CZ" dirty="0"/>
              <a:t>: </a:t>
            </a:r>
            <a:r>
              <a:rPr lang="cs-CZ" dirty="0" err="1"/>
              <a:t>Subtropical</a:t>
            </a:r>
            <a:r>
              <a:rPr lang="cs-CZ" dirty="0"/>
              <a:t> </a:t>
            </a:r>
            <a:r>
              <a:rPr lang="cs-CZ" dirty="0" err="1"/>
              <a:t>climate</a:t>
            </a:r>
            <a:r>
              <a:rPr lang="cs-CZ" dirty="0"/>
              <a:t>. [online]. 2007 [cit. 2012-03-4].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www.meteorologyclimate.com/Subtropical-climate.htm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MATYÁŠEK, Jiří, Věra ŠTIKOVÁ a Josef TRNA. </a:t>
            </a:r>
            <a:r>
              <a:rPr lang="cs-CZ" i="1" dirty="0"/>
              <a:t>Přírodověda 5</a:t>
            </a:r>
            <a:r>
              <a:rPr lang="cs-CZ" dirty="0"/>
              <a:t>: </a:t>
            </a:r>
            <a:r>
              <a:rPr lang="cs-CZ" i="1" dirty="0"/>
              <a:t>člověk a jeho svět</a:t>
            </a:r>
            <a:r>
              <a:rPr lang="cs-CZ" dirty="0"/>
              <a:t>. [3. vyd.]. Brno: Nová škola, 2011, 2 sv. Duhová řada. </a:t>
            </a:r>
            <a:r>
              <a:rPr lang="cs-CZ"/>
              <a:t>ISBN 978-80-7289-313-3.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93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204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Cesta</vt:lpstr>
      <vt:lpstr>1_Cesta</vt:lpstr>
      <vt:lpstr>2_Cesta</vt:lpstr>
      <vt:lpstr>3_Cesta</vt:lpstr>
      <vt:lpstr>4_Cesta</vt:lpstr>
      <vt:lpstr>Snímek 1</vt:lpstr>
      <vt:lpstr>Snímek 2</vt:lpstr>
      <vt:lpstr>Snímek 3</vt:lpstr>
      <vt:lpstr>Subtropický pás</vt:lpstr>
      <vt:lpstr>Snímek 5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9</cp:revision>
  <dcterms:created xsi:type="dcterms:W3CDTF">2012-03-10T21:14:40Z</dcterms:created>
  <dcterms:modified xsi:type="dcterms:W3CDTF">2013-09-16T10:36:17Z</dcterms:modified>
</cp:coreProperties>
</file>