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961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232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4807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611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6689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216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47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66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9068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366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5671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11166-1F0A-4583-A799-38F8BB787F2D}" type="datetimeFigureOut">
              <a:rPr lang="cs-CZ" smtClean="0"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4BF3C-76C4-406D-A96F-30D8C5E982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1389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etnadosah.com/zeme/norsko/polarni-kruh---misto-uzasnych-prirodnich-jevu" TargetMode="External"/><Relationship Id="rId2" Type="http://schemas.openxmlformats.org/officeDocument/2006/relationships/hyperlink" Target="http://www.quido.cz/priroda/antarktid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800" b="1" i="0" u="none" strike="noStrike" kern="1200" cap="none" spc="0" normalizeH="0" baseline="0" noProof="0" dirty="0" smtClean="0">
                <a:ln w="6350">
                  <a:noFill/>
                </a:ln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  <a:uLnTx/>
                <a:uFillTx/>
                <a:latin typeface="Verdana"/>
                <a:ea typeface="+mj-ea"/>
                <a:cs typeface="+mj-cs"/>
              </a:rPr>
              <a:t>PODNEBNÉ PÁSY</a:t>
            </a:r>
            <a:endParaRPr kumimoji="0" lang="cs-CZ" sz="48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latin typeface="Verdana"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VY_32_inovace_17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PŘ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noProof="0" dirty="0" smtClean="0">
                <a:solidFill>
                  <a:sysClr val="windowText" lastClr="000000"/>
                </a:solidFill>
              </a:rPr>
              <a:t>PODNEBNÉ PÁSY – POLÁRNÍ PÁS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</a:t>
            </a:r>
            <a:r>
              <a:rPr kumimoji="0" lang="cs-CZ" sz="16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:   </a:t>
            </a:r>
            <a:r>
              <a:rPr kumimoji="0" lang="cs-CZ" sz="16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duben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kumimoji="0" lang="cs-CZ" sz="1600" b="0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5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Přírodověda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POLÁRNÍ PÁS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12074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POLÁRNÍ PÁSY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FF00"/>
                </a:solidFill>
              </a:rPr>
              <a:t>Rozkládají se na nejsevernější S polokoule a nejjižnější části J polokoule.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Podnebí je velmi studené.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Většina krajiny je celý rok pokryta sněhem.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4800" y="5805264"/>
            <a:ext cx="3115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Obr.1 - Antarktida</a:t>
            </a:r>
            <a:r>
              <a:rPr lang="cs-CZ" dirty="0" smtClean="0">
                <a:solidFill>
                  <a:srgbClr val="FFFF00"/>
                </a:solidFill>
                <a:latin typeface="Constantia"/>
              </a:rPr>
              <a:t>[1]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06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80526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Obr.2 - Antarktida</a:t>
            </a:r>
            <a:r>
              <a:rPr lang="cs-CZ" dirty="0" smtClean="0">
                <a:solidFill>
                  <a:schemeClr val="bg1"/>
                </a:solidFill>
                <a:latin typeface="Constantia"/>
              </a:rPr>
              <a:t>[1]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555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3731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Obr.3 - Antarktida</a:t>
            </a:r>
            <a:r>
              <a:rPr lang="cs-CZ" dirty="0" smtClean="0">
                <a:solidFill>
                  <a:schemeClr val="bg1"/>
                </a:solidFill>
                <a:latin typeface="Constantia"/>
              </a:rPr>
              <a:t>[1]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716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02128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Obr.4 – Polární září</a:t>
            </a:r>
            <a:r>
              <a:rPr lang="cs-CZ" dirty="0" smtClean="0">
                <a:solidFill>
                  <a:schemeClr val="bg1"/>
                </a:solidFill>
                <a:latin typeface="Constantia"/>
              </a:rPr>
              <a:t>[3]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230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Divy přírody: Antarktida. [online]. [cit. 2012-03-12]. Dostupné z: </a:t>
            </a:r>
            <a:r>
              <a:rPr lang="cs-CZ" dirty="0">
                <a:hlinkClick r:id="rId2"/>
              </a:rPr>
              <a:t>http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www.quido.cz/priroda/antarktida.html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Svět </a:t>
            </a:r>
            <a:r>
              <a:rPr lang="cs-CZ" dirty="0" smtClean="0"/>
              <a:t>na dosah: Norsko - polární kruh. [online]. 2010 -2012 [cit. 2012-03-12]. Dostupné z: </a:t>
            </a:r>
            <a:r>
              <a:rPr lang="cs-CZ" dirty="0" smtClean="0">
                <a:hlinkClick r:id="rId3"/>
              </a:rPr>
              <a:t>http://www.svetnadosah.com/zeme/norsko/polarni-kruh---misto-uzasnych-prirodnich-jevu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ISBN 978-80-7289-313-3.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19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</TotalTime>
  <Words>179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</cp:revision>
  <dcterms:created xsi:type="dcterms:W3CDTF">2012-03-24T21:25:11Z</dcterms:created>
  <dcterms:modified xsi:type="dcterms:W3CDTF">2012-06-25T04:51:58Z</dcterms:modified>
</cp:coreProperties>
</file>