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57" r:id="rId4"/>
    <p:sldId id="258" r:id="rId5"/>
    <p:sldId id="266" r:id="rId6"/>
    <p:sldId id="268" r:id="rId7"/>
    <p:sldId id="270" r:id="rId8"/>
    <p:sldId id="272" r:id="rId9"/>
    <p:sldId id="273" r:id="rId10"/>
    <p:sldId id="265" r:id="rId11"/>
    <p:sldId id="27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AD5A48-BBBD-4E1A-8A7A-7FC4B3BA249B}" type="doc">
      <dgm:prSet loTypeId="urn:microsoft.com/office/officeart/2005/8/layout/hierarchy2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87C3BB-E922-42B0-A172-7BA3F5BF856D}">
      <dgm:prSet phldrT="[Text]"/>
      <dgm:spPr/>
      <dgm:t>
        <a:bodyPr/>
        <a:lstStyle/>
        <a:p>
          <a:r>
            <a:rPr lang="cs-CZ" dirty="0" smtClean="0"/>
            <a:t>Rozdělení </a:t>
          </a:r>
          <a:endParaRPr lang="cs-CZ" dirty="0"/>
        </a:p>
      </dgm:t>
    </dgm:pt>
    <dgm:pt modelId="{D8D42A66-5FA0-4B56-8A36-BABA70144762}" type="parTrans" cxnId="{F3CFE730-390B-49EC-8555-44A3AD3673DF}">
      <dgm:prSet/>
      <dgm:spPr/>
      <dgm:t>
        <a:bodyPr/>
        <a:lstStyle/>
        <a:p>
          <a:endParaRPr lang="cs-CZ"/>
        </a:p>
      </dgm:t>
    </dgm:pt>
    <dgm:pt modelId="{25B9513F-2504-4558-AE65-D3859A512F8A}" type="sibTrans" cxnId="{F3CFE730-390B-49EC-8555-44A3AD3673DF}">
      <dgm:prSet/>
      <dgm:spPr/>
      <dgm:t>
        <a:bodyPr/>
        <a:lstStyle/>
        <a:p>
          <a:endParaRPr lang="cs-CZ"/>
        </a:p>
      </dgm:t>
    </dgm:pt>
    <dgm:pt modelId="{CBC15ED6-7A78-4E0B-8820-C455C1FA2D5F}">
      <dgm:prSet phldrT="[Text]"/>
      <dgm:spPr/>
      <dgm:t>
        <a:bodyPr/>
        <a:lstStyle/>
        <a:p>
          <a:r>
            <a:rPr lang="cs-CZ" dirty="0" smtClean="0"/>
            <a:t> podle typu dopravní cesty 	</a:t>
          </a:r>
          <a:endParaRPr lang="cs-CZ" dirty="0"/>
        </a:p>
      </dgm:t>
    </dgm:pt>
    <dgm:pt modelId="{6E52382E-61EE-488C-B5CF-2352EE796B35}" type="parTrans" cxnId="{39B31548-D7A8-45B9-8C9A-C0CA02C0D334}">
      <dgm:prSet/>
      <dgm:spPr/>
      <dgm:t>
        <a:bodyPr/>
        <a:lstStyle/>
        <a:p>
          <a:endParaRPr lang="cs-CZ"/>
        </a:p>
      </dgm:t>
    </dgm:pt>
    <dgm:pt modelId="{A77863BB-5339-4407-8E9D-412EA09E51DA}" type="sibTrans" cxnId="{39B31548-D7A8-45B9-8C9A-C0CA02C0D334}">
      <dgm:prSet/>
      <dgm:spPr/>
      <dgm:t>
        <a:bodyPr/>
        <a:lstStyle/>
        <a:p>
          <a:endParaRPr lang="cs-CZ"/>
        </a:p>
      </dgm:t>
    </dgm:pt>
    <dgm:pt modelId="{E5004EB7-BF04-4931-9919-C016984BEB8A}">
      <dgm:prSet phldrT="[Text]"/>
      <dgm:spPr/>
      <dgm:t>
        <a:bodyPr/>
        <a:lstStyle/>
        <a:p>
          <a:r>
            <a:rPr lang="cs-CZ" dirty="0" smtClean="0"/>
            <a:t>podle kapacity dopravních prostředků</a:t>
          </a:r>
          <a:endParaRPr lang="cs-CZ" dirty="0"/>
        </a:p>
      </dgm:t>
    </dgm:pt>
    <dgm:pt modelId="{85C31DBC-CCDD-40AB-9454-28ED0AEEE9E2}" type="parTrans" cxnId="{D3A9862D-C39A-4EAC-9691-AB849E90FDD3}">
      <dgm:prSet/>
      <dgm:spPr/>
      <dgm:t>
        <a:bodyPr/>
        <a:lstStyle/>
        <a:p>
          <a:endParaRPr lang="cs-CZ"/>
        </a:p>
      </dgm:t>
    </dgm:pt>
    <dgm:pt modelId="{522557C5-C408-41E8-A785-3EC90C0E1659}" type="sibTrans" cxnId="{D3A9862D-C39A-4EAC-9691-AB849E90FDD3}">
      <dgm:prSet/>
      <dgm:spPr/>
      <dgm:t>
        <a:bodyPr/>
        <a:lstStyle/>
        <a:p>
          <a:endParaRPr lang="cs-CZ"/>
        </a:p>
      </dgm:t>
    </dgm:pt>
    <dgm:pt modelId="{41F26D2C-C46B-4D8C-838C-9A9A3603153F}" type="pres">
      <dgm:prSet presAssocID="{11AD5A48-BBBD-4E1A-8A7A-7FC4B3BA249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281F3D-AB19-46F1-96F1-DC78AF8B9FC7}" type="pres">
      <dgm:prSet presAssocID="{F587C3BB-E922-42B0-A172-7BA3F5BF856D}" presName="root1" presStyleCnt="0"/>
      <dgm:spPr/>
    </dgm:pt>
    <dgm:pt modelId="{9422DB4D-C1F4-4384-AF5F-D8C73106B112}" type="pres">
      <dgm:prSet presAssocID="{F587C3BB-E922-42B0-A172-7BA3F5BF856D}" presName="LevelOneTextNode" presStyleLbl="node0" presStyleIdx="0" presStyleCnt="1" custLinFactNeighborX="-46620" custLinFactNeighborY="107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5A8060-841E-41A2-8572-533599474A2A}" type="pres">
      <dgm:prSet presAssocID="{F587C3BB-E922-42B0-A172-7BA3F5BF856D}" presName="level2hierChild" presStyleCnt="0"/>
      <dgm:spPr/>
    </dgm:pt>
    <dgm:pt modelId="{8C30AA0B-64C8-49C5-B794-C99294BABEBE}" type="pres">
      <dgm:prSet presAssocID="{6E52382E-61EE-488C-B5CF-2352EE796B35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BF231E89-B090-4FBF-8BFD-A68299D66692}" type="pres">
      <dgm:prSet presAssocID="{6E52382E-61EE-488C-B5CF-2352EE796B35}" presName="connTx" presStyleLbl="parChTrans1D2" presStyleIdx="0" presStyleCnt="2"/>
      <dgm:spPr/>
      <dgm:t>
        <a:bodyPr/>
        <a:lstStyle/>
        <a:p>
          <a:endParaRPr lang="cs-CZ"/>
        </a:p>
      </dgm:t>
    </dgm:pt>
    <dgm:pt modelId="{349C5486-B651-40EA-8EA1-E791EEF2C834}" type="pres">
      <dgm:prSet presAssocID="{CBC15ED6-7A78-4E0B-8820-C455C1FA2D5F}" presName="root2" presStyleCnt="0"/>
      <dgm:spPr/>
    </dgm:pt>
    <dgm:pt modelId="{C4914C34-D575-4115-B890-C9663011DA4F}" type="pres">
      <dgm:prSet presAssocID="{CBC15ED6-7A78-4E0B-8820-C455C1FA2D5F}" presName="LevelTwoTextNode" presStyleLbl="node2" presStyleIdx="0" presStyleCnt="2" custLinFactNeighborX="-3302" custLinFactNeighborY="190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F5BE7B-ABA2-4683-ADB9-B9B836907275}" type="pres">
      <dgm:prSet presAssocID="{CBC15ED6-7A78-4E0B-8820-C455C1FA2D5F}" presName="level3hierChild" presStyleCnt="0"/>
      <dgm:spPr/>
    </dgm:pt>
    <dgm:pt modelId="{5CDBB0A3-8772-4ADC-9CA5-EFC1FAC91FDA}" type="pres">
      <dgm:prSet presAssocID="{85C31DBC-CCDD-40AB-9454-28ED0AEEE9E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6A3969C0-B185-4976-9BE4-559F558F8027}" type="pres">
      <dgm:prSet presAssocID="{85C31DBC-CCDD-40AB-9454-28ED0AEEE9E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5B66F8F-89CC-4EF3-8535-3A20B5CDE172}" type="pres">
      <dgm:prSet presAssocID="{E5004EB7-BF04-4931-9919-C016984BEB8A}" presName="root2" presStyleCnt="0"/>
      <dgm:spPr/>
    </dgm:pt>
    <dgm:pt modelId="{899F6B41-1E31-4FD1-A948-A304B304CE99}" type="pres">
      <dgm:prSet presAssocID="{E5004EB7-BF04-4931-9919-C016984BEB8A}" presName="LevelTwoTextNode" presStyleLbl="node2" presStyleIdx="1" presStyleCnt="2" custLinFactNeighborX="-8188" custLinFactNeighborY="603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1EED3D-8998-4B67-9A2B-6B26975633F6}" type="pres">
      <dgm:prSet presAssocID="{E5004EB7-BF04-4931-9919-C016984BEB8A}" presName="level3hierChild" presStyleCnt="0"/>
      <dgm:spPr/>
    </dgm:pt>
  </dgm:ptLst>
  <dgm:cxnLst>
    <dgm:cxn modelId="{B0ACD16E-926D-49B6-95A5-6FCC3C6E5DA2}" type="presOf" srcId="{F587C3BB-E922-42B0-A172-7BA3F5BF856D}" destId="{9422DB4D-C1F4-4384-AF5F-D8C73106B112}" srcOrd="0" destOrd="0" presId="urn:microsoft.com/office/officeart/2005/8/layout/hierarchy2"/>
    <dgm:cxn modelId="{7866A9D0-717B-4E97-B152-D747B0BC5C51}" type="presOf" srcId="{11AD5A48-BBBD-4E1A-8A7A-7FC4B3BA249B}" destId="{41F26D2C-C46B-4D8C-838C-9A9A3603153F}" srcOrd="0" destOrd="0" presId="urn:microsoft.com/office/officeart/2005/8/layout/hierarchy2"/>
    <dgm:cxn modelId="{401ACFBB-C158-49C7-81EB-41C79E990AAC}" type="presOf" srcId="{CBC15ED6-7A78-4E0B-8820-C455C1FA2D5F}" destId="{C4914C34-D575-4115-B890-C9663011DA4F}" srcOrd="0" destOrd="0" presId="urn:microsoft.com/office/officeart/2005/8/layout/hierarchy2"/>
    <dgm:cxn modelId="{D3A9862D-C39A-4EAC-9691-AB849E90FDD3}" srcId="{F587C3BB-E922-42B0-A172-7BA3F5BF856D}" destId="{E5004EB7-BF04-4931-9919-C016984BEB8A}" srcOrd="1" destOrd="0" parTransId="{85C31DBC-CCDD-40AB-9454-28ED0AEEE9E2}" sibTransId="{522557C5-C408-41E8-A785-3EC90C0E1659}"/>
    <dgm:cxn modelId="{78E56A3A-E543-4C62-A693-D83FAD151C13}" type="presOf" srcId="{E5004EB7-BF04-4931-9919-C016984BEB8A}" destId="{899F6B41-1E31-4FD1-A948-A304B304CE99}" srcOrd="0" destOrd="0" presId="urn:microsoft.com/office/officeart/2005/8/layout/hierarchy2"/>
    <dgm:cxn modelId="{F3CFE730-390B-49EC-8555-44A3AD3673DF}" srcId="{11AD5A48-BBBD-4E1A-8A7A-7FC4B3BA249B}" destId="{F587C3BB-E922-42B0-A172-7BA3F5BF856D}" srcOrd="0" destOrd="0" parTransId="{D8D42A66-5FA0-4B56-8A36-BABA70144762}" sibTransId="{25B9513F-2504-4558-AE65-D3859A512F8A}"/>
    <dgm:cxn modelId="{0BAB001C-2634-45DF-ADF4-55D7D606F8C5}" type="presOf" srcId="{6E52382E-61EE-488C-B5CF-2352EE796B35}" destId="{BF231E89-B090-4FBF-8BFD-A68299D66692}" srcOrd="1" destOrd="0" presId="urn:microsoft.com/office/officeart/2005/8/layout/hierarchy2"/>
    <dgm:cxn modelId="{7451E6E3-D5D9-43D8-A274-2B01F4C53810}" type="presOf" srcId="{85C31DBC-CCDD-40AB-9454-28ED0AEEE9E2}" destId="{5CDBB0A3-8772-4ADC-9CA5-EFC1FAC91FDA}" srcOrd="0" destOrd="0" presId="urn:microsoft.com/office/officeart/2005/8/layout/hierarchy2"/>
    <dgm:cxn modelId="{EB982FBA-E362-4DA4-99D6-938829F58566}" type="presOf" srcId="{85C31DBC-CCDD-40AB-9454-28ED0AEEE9E2}" destId="{6A3969C0-B185-4976-9BE4-559F558F8027}" srcOrd="1" destOrd="0" presId="urn:microsoft.com/office/officeart/2005/8/layout/hierarchy2"/>
    <dgm:cxn modelId="{39B31548-D7A8-45B9-8C9A-C0CA02C0D334}" srcId="{F587C3BB-E922-42B0-A172-7BA3F5BF856D}" destId="{CBC15ED6-7A78-4E0B-8820-C455C1FA2D5F}" srcOrd="0" destOrd="0" parTransId="{6E52382E-61EE-488C-B5CF-2352EE796B35}" sibTransId="{A77863BB-5339-4407-8E9D-412EA09E51DA}"/>
    <dgm:cxn modelId="{0770B230-B75C-47F3-A56F-0D68C50632CB}" type="presOf" srcId="{6E52382E-61EE-488C-B5CF-2352EE796B35}" destId="{8C30AA0B-64C8-49C5-B794-C99294BABEBE}" srcOrd="0" destOrd="0" presId="urn:microsoft.com/office/officeart/2005/8/layout/hierarchy2"/>
    <dgm:cxn modelId="{12B5F005-BD86-4B4F-BEB0-E190898DE841}" type="presParOf" srcId="{41F26D2C-C46B-4D8C-838C-9A9A3603153F}" destId="{E5281F3D-AB19-46F1-96F1-DC78AF8B9FC7}" srcOrd="0" destOrd="0" presId="urn:microsoft.com/office/officeart/2005/8/layout/hierarchy2"/>
    <dgm:cxn modelId="{3C163AF5-3B71-48A8-B058-C50EA7EB96CC}" type="presParOf" srcId="{E5281F3D-AB19-46F1-96F1-DC78AF8B9FC7}" destId="{9422DB4D-C1F4-4384-AF5F-D8C73106B112}" srcOrd="0" destOrd="0" presId="urn:microsoft.com/office/officeart/2005/8/layout/hierarchy2"/>
    <dgm:cxn modelId="{AEB1ECD0-6627-4DA3-B045-93B0D85CFBE3}" type="presParOf" srcId="{E5281F3D-AB19-46F1-96F1-DC78AF8B9FC7}" destId="{915A8060-841E-41A2-8572-533599474A2A}" srcOrd="1" destOrd="0" presId="urn:microsoft.com/office/officeart/2005/8/layout/hierarchy2"/>
    <dgm:cxn modelId="{23DCFADC-EC3B-4DAD-B61F-284EDC2BB1F8}" type="presParOf" srcId="{915A8060-841E-41A2-8572-533599474A2A}" destId="{8C30AA0B-64C8-49C5-B794-C99294BABEBE}" srcOrd="0" destOrd="0" presId="urn:microsoft.com/office/officeart/2005/8/layout/hierarchy2"/>
    <dgm:cxn modelId="{1A4C512E-5EC0-4410-832E-466F3A30E0BC}" type="presParOf" srcId="{8C30AA0B-64C8-49C5-B794-C99294BABEBE}" destId="{BF231E89-B090-4FBF-8BFD-A68299D66692}" srcOrd="0" destOrd="0" presId="urn:microsoft.com/office/officeart/2005/8/layout/hierarchy2"/>
    <dgm:cxn modelId="{2BF8B8E7-DB58-46B5-B938-C8D4DCFEA4EF}" type="presParOf" srcId="{915A8060-841E-41A2-8572-533599474A2A}" destId="{349C5486-B651-40EA-8EA1-E791EEF2C834}" srcOrd="1" destOrd="0" presId="urn:microsoft.com/office/officeart/2005/8/layout/hierarchy2"/>
    <dgm:cxn modelId="{C83AFF8D-E6F7-417D-98CA-AADBFCF13C61}" type="presParOf" srcId="{349C5486-B651-40EA-8EA1-E791EEF2C834}" destId="{C4914C34-D575-4115-B890-C9663011DA4F}" srcOrd="0" destOrd="0" presId="urn:microsoft.com/office/officeart/2005/8/layout/hierarchy2"/>
    <dgm:cxn modelId="{31277666-0401-4CE8-BEFE-F53996FF0B40}" type="presParOf" srcId="{349C5486-B651-40EA-8EA1-E791EEF2C834}" destId="{3AF5BE7B-ABA2-4683-ADB9-B9B836907275}" srcOrd="1" destOrd="0" presId="urn:microsoft.com/office/officeart/2005/8/layout/hierarchy2"/>
    <dgm:cxn modelId="{7CE392EA-A61A-4866-A33E-822FCEE2A9A0}" type="presParOf" srcId="{915A8060-841E-41A2-8572-533599474A2A}" destId="{5CDBB0A3-8772-4ADC-9CA5-EFC1FAC91FDA}" srcOrd="2" destOrd="0" presId="urn:microsoft.com/office/officeart/2005/8/layout/hierarchy2"/>
    <dgm:cxn modelId="{59610DEC-9E10-4718-BAC1-DFE2ABB17616}" type="presParOf" srcId="{5CDBB0A3-8772-4ADC-9CA5-EFC1FAC91FDA}" destId="{6A3969C0-B185-4976-9BE4-559F558F8027}" srcOrd="0" destOrd="0" presId="urn:microsoft.com/office/officeart/2005/8/layout/hierarchy2"/>
    <dgm:cxn modelId="{D0EFD557-E363-4113-A28B-D8275E2BEF77}" type="presParOf" srcId="{915A8060-841E-41A2-8572-533599474A2A}" destId="{95B66F8F-89CC-4EF3-8535-3A20B5CDE172}" srcOrd="3" destOrd="0" presId="urn:microsoft.com/office/officeart/2005/8/layout/hierarchy2"/>
    <dgm:cxn modelId="{85E6130B-E53F-4C53-9BD4-7F2F309DE2A2}" type="presParOf" srcId="{95B66F8F-89CC-4EF3-8535-3A20B5CDE172}" destId="{899F6B41-1E31-4FD1-A948-A304B304CE99}" srcOrd="0" destOrd="0" presId="urn:microsoft.com/office/officeart/2005/8/layout/hierarchy2"/>
    <dgm:cxn modelId="{5653F128-803C-472B-8AF8-076CD99ED122}" type="presParOf" srcId="{95B66F8F-89CC-4EF3-8535-3A20B5CDE172}" destId="{501EED3D-8998-4B67-9A2B-6B26975633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C5DCA5-4676-443C-82FF-05339E23B36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6CC879C-C567-4FBE-82B6-F8E03BB8FA2F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tx1"/>
              </a:solidFill>
            </a:rPr>
            <a:t>1. silniční doprava </a:t>
          </a:r>
          <a:endParaRPr lang="cs-CZ" sz="2800" b="1" dirty="0">
            <a:solidFill>
              <a:schemeClr val="tx1"/>
            </a:solidFill>
          </a:endParaRPr>
        </a:p>
      </dgm:t>
    </dgm:pt>
    <dgm:pt modelId="{77863AF1-CAC0-4D52-997F-0487FEA6C87E}" type="parTrans" cxnId="{DBF458E2-7AED-423F-A9EE-49625C3AC825}">
      <dgm:prSet/>
      <dgm:spPr/>
      <dgm:t>
        <a:bodyPr/>
        <a:lstStyle/>
        <a:p>
          <a:endParaRPr lang="cs-CZ"/>
        </a:p>
      </dgm:t>
    </dgm:pt>
    <dgm:pt modelId="{2DC84BA2-BDF6-4177-8F56-78C1EEDD198B}" type="sibTrans" cxnId="{DBF458E2-7AED-423F-A9EE-49625C3AC825}">
      <dgm:prSet/>
      <dgm:spPr/>
      <dgm:t>
        <a:bodyPr/>
        <a:lstStyle/>
        <a:p>
          <a:endParaRPr lang="cs-CZ"/>
        </a:p>
      </dgm:t>
    </dgm:pt>
    <dgm:pt modelId="{A5FC9A8D-4E70-490B-965F-39CC07090C3E}">
      <dgm:prSet phldrT="[Text]"/>
      <dgm:spPr/>
      <dgm:t>
        <a:bodyPr/>
        <a:lstStyle/>
        <a:p>
          <a:r>
            <a:rPr lang="cs-CZ" dirty="0" smtClean="0"/>
            <a:t>osobní automobil</a:t>
          </a:r>
          <a:endParaRPr lang="cs-CZ" dirty="0"/>
        </a:p>
      </dgm:t>
    </dgm:pt>
    <dgm:pt modelId="{73AFAFE6-6731-4B3D-8728-664E24B34559}" type="parTrans" cxnId="{35C99E8F-937D-4442-9F00-4B833CF5BCB8}">
      <dgm:prSet/>
      <dgm:spPr/>
      <dgm:t>
        <a:bodyPr/>
        <a:lstStyle/>
        <a:p>
          <a:endParaRPr lang="cs-CZ"/>
        </a:p>
      </dgm:t>
    </dgm:pt>
    <dgm:pt modelId="{D481E603-546A-46E1-B532-A68673994DE9}" type="sibTrans" cxnId="{35C99E8F-937D-4442-9F00-4B833CF5BCB8}">
      <dgm:prSet/>
      <dgm:spPr/>
      <dgm:t>
        <a:bodyPr/>
        <a:lstStyle/>
        <a:p>
          <a:endParaRPr lang="cs-CZ"/>
        </a:p>
      </dgm:t>
    </dgm:pt>
    <dgm:pt modelId="{BF55CBAC-CBCE-42B3-ABD2-08267CD90DCA}">
      <dgm:prSet phldrT="[Text]"/>
      <dgm:spPr/>
      <dgm:t>
        <a:bodyPr/>
        <a:lstStyle/>
        <a:p>
          <a:r>
            <a:rPr lang="cs-CZ" dirty="0" smtClean="0"/>
            <a:t>nákladní automobil</a:t>
          </a:r>
          <a:endParaRPr lang="cs-CZ" dirty="0"/>
        </a:p>
      </dgm:t>
    </dgm:pt>
    <dgm:pt modelId="{0FA927E2-40E4-4F98-8C5E-11944F5D6A8B}" type="parTrans" cxnId="{F4F9DB76-F9BB-4EE2-9D4F-0A93FBE5DB63}">
      <dgm:prSet/>
      <dgm:spPr/>
      <dgm:t>
        <a:bodyPr/>
        <a:lstStyle/>
        <a:p>
          <a:endParaRPr lang="cs-CZ"/>
        </a:p>
      </dgm:t>
    </dgm:pt>
    <dgm:pt modelId="{CC8BD288-FCCD-4E81-B8D6-11EC46C1E6B5}" type="sibTrans" cxnId="{F4F9DB76-F9BB-4EE2-9D4F-0A93FBE5DB63}">
      <dgm:prSet/>
      <dgm:spPr/>
      <dgm:t>
        <a:bodyPr/>
        <a:lstStyle/>
        <a:p>
          <a:endParaRPr lang="cs-CZ"/>
        </a:p>
      </dgm:t>
    </dgm:pt>
    <dgm:pt modelId="{EB7389EB-196C-499D-969A-E504CB10A635}">
      <dgm:prSet phldrT="[Text]"/>
      <dgm:spPr/>
      <dgm:t>
        <a:bodyPr/>
        <a:lstStyle/>
        <a:p>
          <a:r>
            <a:rPr lang="cs-CZ" dirty="0" smtClean="0"/>
            <a:t> motocykl, kolo</a:t>
          </a:r>
          <a:endParaRPr lang="cs-CZ" dirty="0"/>
        </a:p>
      </dgm:t>
    </dgm:pt>
    <dgm:pt modelId="{9E1F1E49-3757-486D-9861-A11682A16EA4}" type="parTrans" cxnId="{652C9C3B-E3D9-4B4F-8623-91325D410017}">
      <dgm:prSet/>
      <dgm:spPr/>
      <dgm:t>
        <a:bodyPr/>
        <a:lstStyle/>
        <a:p>
          <a:endParaRPr lang="cs-CZ"/>
        </a:p>
      </dgm:t>
    </dgm:pt>
    <dgm:pt modelId="{756C1E78-93F3-48CF-97C9-4873E997A977}" type="sibTrans" cxnId="{652C9C3B-E3D9-4B4F-8623-91325D410017}">
      <dgm:prSet/>
      <dgm:spPr/>
      <dgm:t>
        <a:bodyPr/>
        <a:lstStyle/>
        <a:p>
          <a:endParaRPr lang="cs-CZ"/>
        </a:p>
      </dgm:t>
    </dgm:pt>
    <dgm:pt modelId="{C61EE13F-D9A5-425D-88C4-CDC555CDD5D2}">
      <dgm:prSet phldrT="[Text]"/>
      <dgm:spPr/>
      <dgm:t>
        <a:bodyPr/>
        <a:lstStyle/>
        <a:p>
          <a:r>
            <a:rPr lang="cs-CZ" dirty="0" smtClean="0"/>
            <a:t>trolejbus</a:t>
          </a:r>
          <a:endParaRPr lang="cs-CZ" dirty="0"/>
        </a:p>
      </dgm:t>
    </dgm:pt>
    <dgm:pt modelId="{9D044925-2B4E-42F6-BA49-642E087B22DA}" type="parTrans" cxnId="{430BAC95-BAAE-4255-9CFF-527D4049318E}">
      <dgm:prSet/>
      <dgm:spPr/>
      <dgm:t>
        <a:bodyPr/>
        <a:lstStyle/>
        <a:p>
          <a:endParaRPr lang="cs-CZ"/>
        </a:p>
      </dgm:t>
    </dgm:pt>
    <dgm:pt modelId="{6C08D08A-0D6D-4CE1-9427-906F85FA0655}" type="sibTrans" cxnId="{430BAC95-BAAE-4255-9CFF-527D4049318E}">
      <dgm:prSet/>
      <dgm:spPr/>
      <dgm:t>
        <a:bodyPr/>
        <a:lstStyle/>
        <a:p>
          <a:endParaRPr lang="cs-CZ"/>
        </a:p>
      </dgm:t>
    </dgm:pt>
    <dgm:pt modelId="{C2DE9260-A541-4FA4-99F4-9C44479E1100}">
      <dgm:prSet phldrT="[Text]"/>
      <dgm:spPr/>
      <dgm:t>
        <a:bodyPr/>
        <a:lstStyle/>
        <a:p>
          <a:r>
            <a:rPr lang="cs-CZ" dirty="0" smtClean="0"/>
            <a:t>autobus</a:t>
          </a:r>
          <a:endParaRPr lang="cs-CZ" i="1" dirty="0"/>
        </a:p>
      </dgm:t>
    </dgm:pt>
    <dgm:pt modelId="{00899135-CC43-449B-9320-DF72B7734304}" type="parTrans" cxnId="{3C6FAC14-335B-496A-855E-7ED949F89A90}">
      <dgm:prSet/>
      <dgm:spPr/>
      <dgm:t>
        <a:bodyPr/>
        <a:lstStyle/>
        <a:p>
          <a:endParaRPr lang="cs-CZ"/>
        </a:p>
      </dgm:t>
    </dgm:pt>
    <dgm:pt modelId="{A76F8035-FF28-4226-B32B-585088701D83}" type="sibTrans" cxnId="{3C6FAC14-335B-496A-855E-7ED949F89A90}">
      <dgm:prSet/>
      <dgm:spPr/>
      <dgm:t>
        <a:bodyPr/>
        <a:lstStyle/>
        <a:p>
          <a:endParaRPr lang="cs-CZ"/>
        </a:p>
      </dgm:t>
    </dgm:pt>
    <dgm:pt modelId="{04F99146-C8A3-4834-8B01-BFE7E3AD9ACA}">
      <dgm:prSet phldrT="[Text]"/>
      <dgm:spPr/>
      <dgm:t>
        <a:bodyPr/>
        <a:lstStyle/>
        <a:p>
          <a:r>
            <a:rPr lang="cs-CZ" dirty="0" smtClean="0"/>
            <a:t>traktor</a:t>
          </a:r>
          <a:endParaRPr lang="cs-CZ" dirty="0"/>
        </a:p>
      </dgm:t>
    </dgm:pt>
    <dgm:pt modelId="{29E53E0E-5E43-4C8D-8066-DDBBC74A9D69}" type="parTrans" cxnId="{4B0C8309-FCF2-429B-ACA6-B7D9ED7548FE}">
      <dgm:prSet/>
      <dgm:spPr/>
      <dgm:t>
        <a:bodyPr/>
        <a:lstStyle/>
        <a:p>
          <a:endParaRPr lang="cs-CZ"/>
        </a:p>
      </dgm:t>
    </dgm:pt>
    <dgm:pt modelId="{B9CB494D-FFB7-4661-B304-F5DE744BD503}" type="sibTrans" cxnId="{4B0C8309-FCF2-429B-ACA6-B7D9ED7548FE}">
      <dgm:prSet/>
      <dgm:spPr/>
      <dgm:t>
        <a:bodyPr/>
        <a:lstStyle/>
        <a:p>
          <a:endParaRPr lang="cs-CZ"/>
        </a:p>
      </dgm:t>
    </dgm:pt>
    <dgm:pt modelId="{102BF220-3415-49FA-A9AF-1162E5E28623}" type="pres">
      <dgm:prSet presAssocID="{DBC5DCA5-4676-443C-82FF-05339E23B36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D493A6-535D-45FC-A4F8-445FBD06F3D9}" type="pres">
      <dgm:prSet presAssocID="{F6CC879C-C567-4FBE-82B6-F8E03BB8FA2F}" presName="root1" presStyleCnt="0"/>
      <dgm:spPr/>
    </dgm:pt>
    <dgm:pt modelId="{60700745-5D15-4B77-9C05-F94EA355DDCF}" type="pres">
      <dgm:prSet presAssocID="{F6CC879C-C567-4FBE-82B6-F8E03BB8FA2F}" presName="LevelOneTextNode" presStyleLbl="node0" presStyleIdx="0" presStyleCnt="1" custScaleX="252708" custScaleY="474404" custLinFactX="-7945" custLinFactY="-21005" custLinFactNeighborX="-100000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573587-0F8B-4CBA-B5E0-E37E38A57CA5}" type="pres">
      <dgm:prSet presAssocID="{F6CC879C-C567-4FBE-82B6-F8E03BB8FA2F}" presName="level2hierChild" presStyleCnt="0"/>
      <dgm:spPr/>
    </dgm:pt>
    <dgm:pt modelId="{E52A6C30-850C-4D4C-A41F-06682FE977C9}" type="pres">
      <dgm:prSet presAssocID="{73AFAFE6-6731-4B3D-8728-664E24B34559}" presName="conn2-1" presStyleLbl="parChTrans1D2" presStyleIdx="0" presStyleCnt="6"/>
      <dgm:spPr/>
      <dgm:t>
        <a:bodyPr/>
        <a:lstStyle/>
        <a:p>
          <a:endParaRPr lang="cs-CZ"/>
        </a:p>
      </dgm:t>
    </dgm:pt>
    <dgm:pt modelId="{D54E3329-50D9-4C54-A46C-266954EDDF16}" type="pres">
      <dgm:prSet presAssocID="{73AFAFE6-6731-4B3D-8728-664E24B34559}" presName="connTx" presStyleLbl="parChTrans1D2" presStyleIdx="0" presStyleCnt="6"/>
      <dgm:spPr/>
      <dgm:t>
        <a:bodyPr/>
        <a:lstStyle/>
        <a:p>
          <a:endParaRPr lang="cs-CZ"/>
        </a:p>
      </dgm:t>
    </dgm:pt>
    <dgm:pt modelId="{C415AD95-CD27-48A8-AF1F-C0F4AB3F1331}" type="pres">
      <dgm:prSet presAssocID="{A5FC9A8D-4E70-490B-965F-39CC07090C3E}" presName="root2" presStyleCnt="0"/>
      <dgm:spPr/>
    </dgm:pt>
    <dgm:pt modelId="{C857C05A-8623-4BDF-9E4E-E90A12DD4275}" type="pres">
      <dgm:prSet presAssocID="{A5FC9A8D-4E70-490B-965F-39CC07090C3E}" presName="LevelTwoTextNode" presStyleLbl="node2" presStyleIdx="0" presStyleCnt="6" custScaleX="228661" custScaleY="232552" custLinFactX="76892" custLinFactNeighborX="100000" custLinFactNeighborY="-2330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DB1A13-A1A7-4344-B018-58B1790B9A36}" type="pres">
      <dgm:prSet presAssocID="{A5FC9A8D-4E70-490B-965F-39CC07090C3E}" presName="level3hierChild" presStyleCnt="0"/>
      <dgm:spPr/>
    </dgm:pt>
    <dgm:pt modelId="{20E7FE5F-0ED4-4EC3-8B6F-414BE1DB7866}" type="pres">
      <dgm:prSet presAssocID="{0FA927E2-40E4-4F98-8C5E-11944F5D6A8B}" presName="conn2-1" presStyleLbl="parChTrans1D2" presStyleIdx="1" presStyleCnt="6"/>
      <dgm:spPr/>
      <dgm:t>
        <a:bodyPr/>
        <a:lstStyle/>
        <a:p>
          <a:endParaRPr lang="cs-CZ"/>
        </a:p>
      </dgm:t>
    </dgm:pt>
    <dgm:pt modelId="{9AA6A14E-5DF3-4089-8401-E7B041B4CF00}" type="pres">
      <dgm:prSet presAssocID="{0FA927E2-40E4-4F98-8C5E-11944F5D6A8B}" presName="connTx" presStyleLbl="parChTrans1D2" presStyleIdx="1" presStyleCnt="6"/>
      <dgm:spPr/>
      <dgm:t>
        <a:bodyPr/>
        <a:lstStyle/>
        <a:p>
          <a:endParaRPr lang="cs-CZ"/>
        </a:p>
      </dgm:t>
    </dgm:pt>
    <dgm:pt modelId="{D4F82601-945F-4375-869A-D94F9B8C3D01}" type="pres">
      <dgm:prSet presAssocID="{BF55CBAC-CBCE-42B3-ABD2-08267CD90DCA}" presName="root2" presStyleCnt="0"/>
      <dgm:spPr/>
    </dgm:pt>
    <dgm:pt modelId="{D39CCAE3-2126-4C0B-98B4-88C27C18DD9B}" type="pres">
      <dgm:prSet presAssocID="{BF55CBAC-CBCE-42B3-ABD2-08267CD90DCA}" presName="LevelTwoTextNode" presStyleLbl="node2" presStyleIdx="1" presStyleCnt="6" custScaleX="168505" custScaleY="226171" custLinFactX="100000" custLinFactNeighborX="163673" custLinFactNeighborY="-253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FE5366-8FF6-4774-A736-F36EF16D0D2B}" type="pres">
      <dgm:prSet presAssocID="{BF55CBAC-CBCE-42B3-ABD2-08267CD90DCA}" presName="level3hierChild" presStyleCnt="0"/>
      <dgm:spPr/>
    </dgm:pt>
    <dgm:pt modelId="{0ABA2D12-3EB5-4A9E-A81A-0B6D3E53ED79}" type="pres">
      <dgm:prSet presAssocID="{9E1F1E49-3757-486D-9861-A11682A16EA4}" presName="conn2-1" presStyleLbl="parChTrans1D2" presStyleIdx="2" presStyleCnt="6"/>
      <dgm:spPr/>
      <dgm:t>
        <a:bodyPr/>
        <a:lstStyle/>
        <a:p>
          <a:endParaRPr lang="cs-CZ"/>
        </a:p>
      </dgm:t>
    </dgm:pt>
    <dgm:pt modelId="{44B8EE25-37CE-4A19-9ED0-DA3B9293D92D}" type="pres">
      <dgm:prSet presAssocID="{9E1F1E49-3757-486D-9861-A11682A16EA4}" presName="connTx" presStyleLbl="parChTrans1D2" presStyleIdx="2" presStyleCnt="6"/>
      <dgm:spPr/>
      <dgm:t>
        <a:bodyPr/>
        <a:lstStyle/>
        <a:p>
          <a:endParaRPr lang="cs-CZ"/>
        </a:p>
      </dgm:t>
    </dgm:pt>
    <dgm:pt modelId="{F1C0173E-44CF-4585-9DF8-FB517ABCBABB}" type="pres">
      <dgm:prSet presAssocID="{EB7389EB-196C-499D-969A-E504CB10A635}" presName="root2" presStyleCnt="0"/>
      <dgm:spPr/>
    </dgm:pt>
    <dgm:pt modelId="{7D371F59-1064-4C13-B6EB-2689FCB4B8B4}" type="pres">
      <dgm:prSet presAssocID="{EB7389EB-196C-499D-969A-E504CB10A635}" presName="LevelTwoTextNode" presStyleLbl="node2" presStyleIdx="2" presStyleCnt="6" custScaleX="200958" custScaleY="215013" custLinFactX="100000" custLinFactNeighborX="141978" custLinFactNeighborY="-2786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CD52C3-6186-4B23-A143-86F2258159DF}" type="pres">
      <dgm:prSet presAssocID="{EB7389EB-196C-499D-969A-E504CB10A635}" presName="level3hierChild" presStyleCnt="0"/>
      <dgm:spPr/>
    </dgm:pt>
    <dgm:pt modelId="{0212C120-93FB-49D8-A002-BB0F4C916F3E}" type="pres">
      <dgm:prSet presAssocID="{9D044925-2B4E-42F6-BA49-642E087B22DA}" presName="conn2-1" presStyleLbl="parChTrans1D2" presStyleIdx="3" presStyleCnt="6"/>
      <dgm:spPr/>
      <dgm:t>
        <a:bodyPr/>
        <a:lstStyle/>
        <a:p>
          <a:endParaRPr lang="cs-CZ"/>
        </a:p>
      </dgm:t>
    </dgm:pt>
    <dgm:pt modelId="{E9B1F574-3258-4BE7-A858-E97F4B00D107}" type="pres">
      <dgm:prSet presAssocID="{9D044925-2B4E-42F6-BA49-642E087B22DA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DAC59E7-36B8-4848-A1BB-78DE02D3F89D}" type="pres">
      <dgm:prSet presAssocID="{C61EE13F-D9A5-425D-88C4-CDC555CDD5D2}" presName="root2" presStyleCnt="0"/>
      <dgm:spPr/>
    </dgm:pt>
    <dgm:pt modelId="{4BB7F273-0E6E-4E28-B1D7-6DC6FA42DDD7}" type="pres">
      <dgm:prSet presAssocID="{C61EE13F-D9A5-425D-88C4-CDC555CDD5D2}" presName="LevelTwoTextNode" presStyleLbl="node2" presStyleIdx="3" presStyleCnt="6" custScaleX="177142" custScaleY="184393" custLinFactX="87739" custLinFactNeighborX="100000" custLinFactNeighborY="-409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44F2D6C-1DAF-4056-A4D5-4271EB920B56}" type="pres">
      <dgm:prSet presAssocID="{C61EE13F-D9A5-425D-88C4-CDC555CDD5D2}" presName="level3hierChild" presStyleCnt="0"/>
      <dgm:spPr/>
    </dgm:pt>
    <dgm:pt modelId="{8CA2902A-7294-48B5-809F-8A0ED7AB3644}" type="pres">
      <dgm:prSet presAssocID="{00899135-CC43-449B-9320-DF72B7734304}" presName="conn2-1" presStyleLbl="parChTrans1D2" presStyleIdx="4" presStyleCnt="6"/>
      <dgm:spPr/>
      <dgm:t>
        <a:bodyPr/>
        <a:lstStyle/>
        <a:p>
          <a:endParaRPr lang="cs-CZ"/>
        </a:p>
      </dgm:t>
    </dgm:pt>
    <dgm:pt modelId="{354B605F-AC40-45BF-99F1-5E74F09B640B}" type="pres">
      <dgm:prSet presAssocID="{00899135-CC43-449B-9320-DF72B7734304}" presName="connTx" presStyleLbl="parChTrans1D2" presStyleIdx="4" presStyleCnt="6"/>
      <dgm:spPr/>
      <dgm:t>
        <a:bodyPr/>
        <a:lstStyle/>
        <a:p>
          <a:endParaRPr lang="cs-CZ"/>
        </a:p>
      </dgm:t>
    </dgm:pt>
    <dgm:pt modelId="{760DE82C-4070-4473-897D-FF36E9BD7D6E}" type="pres">
      <dgm:prSet presAssocID="{C2DE9260-A541-4FA4-99F4-9C44479E1100}" presName="root2" presStyleCnt="0"/>
      <dgm:spPr/>
    </dgm:pt>
    <dgm:pt modelId="{99BC42B8-7AD5-40D3-BA63-3BFD8342E81E}" type="pres">
      <dgm:prSet presAssocID="{C2DE9260-A541-4FA4-99F4-9C44479E1100}" presName="LevelTwoTextNode" presStyleLbl="node2" presStyleIdx="4" presStyleCnt="6" custScaleX="173036" custScaleY="200993" custLinFactX="11805" custLinFactNeighborX="100000" custLinFactNeighborY="-450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E06647-F430-4BDE-BAC5-CA5B76847B9E}" type="pres">
      <dgm:prSet presAssocID="{C2DE9260-A541-4FA4-99F4-9C44479E1100}" presName="level3hierChild" presStyleCnt="0"/>
      <dgm:spPr/>
    </dgm:pt>
    <dgm:pt modelId="{882C5087-33CE-4087-81C2-A53779DBD9D8}" type="pres">
      <dgm:prSet presAssocID="{29E53E0E-5E43-4C8D-8066-DDBBC74A9D69}" presName="conn2-1" presStyleLbl="parChTrans1D2" presStyleIdx="5" presStyleCnt="6"/>
      <dgm:spPr/>
      <dgm:t>
        <a:bodyPr/>
        <a:lstStyle/>
        <a:p>
          <a:endParaRPr lang="cs-CZ"/>
        </a:p>
      </dgm:t>
    </dgm:pt>
    <dgm:pt modelId="{0BF1A8DE-B268-4B00-B1AD-6402A0A054D6}" type="pres">
      <dgm:prSet presAssocID="{29E53E0E-5E43-4C8D-8066-DDBBC74A9D69}" presName="connTx" presStyleLbl="parChTrans1D2" presStyleIdx="5" presStyleCnt="6"/>
      <dgm:spPr/>
      <dgm:t>
        <a:bodyPr/>
        <a:lstStyle/>
        <a:p>
          <a:endParaRPr lang="cs-CZ"/>
        </a:p>
      </dgm:t>
    </dgm:pt>
    <dgm:pt modelId="{E242D84A-FA7F-46A7-BEA2-EF107B79B8C6}" type="pres">
      <dgm:prSet presAssocID="{04F99146-C8A3-4834-8B01-BFE7E3AD9ACA}" presName="root2" presStyleCnt="0"/>
      <dgm:spPr/>
    </dgm:pt>
    <dgm:pt modelId="{3641C0B3-F2E1-4D6B-B76D-0173A441BE25}" type="pres">
      <dgm:prSet presAssocID="{04F99146-C8A3-4834-8B01-BFE7E3AD9ACA}" presName="LevelTwoTextNode" presStyleLbl="node2" presStyleIdx="5" presStyleCnt="6" custScaleX="164473" custScaleY="194630" custLinFactNeighborX="-18367" custLinFactNeighborY="-657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1F9948-4306-4EB6-9707-7503A7716434}" type="pres">
      <dgm:prSet presAssocID="{04F99146-C8A3-4834-8B01-BFE7E3AD9ACA}" presName="level3hierChild" presStyleCnt="0"/>
      <dgm:spPr/>
    </dgm:pt>
  </dgm:ptLst>
  <dgm:cxnLst>
    <dgm:cxn modelId="{D4A2384D-0B5B-4AFD-B592-9800FFAEB4CB}" type="presOf" srcId="{73AFAFE6-6731-4B3D-8728-664E24B34559}" destId="{E52A6C30-850C-4D4C-A41F-06682FE977C9}" srcOrd="0" destOrd="0" presId="urn:microsoft.com/office/officeart/2005/8/layout/hierarchy2"/>
    <dgm:cxn modelId="{38544AD3-FAC8-4920-AA8C-4CC9EE923377}" type="presOf" srcId="{29E53E0E-5E43-4C8D-8066-DDBBC74A9D69}" destId="{882C5087-33CE-4087-81C2-A53779DBD9D8}" srcOrd="0" destOrd="0" presId="urn:microsoft.com/office/officeart/2005/8/layout/hierarchy2"/>
    <dgm:cxn modelId="{B79A0785-70AF-41DC-8229-191F949C86E4}" type="presOf" srcId="{9E1F1E49-3757-486D-9861-A11682A16EA4}" destId="{0ABA2D12-3EB5-4A9E-A81A-0B6D3E53ED79}" srcOrd="0" destOrd="0" presId="urn:microsoft.com/office/officeart/2005/8/layout/hierarchy2"/>
    <dgm:cxn modelId="{F4F9DB76-F9BB-4EE2-9D4F-0A93FBE5DB63}" srcId="{F6CC879C-C567-4FBE-82B6-F8E03BB8FA2F}" destId="{BF55CBAC-CBCE-42B3-ABD2-08267CD90DCA}" srcOrd="1" destOrd="0" parTransId="{0FA927E2-40E4-4F98-8C5E-11944F5D6A8B}" sibTransId="{CC8BD288-FCCD-4E81-B8D6-11EC46C1E6B5}"/>
    <dgm:cxn modelId="{3C6FAC14-335B-496A-855E-7ED949F89A90}" srcId="{F6CC879C-C567-4FBE-82B6-F8E03BB8FA2F}" destId="{C2DE9260-A541-4FA4-99F4-9C44479E1100}" srcOrd="4" destOrd="0" parTransId="{00899135-CC43-449B-9320-DF72B7734304}" sibTransId="{A76F8035-FF28-4226-B32B-585088701D83}"/>
    <dgm:cxn modelId="{77C2AA3B-70D2-405C-AD36-669C3157D7C2}" type="presOf" srcId="{C61EE13F-D9A5-425D-88C4-CDC555CDD5D2}" destId="{4BB7F273-0E6E-4E28-B1D7-6DC6FA42DDD7}" srcOrd="0" destOrd="0" presId="urn:microsoft.com/office/officeart/2005/8/layout/hierarchy2"/>
    <dgm:cxn modelId="{AEC9B77C-8E2A-481E-8FE0-79B4E393E5F5}" type="presOf" srcId="{EB7389EB-196C-499D-969A-E504CB10A635}" destId="{7D371F59-1064-4C13-B6EB-2689FCB4B8B4}" srcOrd="0" destOrd="0" presId="urn:microsoft.com/office/officeart/2005/8/layout/hierarchy2"/>
    <dgm:cxn modelId="{4B0C8309-FCF2-429B-ACA6-B7D9ED7548FE}" srcId="{F6CC879C-C567-4FBE-82B6-F8E03BB8FA2F}" destId="{04F99146-C8A3-4834-8B01-BFE7E3AD9ACA}" srcOrd="5" destOrd="0" parTransId="{29E53E0E-5E43-4C8D-8066-DDBBC74A9D69}" sibTransId="{B9CB494D-FFB7-4661-B304-F5DE744BD503}"/>
    <dgm:cxn modelId="{DD8416C7-95CC-4370-BF34-31D00A6382F5}" type="presOf" srcId="{C2DE9260-A541-4FA4-99F4-9C44479E1100}" destId="{99BC42B8-7AD5-40D3-BA63-3BFD8342E81E}" srcOrd="0" destOrd="0" presId="urn:microsoft.com/office/officeart/2005/8/layout/hierarchy2"/>
    <dgm:cxn modelId="{7BA9D036-73B4-4325-8641-8EA5992641FB}" type="presOf" srcId="{0FA927E2-40E4-4F98-8C5E-11944F5D6A8B}" destId="{9AA6A14E-5DF3-4089-8401-E7B041B4CF00}" srcOrd="1" destOrd="0" presId="urn:microsoft.com/office/officeart/2005/8/layout/hierarchy2"/>
    <dgm:cxn modelId="{40ED73F2-A7E5-46BC-A80B-7566B93F31A6}" type="presOf" srcId="{00899135-CC43-449B-9320-DF72B7734304}" destId="{8CA2902A-7294-48B5-809F-8A0ED7AB3644}" srcOrd="0" destOrd="0" presId="urn:microsoft.com/office/officeart/2005/8/layout/hierarchy2"/>
    <dgm:cxn modelId="{5EE7E8EE-D2DE-43A4-BD59-B9F8BD875FBE}" type="presOf" srcId="{00899135-CC43-449B-9320-DF72B7734304}" destId="{354B605F-AC40-45BF-99F1-5E74F09B640B}" srcOrd="1" destOrd="0" presId="urn:microsoft.com/office/officeart/2005/8/layout/hierarchy2"/>
    <dgm:cxn modelId="{430BAC95-BAAE-4255-9CFF-527D4049318E}" srcId="{F6CC879C-C567-4FBE-82B6-F8E03BB8FA2F}" destId="{C61EE13F-D9A5-425D-88C4-CDC555CDD5D2}" srcOrd="3" destOrd="0" parTransId="{9D044925-2B4E-42F6-BA49-642E087B22DA}" sibTransId="{6C08D08A-0D6D-4CE1-9427-906F85FA0655}"/>
    <dgm:cxn modelId="{8EBAB500-D086-4C36-B09F-F7A7EF4B2E6C}" type="presOf" srcId="{9D044925-2B4E-42F6-BA49-642E087B22DA}" destId="{0212C120-93FB-49D8-A002-BB0F4C916F3E}" srcOrd="0" destOrd="0" presId="urn:microsoft.com/office/officeart/2005/8/layout/hierarchy2"/>
    <dgm:cxn modelId="{8A696170-BA8C-4410-99B1-50B23AC7E2DF}" type="presOf" srcId="{04F99146-C8A3-4834-8B01-BFE7E3AD9ACA}" destId="{3641C0B3-F2E1-4D6B-B76D-0173A441BE25}" srcOrd="0" destOrd="0" presId="urn:microsoft.com/office/officeart/2005/8/layout/hierarchy2"/>
    <dgm:cxn modelId="{35C99E8F-937D-4442-9F00-4B833CF5BCB8}" srcId="{F6CC879C-C567-4FBE-82B6-F8E03BB8FA2F}" destId="{A5FC9A8D-4E70-490B-965F-39CC07090C3E}" srcOrd="0" destOrd="0" parTransId="{73AFAFE6-6731-4B3D-8728-664E24B34559}" sibTransId="{D481E603-546A-46E1-B532-A68673994DE9}"/>
    <dgm:cxn modelId="{B764B552-DD40-441C-B3D7-4C5A77F95B7A}" type="presOf" srcId="{A5FC9A8D-4E70-490B-965F-39CC07090C3E}" destId="{C857C05A-8623-4BDF-9E4E-E90A12DD4275}" srcOrd="0" destOrd="0" presId="urn:microsoft.com/office/officeart/2005/8/layout/hierarchy2"/>
    <dgm:cxn modelId="{C7D33FD5-B33A-42D2-9518-199F4E0CDB97}" type="presOf" srcId="{9D044925-2B4E-42F6-BA49-642E087B22DA}" destId="{E9B1F574-3258-4BE7-A858-E97F4B00D107}" srcOrd="1" destOrd="0" presId="urn:microsoft.com/office/officeart/2005/8/layout/hierarchy2"/>
    <dgm:cxn modelId="{D16BCBAF-3142-4F1A-9175-8C2CF81AB854}" type="presOf" srcId="{73AFAFE6-6731-4B3D-8728-664E24B34559}" destId="{D54E3329-50D9-4C54-A46C-266954EDDF16}" srcOrd="1" destOrd="0" presId="urn:microsoft.com/office/officeart/2005/8/layout/hierarchy2"/>
    <dgm:cxn modelId="{652C9C3B-E3D9-4B4F-8623-91325D410017}" srcId="{F6CC879C-C567-4FBE-82B6-F8E03BB8FA2F}" destId="{EB7389EB-196C-499D-969A-E504CB10A635}" srcOrd="2" destOrd="0" parTransId="{9E1F1E49-3757-486D-9861-A11682A16EA4}" sibTransId="{756C1E78-93F3-48CF-97C9-4873E997A977}"/>
    <dgm:cxn modelId="{55E0C331-0635-44B3-B88F-723BA57A930F}" type="presOf" srcId="{F6CC879C-C567-4FBE-82B6-F8E03BB8FA2F}" destId="{60700745-5D15-4B77-9C05-F94EA355DDCF}" srcOrd="0" destOrd="0" presId="urn:microsoft.com/office/officeart/2005/8/layout/hierarchy2"/>
    <dgm:cxn modelId="{DBF458E2-7AED-423F-A9EE-49625C3AC825}" srcId="{DBC5DCA5-4676-443C-82FF-05339E23B36C}" destId="{F6CC879C-C567-4FBE-82B6-F8E03BB8FA2F}" srcOrd="0" destOrd="0" parTransId="{77863AF1-CAC0-4D52-997F-0487FEA6C87E}" sibTransId="{2DC84BA2-BDF6-4177-8F56-78C1EEDD198B}"/>
    <dgm:cxn modelId="{F272F5CA-EFA8-43B6-A16D-6DE7E1315C1F}" type="presOf" srcId="{BF55CBAC-CBCE-42B3-ABD2-08267CD90DCA}" destId="{D39CCAE3-2126-4C0B-98B4-88C27C18DD9B}" srcOrd="0" destOrd="0" presId="urn:microsoft.com/office/officeart/2005/8/layout/hierarchy2"/>
    <dgm:cxn modelId="{F106F5A1-A8D2-4762-9ADC-0159B16ECAC6}" type="presOf" srcId="{9E1F1E49-3757-486D-9861-A11682A16EA4}" destId="{44B8EE25-37CE-4A19-9ED0-DA3B9293D92D}" srcOrd="1" destOrd="0" presId="urn:microsoft.com/office/officeart/2005/8/layout/hierarchy2"/>
    <dgm:cxn modelId="{578DB8F3-2D21-47EB-BDB0-9FB14EC4059E}" type="presOf" srcId="{29E53E0E-5E43-4C8D-8066-DDBBC74A9D69}" destId="{0BF1A8DE-B268-4B00-B1AD-6402A0A054D6}" srcOrd="1" destOrd="0" presId="urn:microsoft.com/office/officeart/2005/8/layout/hierarchy2"/>
    <dgm:cxn modelId="{10FD1401-FCCF-4E7D-9DCB-73C0C8480014}" type="presOf" srcId="{0FA927E2-40E4-4F98-8C5E-11944F5D6A8B}" destId="{20E7FE5F-0ED4-4EC3-8B6F-414BE1DB7866}" srcOrd="0" destOrd="0" presId="urn:microsoft.com/office/officeart/2005/8/layout/hierarchy2"/>
    <dgm:cxn modelId="{EEF10E3B-CE0D-4FE8-BFDD-491AE71D8736}" type="presOf" srcId="{DBC5DCA5-4676-443C-82FF-05339E23B36C}" destId="{102BF220-3415-49FA-A9AF-1162E5E28623}" srcOrd="0" destOrd="0" presId="urn:microsoft.com/office/officeart/2005/8/layout/hierarchy2"/>
    <dgm:cxn modelId="{5F60AAE4-7952-4473-9027-A92253C7BE37}" type="presParOf" srcId="{102BF220-3415-49FA-A9AF-1162E5E28623}" destId="{F9D493A6-535D-45FC-A4F8-445FBD06F3D9}" srcOrd="0" destOrd="0" presId="urn:microsoft.com/office/officeart/2005/8/layout/hierarchy2"/>
    <dgm:cxn modelId="{6FB71B11-58D4-42BD-A981-75B76E3B7D19}" type="presParOf" srcId="{F9D493A6-535D-45FC-A4F8-445FBD06F3D9}" destId="{60700745-5D15-4B77-9C05-F94EA355DDCF}" srcOrd="0" destOrd="0" presId="urn:microsoft.com/office/officeart/2005/8/layout/hierarchy2"/>
    <dgm:cxn modelId="{732B1B56-8047-46FF-BC14-EDB61701D083}" type="presParOf" srcId="{F9D493A6-535D-45FC-A4F8-445FBD06F3D9}" destId="{D1573587-0F8B-4CBA-B5E0-E37E38A57CA5}" srcOrd="1" destOrd="0" presId="urn:microsoft.com/office/officeart/2005/8/layout/hierarchy2"/>
    <dgm:cxn modelId="{1601F809-9172-4D23-B4E4-E3D353CE986A}" type="presParOf" srcId="{D1573587-0F8B-4CBA-B5E0-E37E38A57CA5}" destId="{E52A6C30-850C-4D4C-A41F-06682FE977C9}" srcOrd="0" destOrd="0" presId="urn:microsoft.com/office/officeart/2005/8/layout/hierarchy2"/>
    <dgm:cxn modelId="{E56A1EA6-EB2F-4BAD-BD73-2FCD428B5351}" type="presParOf" srcId="{E52A6C30-850C-4D4C-A41F-06682FE977C9}" destId="{D54E3329-50D9-4C54-A46C-266954EDDF16}" srcOrd="0" destOrd="0" presId="urn:microsoft.com/office/officeart/2005/8/layout/hierarchy2"/>
    <dgm:cxn modelId="{19DC0607-7674-4879-82AF-3309FD8D36E2}" type="presParOf" srcId="{D1573587-0F8B-4CBA-B5E0-E37E38A57CA5}" destId="{C415AD95-CD27-48A8-AF1F-C0F4AB3F1331}" srcOrd="1" destOrd="0" presId="urn:microsoft.com/office/officeart/2005/8/layout/hierarchy2"/>
    <dgm:cxn modelId="{90F61A96-0643-49E6-BA3E-4D9BFE475088}" type="presParOf" srcId="{C415AD95-CD27-48A8-AF1F-C0F4AB3F1331}" destId="{C857C05A-8623-4BDF-9E4E-E90A12DD4275}" srcOrd="0" destOrd="0" presId="urn:microsoft.com/office/officeart/2005/8/layout/hierarchy2"/>
    <dgm:cxn modelId="{BF6DC97F-D1F4-4B45-8256-C3867CD45BD7}" type="presParOf" srcId="{C415AD95-CD27-48A8-AF1F-C0F4AB3F1331}" destId="{8ADB1A13-A1A7-4344-B018-58B1790B9A36}" srcOrd="1" destOrd="0" presId="urn:microsoft.com/office/officeart/2005/8/layout/hierarchy2"/>
    <dgm:cxn modelId="{86AD6ADE-B879-438E-BC57-C2E873A99C4F}" type="presParOf" srcId="{D1573587-0F8B-4CBA-B5E0-E37E38A57CA5}" destId="{20E7FE5F-0ED4-4EC3-8B6F-414BE1DB7866}" srcOrd="2" destOrd="0" presId="urn:microsoft.com/office/officeart/2005/8/layout/hierarchy2"/>
    <dgm:cxn modelId="{2AC69B20-05BC-46C6-A4FA-64A32F1CB49B}" type="presParOf" srcId="{20E7FE5F-0ED4-4EC3-8B6F-414BE1DB7866}" destId="{9AA6A14E-5DF3-4089-8401-E7B041B4CF00}" srcOrd="0" destOrd="0" presId="urn:microsoft.com/office/officeart/2005/8/layout/hierarchy2"/>
    <dgm:cxn modelId="{79162280-692C-4D28-9FD5-D562B7F243D7}" type="presParOf" srcId="{D1573587-0F8B-4CBA-B5E0-E37E38A57CA5}" destId="{D4F82601-945F-4375-869A-D94F9B8C3D01}" srcOrd="3" destOrd="0" presId="urn:microsoft.com/office/officeart/2005/8/layout/hierarchy2"/>
    <dgm:cxn modelId="{EDD712B3-58B6-495F-8D83-54C668A8D295}" type="presParOf" srcId="{D4F82601-945F-4375-869A-D94F9B8C3D01}" destId="{D39CCAE3-2126-4C0B-98B4-88C27C18DD9B}" srcOrd="0" destOrd="0" presId="urn:microsoft.com/office/officeart/2005/8/layout/hierarchy2"/>
    <dgm:cxn modelId="{F4C505F2-F999-4263-9A89-BFFBB0EB57C1}" type="presParOf" srcId="{D4F82601-945F-4375-869A-D94F9B8C3D01}" destId="{E6FE5366-8FF6-4774-A736-F36EF16D0D2B}" srcOrd="1" destOrd="0" presId="urn:microsoft.com/office/officeart/2005/8/layout/hierarchy2"/>
    <dgm:cxn modelId="{7EDF01FA-63A7-4FF5-8669-77FF27F4F0CC}" type="presParOf" srcId="{D1573587-0F8B-4CBA-B5E0-E37E38A57CA5}" destId="{0ABA2D12-3EB5-4A9E-A81A-0B6D3E53ED79}" srcOrd="4" destOrd="0" presId="urn:microsoft.com/office/officeart/2005/8/layout/hierarchy2"/>
    <dgm:cxn modelId="{B1AD5734-29AE-4776-92C7-A203AC54F503}" type="presParOf" srcId="{0ABA2D12-3EB5-4A9E-A81A-0B6D3E53ED79}" destId="{44B8EE25-37CE-4A19-9ED0-DA3B9293D92D}" srcOrd="0" destOrd="0" presId="urn:microsoft.com/office/officeart/2005/8/layout/hierarchy2"/>
    <dgm:cxn modelId="{E2A31E41-15B8-4E27-9231-1F7B4CADC7AA}" type="presParOf" srcId="{D1573587-0F8B-4CBA-B5E0-E37E38A57CA5}" destId="{F1C0173E-44CF-4585-9DF8-FB517ABCBABB}" srcOrd="5" destOrd="0" presId="urn:microsoft.com/office/officeart/2005/8/layout/hierarchy2"/>
    <dgm:cxn modelId="{937E42E5-3C8E-471F-9897-3966E1A99C8C}" type="presParOf" srcId="{F1C0173E-44CF-4585-9DF8-FB517ABCBABB}" destId="{7D371F59-1064-4C13-B6EB-2689FCB4B8B4}" srcOrd="0" destOrd="0" presId="urn:microsoft.com/office/officeart/2005/8/layout/hierarchy2"/>
    <dgm:cxn modelId="{4748BAEC-8850-4664-BFC6-FCB0469ACDA9}" type="presParOf" srcId="{F1C0173E-44CF-4585-9DF8-FB517ABCBABB}" destId="{56CD52C3-6186-4B23-A143-86F2258159DF}" srcOrd="1" destOrd="0" presId="urn:microsoft.com/office/officeart/2005/8/layout/hierarchy2"/>
    <dgm:cxn modelId="{17FCBAB0-6A10-4583-B06E-B5BE918F0D54}" type="presParOf" srcId="{D1573587-0F8B-4CBA-B5E0-E37E38A57CA5}" destId="{0212C120-93FB-49D8-A002-BB0F4C916F3E}" srcOrd="6" destOrd="0" presId="urn:microsoft.com/office/officeart/2005/8/layout/hierarchy2"/>
    <dgm:cxn modelId="{6A75830F-46F4-44AA-B8DE-FE2A9DD9BDF3}" type="presParOf" srcId="{0212C120-93FB-49D8-A002-BB0F4C916F3E}" destId="{E9B1F574-3258-4BE7-A858-E97F4B00D107}" srcOrd="0" destOrd="0" presId="urn:microsoft.com/office/officeart/2005/8/layout/hierarchy2"/>
    <dgm:cxn modelId="{8415BF9E-A9A7-4819-B272-6AEC925E4E65}" type="presParOf" srcId="{D1573587-0F8B-4CBA-B5E0-E37E38A57CA5}" destId="{DDAC59E7-36B8-4848-A1BB-78DE02D3F89D}" srcOrd="7" destOrd="0" presId="urn:microsoft.com/office/officeart/2005/8/layout/hierarchy2"/>
    <dgm:cxn modelId="{0B475589-ED1F-4A7E-836D-737506FD3FD2}" type="presParOf" srcId="{DDAC59E7-36B8-4848-A1BB-78DE02D3F89D}" destId="{4BB7F273-0E6E-4E28-B1D7-6DC6FA42DDD7}" srcOrd="0" destOrd="0" presId="urn:microsoft.com/office/officeart/2005/8/layout/hierarchy2"/>
    <dgm:cxn modelId="{524B879C-7928-4F32-8848-040042E393BA}" type="presParOf" srcId="{DDAC59E7-36B8-4848-A1BB-78DE02D3F89D}" destId="{144F2D6C-1DAF-4056-A4D5-4271EB920B56}" srcOrd="1" destOrd="0" presId="urn:microsoft.com/office/officeart/2005/8/layout/hierarchy2"/>
    <dgm:cxn modelId="{EE2D9F15-71FA-427C-8663-580B28FA9166}" type="presParOf" srcId="{D1573587-0F8B-4CBA-B5E0-E37E38A57CA5}" destId="{8CA2902A-7294-48B5-809F-8A0ED7AB3644}" srcOrd="8" destOrd="0" presId="urn:microsoft.com/office/officeart/2005/8/layout/hierarchy2"/>
    <dgm:cxn modelId="{E829C101-3C46-49E3-B63D-2C3E13C39E49}" type="presParOf" srcId="{8CA2902A-7294-48B5-809F-8A0ED7AB3644}" destId="{354B605F-AC40-45BF-99F1-5E74F09B640B}" srcOrd="0" destOrd="0" presId="urn:microsoft.com/office/officeart/2005/8/layout/hierarchy2"/>
    <dgm:cxn modelId="{2AA291F3-FFBB-4CCF-A0E6-A97A6BF16F98}" type="presParOf" srcId="{D1573587-0F8B-4CBA-B5E0-E37E38A57CA5}" destId="{760DE82C-4070-4473-897D-FF36E9BD7D6E}" srcOrd="9" destOrd="0" presId="urn:microsoft.com/office/officeart/2005/8/layout/hierarchy2"/>
    <dgm:cxn modelId="{2057AC60-F47B-4323-9F80-B5C6C5C8A0D1}" type="presParOf" srcId="{760DE82C-4070-4473-897D-FF36E9BD7D6E}" destId="{99BC42B8-7AD5-40D3-BA63-3BFD8342E81E}" srcOrd="0" destOrd="0" presId="urn:microsoft.com/office/officeart/2005/8/layout/hierarchy2"/>
    <dgm:cxn modelId="{945F0ADA-ED12-4001-A2B2-4860EACE4B09}" type="presParOf" srcId="{760DE82C-4070-4473-897D-FF36E9BD7D6E}" destId="{CAE06647-F430-4BDE-BAC5-CA5B76847B9E}" srcOrd="1" destOrd="0" presId="urn:microsoft.com/office/officeart/2005/8/layout/hierarchy2"/>
    <dgm:cxn modelId="{2D71F643-59AB-4821-AA70-78649D17B12C}" type="presParOf" srcId="{D1573587-0F8B-4CBA-B5E0-E37E38A57CA5}" destId="{882C5087-33CE-4087-81C2-A53779DBD9D8}" srcOrd="10" destOrd="0" presId="urn:microsoft.com/office/officeart/2005/8/layout/hierarchy2"/>
    <dgm:cxn modelId="{20656DAE-B43F-4974-8158-BFFB1B4FD2C7}" type="presParOf" srcId="{882C5087-33CE-4087-81C2-A53779DBD9D8}" destId="{0BF1A8DE-B268-4B00-B1AD-6402A0A054D6}" srcOrd="0" destOrd="0" presId="urn:microsoft.com/office/officeart/2005/8/layout/hierarchy2"/>
    <dgm:cxn modelId="{665056B2-90D2-4EB8-B308-D6E70D6600C0}" type="presParOf" srcId="{D1573587-0F8B-4CBA-B5E0-E37E38A57CA5}" destId="{E242D84A-FA7F-46A7-BEA2-EF107B79B8C6}" srcOrd="11" destOrd="0" presId="urn:microsoft.com/office/officeart/2005/8/layout/hierarchy2"/>
    <dgm:cxn modelId="{2C2AC6C7-B7E8-4E43-BFBA-7F25773BB699}" type="presParOf" srcId="{E242D84A-FA7F-46A7-BEA2-EF107B79B8C6}" destId="{3641C0B3-F2E1-4D6B-B76D-0173A441BE25}" srcOrd="0" destOrd="0" presId="urn:microsoft.com/office/officeart/2005/8/layout/hierarchy2"/>
    <dgm:cxn modelId="{07D62D9F-182F-4C16-B53B-AD7D7772DF64}" type="presParOf" srcId="{E242D84A-FA7F-46A7-BEA2-EF107B79B8C6}" destId="{741F9948-4306-4EB6-9707-7503A771643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2DB4D-C1F4-4384-AF5F-D8C73106B112}">
      <dsp:nvSpPr>
        <dsp:cNvPr id="0" name=""/>
        <dsp:cNvSpPr/>
      </dsp:nvSpPr>
      <dsp:spPr>
        <a:xfrm>
          <a:off x="0" y="1806983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Rozdělení </a:t>
          </a:r>
          <a:endParaRPr lang="cs-CZ" sz="3300" kern="1200" dirty="0"/>
        </a:p>
      </dsp:txBody>
      <dsp:txXfrm>
        <a:off x="43170" y="1850153"/>
        <a:ext cx="2861543" cy="1387601"/>
      </dsp:txXfrm>
    </dsp:sp>
    <dsp:sp modelId="{8C30AA0B-64C8-49C5-B794-C99294BABEBE}">
      <dsp:nvSpPr>
        <dsp:cNvPr id="0" name=""/>
        <dsp:cNvSpPr/>
      </dsp:nvSpPr>
      <dsp:spPr>
        <a:xfrm rot="19904813">
          <a:off x="2874540" y="2226298"/>
          <a:ext cx="1231264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231264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459390" y="2221751"/>
        <a:ext cx="61563" cy="61563"/>
      </dsp:txXfrm>
    </dsp:sp>
    <dsp:sp modelId="{C4914C34-D575-4115-B890-C9663011DA4F}">
      <dsp:nvSpPr>
        <dsp:cNvPr id="0" name=""/>
        <dsp:cNvSpPr/>
      </dsp:nvSpPr>
      <dsp:spPr>
        <a:xfrm>
          <a:off x="4032461" y="1224142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podle typu dopravní cesty 	</a:t>
          </a:r>
          <a:endParaRPr lang="cs-CZ" sz="3300" kern="1200" dirty="0"/>
        </a:p>
      </dsp:txBody>
      <dsp:txXfrm>
        <a:off x="4075631" y="1267312"/>
        <a:ext cx="2861543" cy="1387601"/>
      </dsp:txXfrm>
    </dsp:sp>
    <dsp:sp modelId="{5CDBB0A3-8772-4ADC-9CA5-EFC1FAC91FDA}">
      <dsp:nvSpPr>
        <dsp:cNvPr id="0" name=""/>
        <dsp:cNvSpPr/>
      </dsp:nvSpPr>
      <dsp:spPr>
        <a:xfrm rot="3680926">
          <a:off x="2437352" y="3378426"/>
          <a:ext cx="1961606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961606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369115" y="3355622"/>
        <a:ext cx="98080" cy="98080"/>
      </dsp:txXfrm>
    </dsp:sp>
    <dsp:sp modelId="{899F6B41-1E31-4FD1-A948-A304B304CE99}">
      <dsp:nvSpPr>
        <dsp:cNvPr id="0" name=""/>
        <dsp:cNvSpPr/>
      </dsp:nvSpPr>
      <dsp:spPr>
        <a:xfrm>
          <a:off x="3888427" y="3528399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podle kapacity dopravních prostředků</a:t>
          </a:r>
          <a:endParaRPr lang="cs-CZ" sz="3300" kern="1200" dirty="0"/>
        </a:p>
      </dsp:txBody>
      <dsp:txXfrm>
        <a:off x="3931597" y="3571569"/>
        <a:ext cx="2861543" cy="1387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00745-5D15-4B77-9C05-F94EA355DDCF}">
      <dsp:nvSpPr>
        <dsp:cNvPr id="0" name=""/>
        <dsp:cNvSpPr/>
      </dsp:nvSpPr>
      <dsp:spPr>
        <a:xfrm>
          <a:off x="507096" y="1297623"/>
          <a:ext cx="2133657" cy="2002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1. silniční doprava 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565754" y="1356281"/>
        <a:ext cx="2016341" cy="1885421"/>
      </dsp:txXfrm>
    </dsp:sp>
    <dsp:sp modelId="{E52A6C30-850C-4D4C-A41F-06682FE977C9}">
      <dsp:nvSpPr>
        <dsp:cNvPr id="0" name=""/>
        <dsp:cNvSpPr/>
      </dsp:nvSpPr>
      <dsp:spPr>
        <a:xfrm rot="19552226">
          <a:off x="2363237" y="1388169"/>
          <a:ext cx="3222655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3222655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893998" y="1314364"/>
        <a:ext cx="161132" cy="161132"/>
      </dsp:txXfrm>
    </dsp:sp>
    <dsp:sp modelId="{C857C05A-8623-4BDF-9E4E-E90A12DD4275}">
      <dsp:nvSpPr>
        <dsp:cNvPr id="0" name=""/>
        <dsp:cNvSpPr/>
      </dsp:nvSpPr>
      <dsp:spPr>
        <a:xfrm>
          <a:off x="5308375" y="0"/>
          <a:ext cx="1930624" cy="981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osobní automobil</a:t>
          </a:r>
          <a:endParaRPr lang="cs-CZ" sz="1600" kern="1200" dirty="0"/>
        </a:p>
      </dsp:txBody>
      <dsp:txXfrm>
        <a:off x="5337129" y="28754"/>
        <a:ext cx="1873116" cy="924230"/>
      </dsp:txXfrm>
    </dsp:sp>
    <dsp:sp modelId="{20E7FE5F-0ED4-4EC3-8B6F-414BE1DB7866}">
      <dsp:nvSpPr>
        <dsp:cNvPr id="0" name=""/>
        <dsp:cNvSpPr/>
      </dsp:nvSpPr>
      <dsp:spPr>
        <a:xfrm rot="20672234">
          <a:off x="2581125" y="1853016"/>
          <a:ext cx="3294786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3294786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4146148" y="1777407"/>
        <a:ext cx="164739" cy="164739"/>
      </dsp:txXfrm>
    </dsp:sp>
    <dsp:sp modelId="{D39CCAE3-2126-4C0B-98B4-88C27C18DD9B}">
      <dsp:nvSpPr>
        <dsp:cNvPr id="0" name=""/>
        <dsp:cNvSpPr/>
      </dsp:nvSpPr>
      <dsp:spPr>
        <a:xfrm>
          <a:off x="5816282" y="943161"/>
          <a:ext cx="1422717" cy="9548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nákladní automobil</a:t>
          </a:r>
          <a:endParaRPr lang="cs-CZ" sz="1600" kern="1200" dirty="0"/>
        </a:p>
      </dsp:txBody>
      <dsp:txXfrm>
        <a:off x="5844247" y="971126"/>
        <a:ext cx="1366787" cy="898870"/>
      </dsp:txXfrm>
    </dsp:sp>
    <dsp:sp modelId="{0ABA2D12-3EB5-4A9E-A81A-0B6D3E53ED79}">
      <dsp:nvSpPr>
        <dsp:cNvPr id="0" name=""/>
        <dsp:cNvSpPr/>
      </dsp:nvSpPr>
      <dsp:spPr>
        <a:xfrm rot="124937">
          <a:off x="2639795" y="2344979"/>
          <a:ext cx="2903439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2903439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018929" y="2279154"/>
        <a:ext cx="145171" cy="145171"/>
      </dsp:txXfrm>
    </dsp:sp>
    <dsp:sp modelId="{7D371F59-1064-4C13-B6EB-2689FCB4B8B4}">
      <dsp:nvSpPr>
        <dsp:cNvPr id="0" name=""/>
        <dsp:cNvSpPr/>
      </dsp:nvSpPr>
      <dsp:spPr>
        <a:xfrm>
          <a:off x="5542276" y="1950639"/>
          <a:ext cx="1696723" cy="9076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motocykl, kolo</a:t>
          </a:r>
          <a:endParaRPr lang="cs-CZ" sz="1600" kern="1200" dirty="0"/>
        </a:p>
      </dsp:txBody>
      <dsp:txXfrm>
        <a:off x="5568862" y="1977225"/>
        <a:ext cx="1643551" cy="854524"/>
      </dsp:txXfrm>
    </dsp:sp>
    <dsp:sp modelId="{0212C120-93FB-49D8-A002-BB0F4C916F3E}">
      <dsp:nvSpPr>
        <dsp:cNvPr id="0" name=""/>
        <dsp:cNvSpPr/>
      </dsp:nvSpPr>
      <dsp:spPr>
        <a:xfrm rot="1119187">
          <a:off x="2562189" y="2770607"/>
          <a:ext cx="2991368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2991368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983089" y="2702584"/>
        <a:ext cx="149568" cy="149568"/>
      </dsp:txXfrm>
    </dsp:sp>
    <dsp:sp modelId="{4BB7F273-0E6E-4E28-B1D7-6DC6FA42DDD7}">
      <dsp:nvSpPr>
        <dsp:cNvPr id="0" name=""/>
        <dsp:cNvSpPr/>
      </dsp:nvSpPr>
      <dsp:spPr>
        <a:xfrm>
          <a:off x="5474993" y="2866529"/>
          <a:ext cx="1495640" cy="778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trolejbus</a:t>
          </a:r>
          <a:endParaRPr lang="cs-CZ" sz="1600" kern="1200" dirty="0"/>
        </a:p>
      </dsp:txBody>
      <dsp:txXfrm>
        <a:off x="5497792" y="2889328"/>
        <a:ext cx="1450042" cy="732833"/>
      </dsp:txXfrm>
    </dsp:sp>
    <dsp:sp modelId="{8CA2902A-7294-48B5-809F-8A0ED7AB3644}">
      <dsp:nvSpPr>
        <dsp:cNvPr id="0" name=""/>
        <dsp:cNvSpPr/>
      </dsp:nvSpPr>
      <dsp:spPr>
        <a:xfrm rot="2377664">
          <a:off x="2313589" y="3200276"/>
          <a:ext cx="2847444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2847444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3666125" y="3135851"/>
        <a:ext cx="142372" cy="142372"/>
      </dsp:txXfrm>
    </dsp:sp>
    <dsp:sp modelId="{99BC42B8-7AD5-40D3-BA63-3BFD8342E81E}">
      <dsp:nvSpPr>
        <dsp:cNvPr id="0" name=""/>
        <dsp:cNvSpPr/>
      </dsp:nvSpPr>
      <dsp:spPr>
        <a:xfrm>
          <a:off x="4833869" y="3690828"/>
          <a:ext cx="1460973" cy="8485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autobus</a:t>
          </a:r>
          <a:endParaRPr lang="cs-CZ" sz="1600" i="1" kern="1200" dirty="0"/>
        </a:p>
      </dsp:txBody>
      <dsp:txXfrm>
        <a:off x="4858721" y="3715680"/>
        <a:ext cx="1411269" cy="798805"/>
      </dsp:txXfrm>
    </dsp:sp>
    <dsp:sp modelId="{882C5087-33CE-4087-81C2-A53779DBD9D8}">
      <dsp:nvSpPr>
        <dsp:cNvPr id="0" name=""/>
        <dsp:cNvSpPr/>
      </dsp:nvSpPr>
      <dsp:spPr>
        <a:xfrm rot="4043386">
          <a:off x="1764940" y="3605712"/>
          <a:ext cx="2845677" cy="13521"/>
        </a:xfrm>
        <a:custGeom>
          <a:avLst/>
          <a:gdLst/>
          <a:ahLst/>
          <a:cxnLst/>
          <a:rect l="0" t="0" r="0" b="0"/>
          <a:pathLst>
            <a:path>
              <a:moveTo>
                <a:pt x="0" y="6760"/>
              </a:moveTo>
              <a:lnTo>
                <a:pt x="2845677" y="676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3116637" y="3541331"/>
        <a:ext cx="142283" cy="142283"/>
      </dsp:txXfrm>
    </dsp:sp>
    <dsp:sp modelId="{3641C0B3-F2E1-4D6B-B76D-0173A441BE25}">
      <dsp:nvSpPr>
        <dsp:cNvPr id="0" name=""/>
        <dsp:cNvSpPr/>
      </dsp:nvSpPr>
      <dsp:spPr>
        <a:xfrm>
          <a:off x="3734804" y="4515131"/>
          <a:ext cx="1388674" cy="8216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traktor</a:t>
          </a:r>
          <a:endParaRPr lang="cs-CZ" sz="1600" kern="1200" dirty="0"/>
        </a:p>
      </dsp:txBody>
      <dsp:txXfrm>
        <a:off x="3758869" y="4539196"/>
        <a:ext cx="1340544" cy="7735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30AAF65-FA49-45C2-98A1-564069C00FB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1F736F2-BFEB-4CAA-87CB-9D8753986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60279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77DCBA-0E29-404A-B525-E37880E9691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8AC2A87-F1F4-4ADE-B7F1-300317E06CA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42113A5-809D-4E49-9666-21EF6C9EF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22AA8-5EC1-418F-913C-0089BFA122C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A953E-AC94-4230-85E0-E6199532D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3888363-2453-4F71-A674-67E32BEE4C4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B178C9-2D81-4899-BED6-C0924D600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0B067-50B1-47C3-B63A-E90422F7C33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89E67-1C8F-4A44-A59A-FD080B3B7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CC3B2-F1A0-48DC-AFF6-F0245EBB1CB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87DA8-0B1F-4D4D-B3F4-9E5F11C10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90BC6-E00E-41FE-B375-EC821F1786D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42821-7139-4A2A-B9E9-DCC661B98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ABBFD-D330-4A7B-9A60-ED631166403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51F7F-198A-4040-A327-E927BD127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3430C-60FA-448A-9071-74A4A6B7628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74D60-9C91-412A-AB7C-D7DE408BBC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B04585-D43B-47BF-ACE7-02695397EB1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92432B-9983-4891-89FE-B129F91E3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AE739-B792-4422-9909-F35E64025A3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34061-A039-4646-80CD-EFCDED695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518B07-F40E-413E-9BF7-B871149D158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82E4F0F-2D1C-4C82-BC64-CB755DF30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69190C6-316C-4271-984C-047C8231729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871B20D-F67F-4884-AC73-CDC6F384A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66" r:id="rId2"/>
    <p:sldLayoutId id="2147483774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5" r:id="rId9"/>
    <p:sldLayoutId id="2147483772" r:id="rId10"/>
    <p:sldLayoutId id="214748377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3/Scania_124L-Galliker_(B)-2003.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c/cd/Fiat_Grande_Punto_r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5/Red_truck_USA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f/f4/2007-Audi-Q7.jpg" TargetMode="Externa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3/Moulton_Standard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a/a6/Laver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d/Bike_refelector_safety_flash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9/93/Honda_Hornet_900_1.jpg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8/Scaniabus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7/71/Teplice,_%C5%A0koda_14Tr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0/Alpina_Volvo_Solobus,_Frankfurt_am_Main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c/cb/Opava,_trolejbusy_14TrM_a_Trollino_12.jpg" TargetMode="External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0/00/Massey_Fergusson_6490_Dynashif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e/Zetor_50_Super_50PS_1963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e/e8/Zetor_7245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ike_refelector_safety_flash.JPG" TargetMode="External"/><Relationship Id="rId13" Type="http://schemas.openxmlformats.org/officeDocument/2006/relationships/hyperlink" Target="http://cs.wikipedia.org/wiki/Soubor:Scaniabus.JPG" TargetMode="External"/><Relationship Id="rId3" Type="http://schemas.openxmlformats.org/officeDocument/2006/relationships/hyperlink" Target="http://cs.wikipedia.org/wiki/Soubor:2007-Audi-Q7.jpg" TargetMode="External"/><Relationship Id="rId7" Type="http://schemas.openxmlformats.org/officeDocument/2006/relationships/hyperlink" Target="http://cs.wikipedia.org/wiki/Soubor:Honda_Hornet_900_1.jpg" TargetMode="External"/><Relationship Id="rId12" Type="http://schemas.openxmlformats.org/officeDocument/2006/relationships/hyperlink" Target="http://cs.wikipedia.org/wiki/Soubor:Alpina_Volvo_Solobus,_Frankfurt_am_Main.jpg" TargetMode="External"/><Relationship Id="rId2" Type="http://schemas.openxmlformats.org/officeDocument/2006/relationships/hyperlink" Target="http://cs.wikipedia.org/wiki/Soubor:Fiat_Grande_Punto_r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verda.jpg" TargetMode="External"/><Relationship Id="rId11" Type="http://schemas.openxmlformats.org/officeDocument/2006/relationships/hyperlink" Target="http://cs.wikipedia.org/wiki/Soubor:Opava,_trolejbusy_14TrM_a_Trollino_12.jpg" TargetMode="External"/><Relationship Id="rId5" Type="http://schemas.openxmlformats.org/officeDocument/2006/relationships/hyperlink" Target="http://cs.wikipedia.org/wiki/Soubor:Scania_124L-Galliker_(B)-2003..jpg" TargetMode="External"/><Relationship Id="rId15" Type="http://schemas.openxmlformats.org/officeDocument/2006/relationships/hyperlink" Target="http://cs.wikipedia.org/wiki/Soubor:Zetor_7245.jpg" TargetMode="External"/><Relationship Id="rId10" Type="http://schemas.openxmlformats.org/officeDocument/2006/relationships/hyperlink" Target="http://cs.wikipedia.org/wiki/Soubor:Teplice,_%C5%A0koda_14TrM.jpg" TargetMode="External"/><Relationship Id="rId4" Type="http://schemas.openxmlformats.org/officeDocument/2006/relationships/hyperlink" Target="http://cs.wikipedia.org/wiki/Soubor:Red_truck_USA.JPG" TargetMode="External"/><Relationship Id="rId9" Type="http://schemas.openxmlformats.org/officeDocument/2006/relationships/hyperlink" Target="http://cs.wikipedia.org/wiki/Soubor:Moulton_Standard.jpg" TargetMode="External"/><Relationship Id="rId14" Type="http://schemas.openxmlformats.org/officeDocument/2006/relationships/hyperlink" Target="http://cs.wikipedia.org/wiki/Soubor:Massey_Fergusson_6490_Dynashift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opravn%C3%AD_prost%C5%99edek" TargetMode="External"/><Relationship Id="rId2" Type="http://schemas.openxmlformats.org/officeDocument/2006/relationships/hyperlink" Target="http://cs.wikipedia.org/wiki/Soubor:Zetor_50_Super_50PS_196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83768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VY_32_INOVACE_01_17_dopravní prostředky 1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dopravní prostředky (výklad)</a:t>
            </a:r>
          </a:p>
          <a:p>
            <a:r>
              <a:rPr lang="cs-CZ" dirty="0" smtClean="0"/>
              <a:t>2. snímek – rozdělení podle  typu </a:t>
            </a:r>
            <a:r>
              <a:rPr lang="cs-CZ" dirty="0" err="1" smtClean="0"/>
              <a:t>dop.cesty</a:t>
            </a:r>
            <a:r>
              <a:rPr lang="cs-CZ" dirty="0" smtClean="0"/>
              <a:t> (výklad)</a:t>
            </a:r>
          </a:p>
          <a:p>
            <a:r>
              <a:rPr lang="cs-CZ" dirty="0" smtClean="0"/>
              <a:t>3. – 6. snímek – určování dopravního prostředku podle fotografie</a:t>
            </a:r>
          </a:p>
          <a:p>
            <a:r>
              <a:rPr lang="cs-CZ" dirty="0" smtClean="0"/>
              <a:t>7. snímek – </a:t>
            </a:r>
            <a:r>
              <a:rPr lang="cs-CZ" dirty="0" err="1" smtClean="0"/>
              <a:t>osmisměrka</a:t>
            </a:r>
            <a:r>
              <a:rPr lang="cs-CZ" dirty="0" smtClean="0"/>
              <a:t> 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7239000" cy="41030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prostředky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Dopravní prostředek</a:t>
            </a:r>
            <a:r>
              <a:rPr lang="cs-CZ" smtClean="0"/>
              <a:t> je zpravidla pohyblivé těleso sloužící k dopravě materiálu a přepravě osob.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5" name="Diagram 4"/>
          <p:cNvGraphicFramePr/>
          <p:nvPr/>
        </p:nvGraphicFramePr>
        <p:xfrm>
          <a:off x="1115616" y="1268760"/>
          <a:ext cx="708044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podle typu dopravní cesty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908720"/>
          <a:ext cx="7239000" cy="5619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Silniční doprava: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Osobní automobil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140200" y="692150"/>
            <a:ext cx="4319588" cy="10477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600" dirty="0">
                <a:solidFill>
                  <a:schemeClr val="tx2">
                    <a:lumMod val="50000"/>
                  </a:schemeClr>
                </a:solidFill>
              </a:rPr>
              <a:t>Nákladní automobil</a:t>
            </a: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6146" name="Picture 2" descr="Soubor:Fiat Grande Punto r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59" y="1700808"/>
            <a:ext cx="3144589" cy="2376264"/>
          </a:xfrm>
          <a:prstGeom prst="rect">
            <a:avLst/>
          </a:prstGeom>
          <a:noFill/>
        </p:spPr>
      </p:pic>
      <p:pic>
        <p:nvPicPr>
          <p:cNvPr id="6148" name="Picture 4" descr="Soubor:2007-Audi-Q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365104"/>
            <a:ext cx="3194018" cy="2016224"/>
          </a:xfrm>
          <a:prstGeom prst="rect">
            <a:avLst/>
          </a:prstGeom>
          <a:noFill/>
        </p:spPr>
      </p:pic>
      <p:pic>
        <p:nvPicPr>
          <p:cNvPr id="6150" name="Picture 6" descr="Soubor:Red truck US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1" y="1700808"/>
            <a:ext cx="3352753" cy="2376264"/>
          </a:xfrm>
          <a:prstGeom prst="rect">
            <a:avLst/>
          </a:prstGeom>
          <a:noFill/>
        </p:spPr>
      </p:pic>
      <p:pic>
        <p:nvPicPr>
          <p:cNvPr id="6152" name="Picture 8" descr="Soubor:Scania 124L-Galliker (B)-2003.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4293096"/>
            <a:ext cx="3240360" cy="243027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5986463" cy="32004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Motocykl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284663" y="333375"/>
            <a:ext cx="5075237" cy="492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Kolo</a:t>
            </a: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2" name="Picture 2" descr="Soubor:Laver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052736"/>
            <a:ext cx="3168352" cy="2376264"/>
          </a:xfrm>
          <a:prstGeom prst="rect">
            <a:avLst/>
          </a:prstGeom>
          <a:noFill/>
        </p:spPr>
      </p:pic>
      <p:pic>
        <p:nvPicPr>
          <p:cNvPr id="5124" name="Picture 4" descr="Soubor:Honda Hornet 900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7" y="3861048"/>
            <a:ext cx="3189281" cy="2304256"/>
          </a:xfrm>
          <a:prstGeom prst="rect">
            <a:avLst/>
          </a:prstGeom>
          <a:noFill/>
        </p:spPr>
      </p:pic>
      <p:pic>
        <p:nvPicPr>
          <p:cNvPr id="5126" name="Picture 6" descr="Soubor:Bike refelector safety flash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1052736"/>
            <a:ext cx="3443860" cy="2376264"/>
          </a:xfrm>
          <a:prstGeom prst="rect">
            <a:avLst/>
          </a:prstGeom>
          <a:noFill/>
        </p:spPr>
      </p:pic>
      <p:pic>
        <p:nvPicPr>
          <p:cNvPr id="5128" name="Picture 8" descr="Soubor:Moulton Standard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3789040"/>
            <a:ext cx="3456384" cy="2645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333375"/>
            <a:ext cx="8229600" cy="2159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Trolejbus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427538" y="333375"/>
            <a:ext cx="4716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Autobus</a:t>
            </a:r>
            <a:endParaRPr lang="cs-CZ" sz="2600" dirty="0"/>
          </a:p>
          <a:p>
            <a:pPr>
              <a:defRPr/>
            </a:pPr>
            <a:endParaRPr lang="cs-CZ" dirty="0"/>
          </a:p>
        </p:txBody>
      </p:sp>
      <p:pic>
        <p:nvPicPr>
          <p:cNvPr id="4098" name="Picture 2" descr="Soubor:Teplice, Škoda 14Tr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80728"/>
            <a:ext cx="3439187" cy="2304256"/>
          </a:xfrm>
          <a:prstGeom prst="rect">
            <a:avLst/>
          </a:prstGeom>
          <a:noFill/>
        </p:spPr>
      </p:pic>
      <p:pic>
        <p:nvPicPr>
          <p:cNvPr id="4100" name="Picture 4" descr="Soubor:Opava, trolejbusy 14TrM a Trollino 1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573016"/>
            <a:ext cx="3360373" cy="2592288"/>
          </a:xfrm>
          <a:prstGeom prst="rect">
            <a:avLst/>
          </a:prstGeom>
          <a:noFill/>
        </p:spPr>
      </p:pic>
      <p:pic>
        <p:nvPicPr>
          <p:cNvPr id="4102" name="Picture 6" descr="Soubor:Alpina Volvo Solobus, Frankfurt am Mai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836713"/>
            <a:ext cx="3456384" cy="2466272"/>
          </a:xfrm>
          <a:prstGeom prst="rect">
            <a:avLst/>
          </a:prstGeom>
          <a:noFill/>
        </p:spPr>
      </p:pic>
      <p:pic>
        <p:nvPicPr>
          <p:cNvPr id="4104" name="Picture 8" descr="Soubor:Scaniab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3573016"/>
            <a:ext cx="3456384" cy="2587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333375"/>
            <a:ext cx="8229600" cy="93503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Traktor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3074" name="Picture 2" descr="Soubor:Massey Fergusson 6490 Dynashif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7694" y="3861048"/>
            <a:ext cx="3813663" cy="2736304"/>
          </a:xfrm>
          <a:prstGeom prst="rect">
            <a:avLst/>
          </a:prstGeom>
          <a:noFill/>
        </p:spPr>
      </p:pic>
      <p:pic>
        <p:nvPicPr>
          <p:cNvPr id="3076" name="Picture 4" descr="Soubor:Zetor 724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844824"/>
            <a:ext cx="3744416" cy="2808312"/>
          </a:xfrm>
          <a:prstGeom prst="rect">
            <a:avLst/>
          </a:prstGeom>
          <a:noFill/>
        </p:spPr>
      </p:pic>
      <p:pic>
        <p:nvPicPr>
          <p:cNvPr id="3078" name="Picture 6" descr="Soubor:Zetor 50 Super 50PS 196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1" y="260648"/>
            <a:ext cx="3936437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OSMismĚrka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908050"/>
          <a:ext cx="5400600" cy="5040560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Ě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Ú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Ď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227763" y="692150"/>
          <a:ext cx="1656184" cy="5040560"/>
        </p:xfrm>
        <a:graphic>
          <a:graphicData uri="http://schemas.openxmlformats.org/drawingml/2006/table">
            <a:tbl>
              <a:tblPr/>
              <a:tblGrid>
                <a:gridCol w="1656184"/>
              </a:tblGrid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LOKOMOTIVA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TROLEJBUS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AUTOBUS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KOLOBĚŽKA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MOTOCYKL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METRO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ČLUN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PARNÍK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LETADLO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TRAMVAJ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SKÚTR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VLAK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LOĎ</a:t>
                      </a:r>
                    </a:p>
                  </a:txBody>
                  <a:tcPr marL="8063" marR="8063" marT="806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477" name="TextovéPole 11"/>
          <p:cNvSpPr txBox="1">
            <a:spLocks noChangeArrowheads="1"/>
          </p:cNvSpPr>
          <p:nvPr/>
        </p:nvSpPr>
        <p:spPr bwMode="auto">
          <a:xfrm>
            <a:off x="539750" y="6237288"/>
            <a:ext cx="511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Tajenka: ………………………………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1"/>
            <a:ext cx="7920880" cy="5544616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charset="0"/>
              </a:rPr>
              <a:t>,17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Soubor:Fiat Grande </a:t>
            </a:r>
            <a:r>
              <a:rPr lang="cs-CZ" sz="1600" dirty="0" err="1" smtClean="0">
                <a:hlinkClick r:id="rId2"/>
              </a:rPr>
              <a:t>Punto</a:t>
            </a:r>
            <a:r>
              <a:rPr lang="cs-CZ" sz="1600" dirty="0" smtClean="0">
                <a:hlinkClick r:id="rId2"/>
              </a:rPr>
              <a:t> rot.JPG – </a:t>
            </a:r>
            <a:r>
              <a:rPr lang="cs-CZ" sz="1600" dirty="0" err="1" smtClean="0">
                <a:hlinkClick r:id="rId2"/>
              </a:rPr>
              <a:t>Wikipedie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http://cs.wikipedia.org/wiki/Soubor:2007-Audi-Q7.jpg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http://cs.wikipedia.org/wiki/Soubor:Red_truck_USA.JPG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http://cs.wikipedia.org/wiki/Soubor:Scania_124L-Galliker_(B)-2003..jpg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http://cs.wikipedia.org/wiki/Soubor:Laverda.jpg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http://cs.wikipedia.org/wiki/Soubor:Honda_Hornet_900_1.jpg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http://cs.wikipedia.org/wiki/Soubor:Bike_refelector_safety_flash.JPG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http://cs.wikipedia.org/wiki/Soubor:Moulton_Standard.jpg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0"/>
              </a:rPr>
              <a:t>http://cs.wikipedia.org/wiki/Soubor:Teplice,_%C5%A0koda_14TrM.jpg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1"/>
              </a:rPr>
              <a:t>http://cs.wikipedia.org/wiki/Soubor:Opava,_trolejbusy_14TrM_a_Trollino_12.jpg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2"/>
              </a:rPr>
              <a:t>http://cs.wikipedia.org/wiki/Soubor:Alpina_Volvo_Solobus,_Frankfurt_am_Main.jpg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3"/>
              </a:rPr>
              <a:t>http://cs.wikipedia.org/wiki/Soubor:Scaniabus.JPG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4"/>
              </a:rPr>
              <a:t>http://cs.wikipedia.org/wiki/Soubor:Massey_Fergusson_6490_Dynashift.JPG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5"/>
              </a:rPr>
              <a:t>http://cs.wikipedia.org/wiki/Soubor:Zetor_7245.jpg</a:t>
            </a:r>
            <a:endParaRPr lang="cs-CZ" sz="1600" dirty="0" smtClean="0"/>
          </a:p>
          <a:p>
            <a:pPr eaLnBrk="1" hangingPunct="1"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7239000" cy="4176464"/>
          </a:xfrm>
        </p:spPr>
        <p:txBody>
          <a:bodyPr/>
          <a:lstStyle/>
          <a:p>
            <a:pPr eaLnBrk="1" hangingPunct="1"/>
            <a:r>
              <a:rPr lang="cs-CZ" sz="1600" dirty="0" smtClean="0">
                <a:hlinkClick r:id="rId2"/>
              </a:rPr>
              <a:t>http://cs.wikipedia.org/wiki/Soubor:Zetor_50_Super_50PS_1963.jpg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3"/>
              </a:rPr>
              <a:t>http://cs.wikipedia.org/wiki/Dopravn%C3%AD_prost%C5%99edek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</a:p>
          <a:p>
            <a:pPr eaLnBrk="1" hangingPunct="1"/>
            <a:endParaRPr lang="cs-CZ" sz="1600" dirty="0" smtClean="0"/>
          </a:p>
        </p:txBody>
      </p:sp>
      <p:pic>
        <p:nvPicPr>
          <p:cNvPr id="15364" name="Obrázek 3" descr="logo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140968"/>
            <a:ext cx="7085587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283</TotalTime>
  <Words>246</Words>
  <Application>Microsoft Office PowerPoint</Application>
  <PresentationFormat>Předvádění na obrazovce (4:3)</PresentationFormat>
  <Paragraphs>167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DOPRAVNÍ Výchova </vt:lpstr>
      <vt:lpstr>Popis prezentace</vt:lpstr>
      <vt:lpstr>Dopravní prostředky   </vt:lpstr>
      <vt:lpstr>Rozdělení podle typu dopravní cesty </vt:lpstr>
      <vt:lpstr>Silniční doprava: </vt:lpstr>
      <vt:lpstr>Prezentace aplikace PowerPoint</vt:lpstr>
      <vt:lpstr>Prezentace aplikace PowerPoint</vt:lpstr>
      <vt:lpstr>Prezentace aplikace PowerPoint</vt:lpstr>
      <vt:lpstr>OSMismĚrka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32</cp:revision>
  <dcterms:created xsi:type="dcterms:W3CDTF">2011-09-25T08:02:40Z</dcterms:created>
  <dcterms:modified xsi:type="dcterms:W3CDTF">2012-03-15T11:32:57Z</dcterms:modified>
</cp:coreProperties>
</file>