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66" r:id="rId5"/>
    <p:sldId id="268" r:id="rId6"/>
    <p:sldId id="273" r:id="rId7"/>
    <p:sldId id="265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D13578-8F4C-4F65-A780-B61DF3BDA689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BB4209-33D8-43FB-9FB8-85343F09B32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2. kolejová doprava</a:t>
          </a:r>
          <a:endParaRPr lang="cs-CZ" b="1" dirty="0">
            <a:solidFill>
              <a:schemeClr val="tx1"/>
            </a:solidFill>
          </a:endParaRPr>
        </a:p>
      </dgm:t>
    </dgm:pt>
    <dgm:pt modelId="{DF0DDEF9-0737-4288-BCC6-C67AECB57E30}" type="parTrans" cxnId="{2D71EC8C-F3DF-41F6-BAA5-36CF53FC86FF}">
      <dgm:prSet/>
      <dgm:spPr/>
      <dgm:t>
        <a:bodyPr/>
        <a:lstStyle/>
        <a:p>
          <a:endParaRPr lang="cs-CZ"/>
        </a:p>
      </dgm:t>
    </dgm:pt>
    <dgm:pt modelId="{43D5BBFC-AFC0-4261-B80C-0DAD3A489230}" type="sibTrans" cxnId="{2D71EC8C-F3DF-41F6-BAA5-36CF53FC86FF}">
      <dgm:prSet/>
      <dgm:spPr/>
      <dgm:t>
        <a:bodyPr/>
        <a:lstStyle/>
        <a:p>
          <a:endParaRPr lang="cs-CZ"/>
        </a:p>
      </dgm:t>
    </dgm:pt>
    <dgm:pt modelId="{F21F6C57-22C4-4180-BAAB-AE908CDA72E0}">
      <dgm:prSet phldrT="[Text]"/>
      <dgm:spPr/>
      <dgm:t>
        <a:bodyPr/>
        <a:lstStyle/>
        <a:p>
          <a:r>
            <a:rPr lang="cs-CZ" dirty="0" smtClean="0"/>
            <a:t>železnice</a:t>
          </a:r>
          <a:endParaRPr lang="cs-CZ" dirty="0"/>
        </a:p>
      </dgm:t>
    </dgm:pt>
    <dgm:pt modelId="{CE8F1D9B-1C60-473A-9AAB-EBFFAED43AD3}" type="parTrans" cxnId="{E2479C48-D5FF-4F1C-9213-A348DEDE19F1}">
      <dgm:prSet/>
      <dgm:spPr/>
      <dgm:t>
        <a:bodyPr/>
        <a:lstStyle/>
        <a:p>
          <a:endParaRPr lang="cs-CZ"/>
        </a:p>
      </dgm:t>
    </dgm:pt>
    <dgm:pt modelId="{28FCDE9D-2FD7-4E40-B403-5F9FF30B25F5}" type="sibTrans" cxnId="{E2479C48-D5FF-4F1C-9213-A348DEDE19F1}">
      <dgm:prSet/>
      <dgm:spPr/>
      <dgm:t>
        <a:bodyPr/>
        <a:lstStyle/>
        <a:p>
          <a:endParaRPr lang="cs-CZ"/>
        </a:p>
      </dgm:t>
    </dgm:pt>
    <dgm:pt modelId="{8855B99D-7D89-4910-9582-B20BF6A6D923}">
      <dgm:prSet phldrT="[Text]"/>
      <dgm:spPr/>
      <dgm:t>
        <a:bodyPr/>
        <a:lstStyle/>
        <a:p>
          <a:r>
            <a:rPr lang="cs-CZ" dirty="0" smtClean="0"/>
            <a:t>tramvaj</a:t>
          </a:r>
          <a:endParaRPr lang="cs-CZ" dirty="0"/>
        </a:p>
      </dgm:t>
    </dgm:pt>
    <dgm:pt modelId="{38FFD251-0451-4B8B-91C1-F4B2C4566D64}" type="parTrans" cxnId="{1F3DB730-7D0E-430F-AA35-FFA87061B9C3}">
      <dgm:prSet/>
      <dgm:spPr/>
      <dgm:t>
        <a:bodyPr/>
        <a:lstStyle/>
        <a:p>
          <a:endParaRPr lang="cs-CZ"/>
        </a:p>
      </dgm:t>
    </dgm:pt>
    <dgm:pt modelId="{D5054126-6509-4646-88DC-E5D393C9C302}" type="sibTrans" cxnId="{1F3DB730-7D0E-430F-AA35-FFA87061B9C3}">
      <dgm:prSet/>
      <dgm:spPr/>
      <dgm:t>
        <a:bodyPr/>
        <a:lstStyle/>
        <a:p>
          <a:endParaRPr lang="cs-CZ"/>
        </a:p>
      </dgm:t>
    </dgm:pt>
    <dgm:pt modelId="{EEF80EBD-FA8E-4697-B645-9CF27F5F4674}">
      <dgm:prSet phldrT="[Text]"/>
      <dgm:spPr/>
      <dgm:t>
        <a:bodyPr/>
        <a:lstStyle/>
        <a:p>
          <a:r>
            <a:rPr lang="cs-CZ" dirty="0" smtClean="0"/>
            <a:t>metro</a:t>
          </a:r>
          <a:endParaRPr lang="cs-CZ" dirty="0"/>
        </a:p>
      </dgm:t>
    </dgm:pt>
    <dgm:pt modelId="{2BBD7882-E0F8-4BC3-9C83-8638BCF5AC3B}" type="parTrans" cxnId="{9C3899B8-8E66-4FE2-A064-3634DDB48D62}">
      <dgm:prSet/>
      <dgm:spPr/>
      <dgm:t>
        <a:bodyPr/>
        <a:lstStyle/>
        <a:p>
          <a:endParaRPr lang="cs-CZ"/>
        </a:p>
      </dgm:t>
    </dgm:pt>
    <dgm:pt modelId="{F3450902-7537-42D9-AAC4-514F8A87E5D6}" type="sibTrans" cxnId="{9C3899B8-8E66-4FE2-A064-3634DDB48D62}">
      <dgm:prSet/>
      <dgm:spPr/>
      <dgm:t>
        <a:bodyPr/>
        <a:lstStyle/>
        <a:p>
          <a:endParaRPr lang="cs-CZ"/>
        </a:p>
      </dgm:t>
    </dgm:pt>
    <dgm:pt modelId="{5DFCB98B-2FB8-4FA0-8002-9751299B84B6}">
      <dgm:prSet phldrT="[Text]"/>
      <dgm:spPr/>
      <dgm:t>
        <a:bodyPr/>
        <a:lstStyle/>
        <a:p>
          <a:r>
            <a:rPr lang="cs-CZ" dirty="0" smtClean="0"/>
            <a:t>pozemní lanová dráha</a:t>
          </a:r>
          <a:endParaRPr lang="cs-CZ" dirty="0"/>
        </a:p>
      </dgm:t>
    </dgm:pt>
    <dgm:pt modelId="{493CC861-E437-401B-B587-D61C16A56BA2}" type="parTrans" cxnId="{59F95681-4B5B-4310-8323-B38139A4BCE5}">
      <dgm:prSet/>
      <dgm:spPr/>
      <dgm:t>
        <a:bodyPr/>
        <a:lstStyle/>
        <a:p>
          <a:endParaRPr lang="cs-CZ"/>
        </a:p>
      </dgm:t>
    </dgm:pt>
    <dgm:pt modelId="{B7F0D6BD-6D5B-4EF9-BBF7-174DFA6AFEB2}" type="sibTrans" cxnId="{59F95681-4B5B-4310-8323-B38139A4BCE5}">
      <dgm:prSet/>
      <dgm:spPr/>
      <dgm:t>
        <a:bodyPr/>
        <a:lstStyle/>
        <a:p>
          <a:endParaRPr lang="cs-CZ"/>
        </a:p>
      </dgm:t>
    </dgm:pt>
    <dgm:pt modelId="{CB9F3277-4BD3-4282-94EC-05EF877AD0C3}" type="pres">
      <dgm:prSet presAssocID="{4ED13578-8F4C-4F65-A780-B61DF3BDA68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1CDFD3-83FD-4FC3-9650-5418319A8C06}" type="pres">
      <dgm:prSet presAssocID="{59BB4209-33D8-43FB-9FB8-85343F09B329}" presName="root1" presStyleCnt="0"/>
      <dgm:spPr/>
    </dgm:pt>
    <dgm:pt modelId="{8C49E846-6EE7-4A05-98F1-A8C54AE3C425}" type="pres">
      <dgm:prSet presAssocID="{59BB4209-33D8-43FB-9FB8-85343F09B32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6E634D-5942-49B8-B75B-225504019CBC}" type="pres">
      <dgm:prSet presAssocID="{59BB4209-33D8-43FB-9FB8-85343F09B329}" presName="level2hierChild" presStyleCnt="0"/>
      <dgm:spPr/>
    </dgm:pt>
    <dgm:pt modelId="{F70E10AF-3D62-44CF-BFA7-268D149E8E89}" type="pres">
      <dgm:prSet presAssocID="{CE8F1D9B-1C60-473A-9AAB-EBFFAED43AD3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18F9F2C2-B0BD-48A8-872C-52B5D37B3A3C}" type="pres">
      <dgm:prSet presAssocID="{CE8F1D9B-1C60-473A-9AAB-EBFFAED43AD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A191BB1-BB57-405B-B204-10DD009F0994}" type="pres">
      <dgm:prSet presAssocID="{F21F6C57-22C4-4180-BAAB-AE908CDA72E0}" presName="root2" presStyleCnt="0"/>
      <dgm:spPr/>
    </dgm:pt>
    <dgm:pt modelId="{92FC7435-F4BD-4454-8E5D-C9F8D09D49F9}" type="pres">
      <dgm:prSet presAssocID="{F21F6C57-22C4-4180-BAAB-AE908CDA72E0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C82AE1-A5A5-48E2-ADBB-5C66B6CB4385}" type="pres">
      <dgm:prSet presAssocID="{F21F6C57-22C4-4180-BAAB-AE908CDA72E0}" presName="level3hierChild" presStyleCnt="0"/>
      <dgm:spPr/>
    </dgm:pt>
    <dgm:pt modelId="{3C78A4A8-A296-4A95-95FE-DCAE3724A0D1}" type="pres">
      <dgm:prSet presAssocID="{38FFD251-0451-4B8B-91C1-F4B2C4566D64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FD5F3A49-6918-40E8-9CBD-F079270A2F1C}" type="pres">
      <dgm:prSet presAssocID="{38FFD251-0451-4B8B-91C1-F4B2C4566D64}" presName="connTx" presStyleLbl="parChTrans1D2" presStyleIdx="1" presStyleCnt="4"/>
      <dgm:spPr/>
      <dgm:t>
        <a:bodyPr/>
        <a:lstStyle/>
        <a:p>
          <a:endParaRPr lang="cs-CZ"/>
        </a:p>
      </dgm:t>
    </dgm:pt>
    <dgm:pt modelId="{770E6E87-0794-4738-9F1F-EF3CC8E23B82}" type="pres">
      <dgm:prSet presAssocID="{8855B99D-7D89-4910-9582-B20BF6A6D923}" presName="root2" presStyleCnt="0"/>
      <dgm:spPr/>
    </dgm:pt>
    <dgm:pt modelId="{63600BA2-8BC8-4C9F-9572-E00DC4AA10C8}" type="pres">
      <dgm:prSet presAssocID="{8855B99D-7D89-4910-9582-B20BF6A6D923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BA581F-7574-42C2-B8DB-F3469C22F9DB}" type="pres">
      <dgm:prSet presAssocID="{8855B99D-7D89-4910-9582-B20BF6A6D923}" presName="level3hierChild" presStyleCnt="0"/>
      <dgm:spPr/>
    </dgm:pt>
    <dgm:pt modelId="{D56DEE0F-1321-473B-A996-12089A72B05C}" type="pres">
      <dgm:prSet presAssocID="{2BBD7882-E0F8-4BC3-9C83-8638BCF5AC3B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3811996E-6408-40F7-95B5-28DF9BD91C10}" type="pres">
      <dgm:prSet presAssocID="{2BBD7882-E0F8-4BC3-9C83-8638BCF5AC3B}" presName="connTx" presStyleLbl="parChTrans1D2" presStyleIdx="2" presStyleCnt="4"/>
      <dgm:spPr/>
      <dgm:t>
        <a:bodyPr/>
        <a:lstStyle/>
        <a:p>
          <a:endParaRPr lang="cs-CZ"/>
        </a:p>
      </dgm:t>
    </dgm:pt>
    <dgm:pt modelId="{ECDCF9C4-F31E-4BF9-A5F9-9EBE475BCDD0}" type="pres">
      <dgm:prSet presAssocID="{EEF80EBD-FA8E-4697-B645-9CF27F5F4674}" presName="root2" presStyleCnt="0"/>
      <dgm:spPr/>
    </dgm:pt>
    <dgm:pt modelId="{59FCEF7D-151E-443B-B590-C9617030E2A2}" type="pres">
      <dgm:prSet presAssocID="{EEF80EBD-FA8E-4697-B645-9CF27F5F4674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4EAB59B-A9D9-46E2-AA50-B47857FCCE71}" type="pres">
      <dgm:prSet presAssocID="{EEF80EBD-FA8E-4697-B645-9CF27F5F4674}" presName="level3hierChild" presStyleCnt="0"/>
      <dgm:spPr/>
    </dgm:pt>
    <dgm:pt modelId="{60238BB9-9FBC-43B3-A5D2-EA3DF2D779C4}" type="pres">
      <dgm:prSet presAssocID="{493CC861-E437-401B-B587-D61C16A56BA2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7A95F990-2A09-46B4-A47F-01B3DF692A63}" type="pres">
      <dgm:prSet presAssocID="{493CC861-E437-401B-B587-D61C16A56BA2}" presName="connTx" presStyleLbl="parChTrans1D2" presStyleIdx="3" presStyleCnt="4"/>
      <dgm:spPr/>
      <dgm:t>
        <a:bodyPr/>
        <a:lstStyle/>
        <a:p>
          <a:endParaRPr lang="cs-CZ"/>
        </a:p>
      </dgm:t>
    </dgm:pt>
    <dgm:pt modelId="{CC43134B-0494-4B37-B2FC-A99A2D651AF5}" type="pres">
      <dgm:prSet presAssocID="{5DFCB98B-2FB8-4FA0-8002-9751299B84B6}" presName="root2" presStyleCnt="0"/>
      <dgm:spPr/>
    </dgm:pt>
    <dgm:pt modelId="{418A0B0C-71F4-4D45-BD59-EF2C0020A3F3}" type="pres">
      <dgm:prSet presAssocID="{5DFCB98B-2FB8-4FA0-8002-9751299B84B6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572951-A1A2-4975-B55C-2A3CCD088D55}" type="pres">
      <dgm:prSet presAssocID="{5DFCB98B-2FB8-4FA0-8002-9751299B84B6}" presName="level3hierChild" presStyleCnt="0"/>
      <dgm:spPr/>
    </dgm:pt>
  </dgm:ptLst>
  <dgm:cxnLst>
    <dgm:cxn modelId="{194080B9-0966-4EE1-B6B3-D0F01C5BD0EC}" type="presOf" srcId="{EEF80EBD-FA8E-4697-B645-9CF27F5F4674}" destId="{59FCEF7D-151E-443B-B590-C9617030E2A2}" srcOrd="0" destOrd="0" presId="urn:microsoft.com/office/officeart/2005/8/layout/hierarchy2"/>
    <dgm:cxn modelId="{F1DDC000-84E5-43C5-9241-C2C869DA2AAF}" type="presOf" srcId="{CE8F1D9B-1C60-473A-9AAB-EBFFAED43AD3}" destId="{F70E10AF-3D62-44CF-BFA7-268D149E8E89}" srcOrd="0" destOrd="0" presId="urn:microsoft.com/office/officeart/2005/8/layout/hierarchy2"/>
    <dgm:cxn modelId="{9C3899B8-8E66-4FE2-A064-3634DDB48D62}" srcId="{59BB4209-33D8-43FB-9FB8-85343F09B329}" destId="{EEF80EBD-FA8E-4697-B645-9CF27F5F4674}" srcOrd="2" destOrd="0" parTransId="{2BBD7882-E0F8-4BC3-9C83-8638BCF5AC3B}" sibTransId="{F3450902-7537-42D9-AAC4-514F8A87E5D6}"/>
    <dgm:cxn modelId="{59F95681-4B5B-4310-8323-B38139A4BCE5}" srcId="{59BB4209-33D8-43FB-9FB8-85343F09B329}" destId="{5DFCB98B-2FB8-4FA0-8002-9751299B84B6}" srcOrd="3" destOrd="0" parTransId="{493CC861-E437-401B-B587-D61C16A56BA2}" sibTransId="{B7F0D6BD-6D5B-4EF9-BBF7-174DFA6AFEB2}"/>
    <dgm:cxn modelId="{C1FD89D0-9D01-4EC5-91CD-543D5F4DE39B}" type="presOf" srcId="{CE8F1D9B-1C60-473A-9AAB-EBFFAED43AD3}" destId="{18F9F2C2-B0BD-48A8-872C-52B5D37B3A3C}" srcOrd="1" destOrd="0" presId="urn:microsoft.com/office/officeart/2005/8/layout/hierarchy2"/>
    <dgm:cxn modelId="{B2B36405-4161-45B0-80B7-F2F8FA00DF8A}" type="presOf" srcId="{5DFCB98B-2FB8-4FA0-8002-9751299B84B6}" destId="{418A0B0C-71F4-4D45-BD59-EF2C0020A3F3}" srcOrd="0" destOrd="0" presId="urn:microsoft.com/office/officeart/2005/8/layout/hierarchy2"/>
    <dgm:cxn modelId="{A6E06730-6EB7-4F94-AC94-6846D502BCAD}" type="presOf" srcId="{F21F6C57-22C4-4180-BAAB-AE908CDA72E0}" destId="{92FC7435-F4BD-4454-8E5D-C9F8D09D49F9}" srcOrd="0" destOrd="0" presId="urn:microsoft.com/office/officeart/2005/8/layout/hierarchy2"/>
    <dgm:cxn modelId="{1C74E207-1C3F-4FD4-9ABA-FD3F5658F59A}" type="presOf" srcId="{4ED13578-8F4C-4F65-A780-B61DF3BDA689}" destId="{CB9F3277-4BD3-4282-94EC-05EF877AD0C3}" srcOrd="0" destOrd="0" presId="urn:microsoft.com/office/officeart/2005/8/layout/hierarchy2"/>
    <dgm:cxn modelId="{0FC7E80C-FECB-4F97-953C-E6E45C04305B}" type="presOf" srcId="{493CC861-E437-401B-B587-D61C16A56BA2}" destId="{60238BB9-9FBC-43B3-A5D2-EA3DF2D779C4}" srcOrd="0" destOrd="0" presId="urn:microsoft.com/office/officeart/2005/8/layout/hierarchy2"/>
    <dgm:cxn modelId="{9FE04F62-8816-4176-A60F-B5EE971E2965}" type="presOf" srcId="{2BBD7882-E0F8-4BC3-9C83-8638BCF5AC3B}" destId="{3811996E-6408-40F7-95B5-28DF9BD91C10}" srcOrd="1" destOrd="0" presId="urn:microsoft.com/office/officeart/2005/8/layout/hierarchy2"/>
    <dgm:cxn modelId="{9E21EB6C-1B61-47E2-AEED-843417B46680}" type="presOf" srcId="{2BBD7882-E0F8-4BC3-9C83-8638BCF5AC3B}" destId="{D56DEE0F-1321-473B-A996-12089A72B05C}" srcOrd="0" destOrd="0" presId="urn:microsoft.com/office/officeart/2005/8/layout/hierarchy2"/>
    <dgm:cxn modelId="{C3101EEA-74FD-482C-98C8-F0E093CAB4F6}" type="presOf" srcId="{38FFD251-0451-4B8B-91C1-F4B2C4566D64}" destId="{3C78A4A8-A296-4A95-95FE-DCAE3724A0D1}" srcOrd="0" destOrd="0" presId="urn:microsoft.com/office/officeart/2005/8/layout/hierarchy2"/>
    <dgm:cxn modelId="{0F4CA349-8598-44D9-A8C0-C7E70A9134C7}" type="presOf" srcId="{59BB4209-33D8-43FB-9FB8-85343F09B329}" destId="{8C49E846-6EE7-4A05-98F1-A8C54AE3C425}" srcOrd="0" destOrd="0" presId="urn:microsoft.com/office/officeart/2005/8/layout/hierarchy2"/>
    <dgm:cxn modelId="{31E95A5A-3678-4A19-BC8A-C773E9ED67F6}" type="presOf" srcId="{493CC861-E437-401B-B587-D61C16A56BA2}" destId="{7A95F990-2A09-46B4-A47F-01B3DF692A63}" srcOrd="1" destOrd="0" presId="urn:microsoft.com/office/officeart/2005/8/layout/hierarchy2"/>
    <dgm:cxn modelId="{E2479C48-D5FF-4F1C-9213-A348DEDE19F1}" srcId="{59BB4209-33D8-43FB-9FB8-85343F09B329}" destId="{F21F6C57-22C4-4180-BAAB-AE908CDA72E0}" srcOrd="0" destOrd="0" parTransId="{CE8F1D9B-1C60-473A-9AAB-EBFFAED43AD3}" sibTransId="{28FCDE9D-2FD7-4E40-B403-5F9FF30B25F5}"/>
    <dgm:cxn modelId="{94D8474B-7F4B-4FB4-8DCB-E1CC5D439A0B}" type="presOf" srcId="{38FFD251-0451-4B8B-91C1-F4B2C4566D64}" destId="{FD5F3A49-6918-40E8-9CBD-F079270A2F1C}" srcOrd="1" destOrd="0" presId="urn:microsoft.com/office/officeart/2005/8/layout/hierarchy2"/>
    <dgm:cxn modelId="{1F3DB730-7D0E-430F-AA35-FFA87061B9C3}" srcId="{59BB4209-33D8-43FB-9FB8-85343F09B329}" destId="{8855B99D-7D89-4910-9582-B20BF6A6D923}" srcOrd="1" destOrd="0" parTransId="{38FFD251-0451-4B8B-91C1-F4B2C4566D64}" sibTransId="{D5054126-6509-4646-88DC-E5D393C9C302}"/>
    <dgm:cxn modelId="{2D71EC8C-F3DF-41F6-BAA5-36CF53FC86FF}" srcId="{4ED13578-8F4C-4F65-A780-B61DF3BDA689}" destId="{59BB4209-33D8-43FB-9FB8-85343F09B329}" srcOrd="0" destOrd="0" parTransId="{DF0DDEF9-0737-4288-BCC6-C67AECB57E30}" sibTransId="{43D5BBFC-AFC0-4261-B80C-0DAD3A489230}"/>
    <dgm:cxn modelId="{E1B9957E-DCFD-4BA2-9E92-B8EC1DB8A9F9}" type="presOf" srcId="{8855B99D-7D89-4910-9582-B20BF6A6D923}" destId="{63600BA2-8BC8-4C9F-9572-E00DC4AA10C8}" srcOrd="0" destOrd="0" presId="urn:microsoft.com/office/officeart/2005/8/layout/hierarchy2"/>
    <dgm:cxn modelId="{A28F9202-0B1B-420C-A96C-700CD58603F3}" type="presParOf" srcId="{CB9F3277-4BD3-4282-94EC-05EF877AD0C3}" destId="{5A1CDFD3-83FD-4FC3-9650-5418319A8C06}" srcOrd="0" destOrd="0" presId="urn:microsoft.com/office/officeart/2005/8/layout/hierarchy2"/>
    <dgm:cxn modelId="{B8550FFB-017C-45BA-A2C4-4B8309125F06}" type="presParOf" srcId="{5A1CDFD3-83FD-4FC3-9650-5418319A8C06}" destId="{8C49E846-6EE7-4A05-98F1-A8C54AE3C425}" srcOrd="0" destOrd="0" presId="urn:microsoft.com/office/officeart/2005/8/layout/hierarchy2"/>
    <dgm:cxn modelId="{D7E47426-8500-4E44-B5B3-069B3F945CA6}" type="presParOf" srcId="{5A1CDFD3-83FD-4FC3-9650-5418319A8C06}" destId="{926E634D-5942-49B8-B75B-225504019CBC}" srcOrd="1" destOrd="0" presId="urn:microsoft.com/office/officeart/2005/8/layout/hierarchy2"/>
    <dgm:cxn modelId="{ADE16EA4-D93D-4868-9EF2-ACADB48B850E}" type="presParOf" srcId="{926E634D-5942-49B8-B75B-225504019CBC}" destId="{F70E10AF-3D62-44CF-BFA7-268D149E8E89}" srcOrd="0" destOrd="0" presId="urn:microsoft.com/office/officeart/2005/8/layout/hierarchy2"/>
    <dgm:cxn modelId="{03CEE015-777C-4D6F-966E-7541B5F538A0}" type="presParOf" srcId="{F70E10AF-3D62-44CF-BFA7-268D149E8E89}" destId="{18F9F2C2-B0BD-48A8-872C-52B5D37B3A3C}" srcOrd="0" destOrd="0" presId="urn:microsoft.com/office/officeart/2005/8/layout/hierarchy2"/>
    <dgm:cxn modelId="{5C71493C-BF12-45BF-831A-FF6991EB01F2}" type="presParOf" srcId="{926E634D-5942-49B8-B75B-225504019CBC}" destId="{7A191BB1-BB57-405B-B204-10DD009F0994}" srcOrd="1" destOrd="0" presId="urn:microsoft.com/office/officeart/2005/8/layout/hierarchy2"/>
    <dgm:cxn modelId="{1F1669A9-04BD-42F8-A9D4-135F73A150CB}" type="presParOf" srcId="{7A191BB1-BB57-405B-B204-10DD009F0994}" destId="{92FC7435-F4BD-4454-8E5D-C9F8D09D49F9}" srcOrd="0" destOrd="0" presId="urn:microsoft.com/office/officeart/2005/8/layout/hierarchy2"/>
    <dgm:cxn modelId="{69884497-3FCD-4C9F-924C-FB3A388B2C3D}" type="presParOf" srcId="{7A191BB1-BB57-405B-B204-10DD009F0994}" destId="{4FC82AE1-A5A5-48E2-ADBB-5C66B6CB4385}" srcOrd="1" destOrd="0" presId="urn:microsoft.com/office/officeart/2005/8/layout/hierarchy2"/>
    <dgm:cxn modelId="{4EF764C4-4F0D-4665-86E0-E22D9B5AA9D6}" type="presParOf" srcId="{926E634D-5942-49B8-B75B-225504019CBC}" destId="{3C78A4A8-A296-4A95-95FE-DCAE3724A0D1}" srcOrd="2" destOrd="0" presId="urn:microsoft.com/office/officeart/2005/8/layout/hierarchy2"/>
    <dgm:cxn modelId="{8AD0DF4E-33B1-4EC5-BF70-63302B3680FF}" type="presParOf" srcId="{3C78A4A8-A296-4A95-95FE-DCAE3724A0D1}" destId="{FD5F3A49-6918-40E8-9CBD-F079270A2F1C}" srcOrd="0" destOrd="0" presId="urn:microsoft.com/office/officeart/2005/8/layout/hierarchy2"/>
    <dgm:cxn modelId="{2BBBFF06-AFD8-4472-9A1C-D870C32236A1}" type="presParOf" srcId="{926E634D-5942-49B8-B75B-225504019CBC}" destId="{770E6E87-0794-4738-9F1F-EF3CC8E23B82}" srcOrd="3" destOrd="0" presId="urn:microsoft.com/office/officeart/2005/8/layout/hierarchy2"/>
    <dgm:cxn modelId="{1FB8D1A1-A7B2-451B-ABE7-19DF4A083114}" type="presParOf" srcId="{770E6E87-0794-4738-9F1F-EF3CC8E23B82}" destId="{63600BA2-8BC8-4C9F-9572-E00DC4AA10C8}" srcOrd="0" destOrd="0" presId="urn:microsoft.com/office/officeart/2005/8/layout/hierarchy2"/>
    <dgm:cxn modelId="{A6F5F8A4-18AD-45B8-A171-2F2704901F1A}" type="presParOf" srcId="{770E6E87-0794-4738-9F1F-EF3CC8E23B82}" destId="{C8BA581F-7574-42C2-B8DB-F3469C22F9DB}" srcOrd="1" destOrd="0" presId="urn:microsoft.com/office/officeart/2005/8/layout/hierarchy2"/>
    <dgm:cxn modelId="{9EF03012-60F2-4401-9766-1E35AC615EF3}" type="presParOf" srcId="{926E634D-5942-49B8-B75B-225504019CBC}" destId="{D56DEE0F-1321-473B-A996-12089A72B05C}" srcOrd="4" destOrd="0" presId="urn:microsoft.com/office/officeart/2005/8/layout/hierarchy2"/>
    <dgm:cxn modelId="{A2261C13-EFC8-4158-BAA1-510E4D6A2F91}" type="presParOf" srcId="{D56DEE0F-1321-473B-A996-12089A72B05C}" destId="{3811996E-6408-40F7-95B5-28DF9BD91C10}" srcOrd="0" destOrd="0" presId="urn:microsoft.com/office/officeart/2005/8/layout/hierarchy2"/>
    <dgm:cxn modelId="{389246BC-0250-439A-88DF-E7F0B7BB2CE6}" type="presParOf" srcId="{926E634D-5942-49B8-B75B-225504019CBC}" destId="{ECDCF9C4-F31E-4BF9-A5F9-9EBE475BCDD0}" srcOrd="5" destOrd="0" presId="urn:microsoft.com/office/officeart/2005/8/layout/hierarchy2"/>
    <dgm:cxn modelId="{D9DF8807-7C6B-44D4-AD68-3595C0B04726}" type="presParOf" srcId="{ECDCF9C4-F31E-4BF9-A5F9-9EBE475BCDD0}" destId="{59FCEF7D-151E-443B-B590-C9617030E2A2}" srcOrd="0" destOrd="0" presId="urn:microsoft.com/office/officeart/2005/8/layout/hierarchy2"/>
    <dgm:cxn modelId="{0251B572-7243-4D82-B74E-34E03DEB583B}" type="presParOf" srcId="{ECDCF9C4-F31E-4BF9-A5F9-9EBE475BCDD0}" destId="{F4EAB59B-A9D9-46E2-AA50-B47857FCCE71}" srcOrd="1" destOrd="0" presId="urn:microsoft.com/office/officeart/2005/8/layout/hierarchy2"/>
    <dgm:cxn modelId="{5B5E31AD-1240-40CA-969D-5322D5189259}" type="presParOf" srcId="{926E634D-5942-49B8-B75B-225504019CBC}" destId="{60238BB9-9FBC-43B3-A5D2-EA3DF2D779C4}" srcOrd="6" destOrd="0" presId="urn:microsoft.com/office/officeart/2005/8/layout/hierarchy2"/>
    <dgm:cxn modelId="{07775F6E-C5A8-4A60-90A3-D25A48800D90}" type="presParOf" srcId="{60238BB9-9FBC-43B3-A5D2-EA3DF2D779C4}" destId="{7A95F990-2A09-46B4-A47F-01B3DF692A63}" srcOrd="0" destOrd="0" presId="urn:microsoft.com/office/officeart/2005/8/layout/hierarchy2"/>
    <dgm:cxn modelId="{901A3182-94F9-4F83-BD59-67A1747B963F}" type="presParOf" srcId="{926E634D-5942-49B8-B75B-225504019CBC}" destId="{CC43134B-0494-4B37-B2FC-A99A2D651AF5}" srcOrd="7" destOrd="0" presId="urn:microsoft.com/office/officeart/2005/8/layout/hierarchy2"/>
    <dgm:cxn modelId="{8C5A432A-ADF0-4812-86CA-29221DA44B7F}" type="presParOf" srcId="{CC43134B-0494-4B37-B2FC-A99A2D651AF5}" destId="{418A0B0C-71F4-4D45-BD59-EF2C0020A3F3}" srcOrd="0" destOrd="0" presId="urn:microsoft.com/office/officeart/2005/8/layout/hierarchy2"/>
    <dgm:cxn modelId="{1A65E107-5CF4-4D61-822D-A24C073A2980}" type="presParOf" srcId="{CC43134B-0494-4B37-B2FC-A99A2D651AF5}" destId="{78572951-A1A2-4975-B55C-2A3CCD088D5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49E846-6EE7-4A05-98F1-A8C54AE3C425}">
      <dsp:nvSpPr>
        <dsp:cNvPr id="0" name=""/>
        <dsp:cNvSpPr/>
      </dsp:nvSpPr>
      <dsp:spPr>
        <a:xfrm>
          <a:off x="823058" y="2011208"/>
          <a:ext cx="2330368" cy="1165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2. kolejová doprava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857185" y="2045335"/>
        <a:ext cx="2262114" cy="1096930"/>
      </dsp:txXfrm>
    </dsp:sp>
    <dsp:sp modelId="{F70E10AF-3D62-44CF-BFA7-268D149E8E89}">
      <dsp:nvSpPr>
        <dsp:cNvPr id="0" name=""/>
        <dsp:cNvSpPr/>
      </dsp:nvSpPr>
      <dsp:spPr>
        <a:xfrm rot="17692822">
          <a:off x="2511713" y="1568614"/>
          <a:ext cx="22155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215573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564110" y="1533440"/>
        <a:ext cx="110778" cy="110778"/>
      </dsp:txXfrm>
    </dsp:sp>
    <dsp:sp modelId="{92FC7435-F4BD-4454-8E5D-C9F8D09D49F9}">
      <dsp:nvSpPr>
        <dsp:cNvPr id="0" name=""/>
        <dsp:cNvSpPr/>
      </dsp:nvSpPr>
      <dsp:spPr>
        <a:xfrm>
          <a:off x="4085573" y="1266"/>
          <a:ext cx="2330368" cy="1165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železnice</a:t>
          </a:r>
          <a:endParaRPr lang="cs-CZ" sz="3000" kern="1200" dirty="0"/>
        </a:p>
      </dsp:txBody>
      <dsp:txXfrm>
        <a:off x="4119700" y="35393"/>
        <a:ext cx="2262114" cy="1096930"/>
      </dsp:txXfrm>
    </dsp:sp>
    <dsp:sp modelId="{3C78A4A8-A296-4A95-95FE-DCAE3724A0D1}">
      <dsp:nvSpPr>
        <dsp:cNvPr id="0" name=""/>
        <dsp:cNvSpPr/>
      </dsp:nvSpPr>
      <dsp:spPr>
        <a:xfrm rot="19457599">
          <a:off x="3045528" y="2238595"/>
          <a:ext cx="114794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47942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90801" y="2230112"/>
        <a:ext cx="57397" cy="57397"/>
      </dsp:txXfrm>
    </dsp:sp>
    <dsp:sp modelId="{63600BA2-8BC8-4C9F-9572-E00DC4AA10C8}">
      <dsp:nvSpPr>
        <dsp:cNvPr id="0" name=""/>
        <dsp:cNvSpPr/>
      </dsp:nvSpPr>
      <dsp:spPr>
        <a:xfrm>
          <a:off x="4085573" y="1341228"/>
          <a:ext cx="2330368" cy="1165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tramvaj</a:t>
          </a:r>
          <a:endParaRPr lang="cs-CZ" sz="3000" kern="1200" dirty="0"/>
        </a:p>
      </dsp:txBody>
      <dsp:txXfrm>
        <a:off x="4119700" y="1375355"/>
        <a:ext cx="2262114" cy="1096930"/>
      </dsp:txXfrm>
    </dsp:sp>
    <dsp:sp modelId="{D56DEE0F-1321-473B-A996-12089A72B05C}">
      <dsp:nvSpPr>
        <dsp:cNvPr id="0" name=""/>
        <dsp:cNvSpPr/>
      </dsp:nvSpPr>
      <dsp:spPr>
        <a:xfrm rot="2142401">
          <a:off x="3045528" y="2908576"/>
          <a:ext cx="114794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47942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90801" y="2900092"/>
        <a:ext cx="57397" cy="57397"/>
      </dsp:txXfrm>
    </dsp:sp>
    <dsp:sp modelId="{59FCEF7D-151E-443B-B590-C9617030E2A2}">
      <dsp:nvSpPr>
        <dsp:cNvPr id="0" name=""/>
        <dsp:cNvSpPr/>
      </dsp:nvSpPr>
      <dsp:spPr>
        <a:xfrm>
          <a:off x="4085573" y="2681189"/>
          <a:ext cx="2330368" cy="1165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metro</a:t>
          </a:r>
          <a:endParaRPr lang="cs-CZ" sz="3000" kern="1200" dirty="0"/>
        </a:p>
      </dsp:txBody>
      <dsp:txXfrm>
        <a:off x="4119700" y="2715316"/>
        <a:ext cx="2262114" cy="1096930"/>
      </dsp:txXfrm>
    </dsp:sp>
    <dsp:sp modelId="{60238BB9-9FBC-43B3-A5D2-EA3DF2D779C4}">
      <dsp:nvSpPr>
        <dsp:cNvPr id="0" name=""/>
        <dsp:cNvSpPr/>
      </dsp:nvSpPr>
      <dsp:spPr>
        <a:xfrm rot="3907178">
          <a:off x="2511713" y="3578557"/>
          <a:ext cx="22155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215573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564110" y="3543382"/>
        <a:ext cx="110778" cy="110778"/>
      </dsp:txXfrm>
    </dsp:sp>
    <dsp:sp modelId="{418A0B0C-71F4-4D45-BD59-EF2C0020A3F3}">
      <dsp:nvSpPr>
        <dsp:cNvPr id="0" name=""/>
        <dsp:cNvSpPr/>
      </dsp:nvSpPr>
      <dsp:spPr>
        <a:xfrm>
          <a:off x="4085573" y="4021151"/>
          <a:ext cx="2330368" cy="1165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pozemní lanová dráha</a:t>
          </a:r>
          <a:endParaRPr lang="cs-CZ" sz="3000" kern="1200" dirty="0"/>
        </a:p>
      </dsp:txBody>
      <dsp:txXfrm>
        <a:off x="4119700" y="4055278"/>
        <a:ext cx="2262114" cy="1096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0E62580-4733-407F-AD5B-7BF936E9A26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98210DC-D1B3-4E01-9099-3EF327C7F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0758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E732BD9-3E9E-4D81-A5CF-527DBBED31D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163A80A-298D-4F7D-B347-82DD0B7D45F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EC76C44-08F1-417D-BF1C-C457CB92C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ED02C-5A76-4F28-BB17-D4B8A9792A9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69702-4108-48D3-8AE2-D109E2F71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3D62625-D7F4-413C-A1E3-E913B4D2594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05AB57-0164-414D-B2AB-4131098B5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F3399-5FCD-44D0-8445-7FE64BC4B64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20EE8-D78D-4AEB-97C2-BB6142B16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71CC5-346A-4BC1-841B-E9892F131B3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B84E3-2B47-4F32-88F8-030C56162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91450-FB04-43F2-A04C-A4D47523C0E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A4848-FFB4-43AE-A0E8-68E767DFE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84F9B-2E9C-494F-9B8E-D67150B8E24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6324A-4C5A-47B8-811A-954FD3191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571CA-8AC6-423B-96FB-C149C7974B7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6C57C-FD91-4567-B9F4-2656132A4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D1845A-3787-466E-B9DC-B968A337801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4204B6-12A0-4AC7-925E-5B90194EF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332C3-F812-46A6-B79F-1B68FA4D3FD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E0CC9-9625-4934-9BD6-420ADFE8B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EC4A8F-F920-40C8-A22A-ADD5DA5E04A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3C8589E-5AB1-4C6C-BA0E-78DD71758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07A8C22-0E5F-42E3-A4DB-01F50E048E9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BEFBBB5-838C-41E2-BBF9-5B2C23654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d/Tram_01_Trio_Ostrava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9/9c/EC_370_at_Ml%C4%8Dechvosty_tunnel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e/Tram_Vario_LF_Brno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5/5c/Mlad%C4%9Bjov,_motorov%C3%A1_jednotka_814.jpg" TargetMode="Externa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c/LanovkaNaPetrin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6/69/Praha_metro_renovovany_vla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3/CH_Tessenberg-2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5/55/Esc_in_Prague.JPG" TargetMode="External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_Tessenberg-2.JPG" TargetMode="External"/><Relationship Id="rId3" Type="http://schemas.openxmlformats.org/officeDocument/2006/relationships/hyperlink" Target="http://cs.wikipedia.org/wiki/Soubor:Mlad%C4%9Bjov,_motorov%C3%A1_jednotka_814.jpg" TargetMode="External"/><Relationship Id="rId7" Type="http://schemas.openxmlformats.org/officeDocument/2006/relationships/hyperlink" Target="http://cs.wikipedia.org/wiki/Soubor:Esc_in_Prague.JPG" TargetMode="External"/><Relationship Id="rId2" Type="http://schemas.openxmlformats.org/officeDocument/2006/relationships/hyperlink" Target="http://cs.wikipedia.org/wiki/Soubor:EC_370_at_Ml%C4%8Dechvosty_tunnel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metro_renovovany_vlak.jpg" TargetMode="External"/><Relationship Id="rId5" Type="http://schemas.openxmlformats.org/officeDocument/2006/relationships/hyperlink" Target="http://cs.wikipedia.org/wiki/Soubor:Tram_01_Trio_Ostrava.jpg" TargetMode="External"/><Relationship Id="rId4" Type="http://schemas.openxmlformats.org/officeDocument/2006/relationships/hyperlink" Target="http://cs.wikipedia.org/wiki/Soubor:Tram_Vario_LF_Brno.jpg" TargetMode="External"/><Relationship Id="rId9" Type="http://schemas.openxmlformats.org/officeDocument/2006/relationships/hyperlink" Target="http://cs.wikipedia.org/wiki/Soubor:LanovkaNaPetrin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Dopravn%C3%AD_prost%C5%99ede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83768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VY_32_INOVACE_02_17_dopravní prostředky 2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1.snímek – rozdělení podle  typu dop.cesty (výklad)</a:t>
            </a:r>
          </a:p>
          <a:p>
            <a:r>
              <a:rPr lang="cs-CZ" smtClean="0"/>
              <a:t>2. – 3. snímek – určování dopravního prostředku podle fotografie</a:t>
            </a:r>
          </a:p>
          <a:p>
            <a:r>
              <a:rPr lang="cs-CZ" smtClean="0"/>
              <a:t>4. snímek – osmisměrka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podle typu dopravní cesty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268761"/>
          <a:ext cx="7239000" cy="5187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Kolejová doprava: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Železnice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140200" y="692150"/>
            <a:ext cx="4319588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Tramvaj</a:t>
            </a: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5122" name="Picture 2" descr="Soubor:EC 370 at Mlčechvosty tunnel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12776"/>
            <a:ext cx="3312368" cy="2484276"/>
          </a:xfrm>
          <a:prstGeom prst="rect">
            <a:avLst/>
          </a:prstGeom>
          <a:noFill/>
        </p:spPr>
      </p:pic>
      <p:pic>
        <p:nvPicPr>
          <p:cNvPr id="5124" name="Picture 4" descr="Soubor:Mladějov, motorová jednotka 81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005064"/>
            <a:ext cx="3312368" cy="2484276"/>
          </a:xfrm>
          <a:prstGeom prst="rect">
            <a:avLst/>
          </a:prstGeom>
          <a:noFill/>
        </p:spPr>
      </p:pic>
      <p:pic>
        <p:nvPicPr>
          <p:cNvPr id="5126" name="Picture 6" descr="Soubor:Tram Vario LF Brn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59" y="1412776"/>
            <a:ext cx="3264363" cy="2448272"/>
          </a:xfrm>
          <a:prstGeom prst="rect">
            <a:avLst/>
          </a:prstGeom>
          <a:noFill/>
        </p:spPr>
      </p:pic>
      <p:pic>
        <p:nvPicPr>
          <p:cNvPr id="5128" name="Picture 8" descr="Soubor:Tram 01 Trio Ostrav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959" y="4005064"/>
            <a:ext cx="3264363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5986463" cy="32004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Metro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738" y="333375"/>
            <a:ext cx="4248150" cy="492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Pozemní lanová dráha</a:t>
            </a: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 descr="Soubor:Praha metro renovovany vla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836712"/>
            <a:ext cx="3384376" cy="2520280"/>
          </a:xfrm>
          <a:prstGeom prst="rect">
            <a:avLst/>
          </a:prstGeom>
          <a:noFill/>
        </p:spPr>
      </p:pic>
      <p:pic>
        <p:nvPicPr>
          <p:cNvPr id="4100" name="Picture 4" descr="Soubor:Esc in Pragu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717032"/>
            <a:ext cx="3384376" cy="2538282"/>
          </a:xfrm>
          <a:prstGeom prst="rect">
            <a:avLst/>
          </a:prstGeom>
          <a:noFill/>
        </p:spPr>
      </p:pic>
      <p:pic>
        <p:nvPicPr>
          <p:cNvPr id="4102" name="Picture 6" descr="Soubor:CH Tessenberg-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836712"/>
            <a:ext cx="2952329" cy="2214247"/>
          </a:xfrm>
          <a:prstGeom prst="rect">
            <a:avLst/>
          </a:prstGeom>
          <a:noFill/>
        </p:spPr>
      </p:pic>
      <p:pic>
        <p:nvPicPr>
          <p:cNvPr id="4104" name="Picture 8" descr="Soubor:LanovkaNaPetri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3284984"/>
            <a:ext cx="2526635" cy="34066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OSMismĚrka</a:t>
            </a:r>
            <a:endParaRPr lang="cs-CZ" dirty="0"/>
          </a:p>
        </p:txBody>
      </p:sp>
      <p:sp>
        <p:nvSpPr>
          <p:cNvPr id="11267" name="TextovéPole 11"/>
          <p:cNvSpPr txBox="1">
            <a:spLocks noChangeArrowheads="1"/>
          </p:cNvSpPr>
          <p:nvPr/>
        </p:nvSpPr>
        <p:spPr bwMode="auto">
          <a:xfrm>
            <a:off x="539750" y="6237288"/>
            <a:ext cx="511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Tajenka: ………………………………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8313" y="836613"/>
          <a:ext cx="5328590" cy="5040560"/>
        </p:xfrm>
        <a:graphic>
          <a:graphicData uri="http://schemas.openxmlformats.org/drawingml/2006/table">
            <a:tbl>
              <a:tblPr/>
              <a:tblGrid>
                <a:gridCol w="532859"/>
                <a:gridCol w="532859"/>
                <a:gridCol w="532859"/>
                <a:gridCol w="532859"/>
                <a:gridCol w="532859"/>
                <a:gridCol w="532859"/>
                <a:gridCol w="532859"/>
                <a:gridCol w="532859"/>
                <a:gridCol w="532859"/>
                <a:gridCol w="532859"/>
              </a:tblGrid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Ó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Ď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300788" y="836613"/>
          <a:ext cx="1512168" cy="5400603"/>
        </p:xfrm>
        <a:graphic>
          <a:graphicData uri="http://schemas.openxmlformats.org/drawingml/2006/table">
            <a:tbl>
              <a:tblPr/>
              <a:tblGrid>
                <a:gridCol w="1512168"/>
              </a:tblGrid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AUTOMOBIL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LETADLO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VRTULNÍK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AUTOBUS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KOLO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PARNÍK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ČLUN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LOKOMOTIVA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LOĎ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TRAMVAJ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BALÓN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METRO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543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VLAK</a:t>
                      </a:r>
                    </a:p>
                  </a:txBody>
                  <a:tcPr marL="8684" marR="8684" marT="86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832648"/>
          </a:xfrm>
        </p:spPr>
        <p:txBody>
          <a:bodyPr/>
          <a:lstStyle/>
          <a:p>
            <a:pPr eaLnBrk="1" hangingPunct="1"/>
            <a:r>
              <a:rPr lang="cs-CZ" sz="1800" dirty="0" smtClean="0"/>
              <a:t>Snímek č. 1</a:t>
            </a:r>
            <a:r>
              <a:rPr lang="cs-CZ" sz="1800" dirty="0" smtClean="0">
                <a:latin typeface="Times New Roman" pitchFamily="18" charset="0"/>
              </a:rPr>
              <a:t>,10</a:t>
            </a:r>
            <a:r>
              <a:rPr lang="cs-CZ" sz="1800" dirty="0" smtClean="0"/>
              <a:t>: 13. 04. 2011, [cit. 2011-04-13]. Dostupný z WWW: &lt;http://www.</a:t>
            </a:r>
            <a:r>
              <a:rPr lang="cs-CZ" sz="1800" dirty="0" err="1" smtClean="0"/>
              <a:t>eupenizeskolam.cz</a:t>
            </a:r>
            <a:r>
              <a:rPr lang="cs-CZ" sz="1800" dirty="0" smtClean="0"/>
              <a:t>/</a:t>
            </a:r>
            <a:r>
              <a:rPr lang="cs-CZ" sz="1800" dirty="0" err="1" smtClean="0"/>
              <a:t>uploads</a:t>
            </a:r>
            <a:r>
              <a:rPr lang="cs-CZ" sz="1800" dirty="0" smtClean="0"/>
              <a:t>/</a:t>
            </a:r>
            <a:r>
              <a:rPr lang="cs-CZ" sz="1800" dirty="0" err="1" smtClean="0"/>
              <a:t>images</a:t>
            </a:r>
            <a:r>
              <a:rPr lang="cs-CZ" sz="1800" dirty="0" smtClean="0"/>
              <a:t>/loga/loga_celek.</a:t>
            </a:r>
            <a:r>
              <a:rPr lang="cs-CZ" sz="1800" dirty="0" err="1" smtClean="0"/>
              <a:t>png</a:t>
            </a:r>
            <a:r>
              <a:rPr lang="cs-CZ" sz="1800" dirty="0" smtClean="0"/>
              <a:t> &gt;.</a:t>
            </a:r>
          </a:p>
          <a:p>
            <a:pPr eaLnBrk="1" hangingPunct="1"/>
            <a:r>
              <a:rPr lang="cs-CZ" sz="1800" dirty="0" smtClean="0">
                <a:hlinkClick r:id="rId2"/>
              </a:rPr>
              <a:t>http://cs.wikipedia.org/wiki/Soubor:EC_370_at_Ml%C4%8Dechvosty_tunnel.jpeg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3"/>
              </a:rPr>
              <a:t>http://cs.wikipedia.org/wiki/Soubor:Mlad%C4%9Bjov,_motorov%C3%A1_jednotka_814.jpg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4"/>
              </a:rPr>
              <a:t>http://cs.wikipedia.org/wiki/Soubor:Tram_Vario_LF_Brno.jpg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5"/>
              </a:rPr>
              <a:t>http://cs.wikipedia.org/wiki/Soubor:Tram_01_Trio_Ostrava.jpg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6"/>
              </a:rPr>
              <a:t>http://cs.wikipedia.org/wiki/Soubor:Praha_metro_renovovany_vlak.jpg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7"/>
              </a:rPr>
              <a:t>http://cs.wikipedia.org/wiki/Soubor:Esc_in_Prague.JPG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8"/>
              </a:rPr>
              <a:t>http://cs.wikipedia.org/wiki/Soubor:CH_Tessenberg-2.JPG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9"/>
              </a:rPr>
              <a:t>http://cs.wikipedia.org/wiki/Soubor:LanovkaNaPetrin.jpg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239000" cy="5040559"/>
          </a:xfrm>
        </p:spPr>
        <p:txBody>
          <a:bodyPr/>
          <a:lstStyle/>
          <a:p>
            <a:pPr eaLnBrk="1" hangingPunct="1"/>
            <a:r>
              <a:rPr lang="cs-CZ" sz="2000" i="1" smtClean="0">
                <a:hlinkClick r:id="rId2"/>
              </a:rPr>
              <a:t>http://cs.wikipedia.org/wiki/Dopravn%C3%AD_prost%C5%99edek</a:t>
            </a:r>
            <a:endParaRPr lang="cs-CZ" sz="2000" i="1" smtClean="0"/>
          </a:p>
          <a:p>
            <a:pPr eaLnBrk="1" hangingPunct="1"/>
            <a:r>
              <a:rPr lang="cs-CZ" sz="2000" i="1" smtClean="0"/>
              <a:t>Autorem </a:t>
            </a:r>
            <a:r>
              <a:rPr lang="cs-CZ" sz="2000" i="1" dirty="0" smtClean="0"/>
              <a:t>materiálu a všech jeho částí, není-li uvedeno jinak, je Mgr. Iveta </a:t>
            </a:r>
            <a:r>
              <a:rPr lang="cs-CZ" sz="2000" i="1" dirty="0" err="1" smtClean="0"/>
              <a:t>Niederlová</a:t>
            </a:r>
            <a:r>
              <a:rPr lang="cs-CZ" sz="2000" i="1" dirty="0" smtClean="0"/>
              <a:t> </a:t>
            </a:r>
            <a:endParaRPr lang="cs-CZ" sz="2000" dirty="0" smtClean="0"/>
          </a:p>
        </p:txBody>
      </p:sp>
      <p:pic>
        <p:nvPicPr>
          <p:cNvPr id="12292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852936"/>
            <a:ext cx="6984777" cy="134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289</TotalTime>
  <Words>203</Words>
  <Application>Microsoft Office PowerPoint</Application>
  <PresentationFormat>Předvádění na obrazovce (4:3)</PresentationFormat>
  <Paragraphs>148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DOPRAVNÍ Výchova </vt:lpstr>
      <vt:lpstr>Popis prezentace</vt:lpstr>
      <vt:lpstr>Rozdělení podle typu dopravní cesty</vt:lpstr>
      <vt:lpstr>Kolejová doprava:  </vt:lpstr>
      <vt:lpstr>Prezentace aplikace PowerPoint</vt:lpstr>
      <vt:lpstr>OSMismĚrka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32</cp:revision>
  <dcterms:created xsi:type="dcterms:W3CDTF">2011-09-25T08:02:40Z</dcterms:created>
  <dcterms:modified xsi:type="dcterms:W3CDTF">2012-03-15T11:30:43Z</dcterms:modified>
</cp:coreProperties>
</file>