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6" r:id="rId3"/>
    <p:sldId id="271" r:id="rId4"/>
    <p:sldId id="269" r:id="rId5"/>
    <p:sldId id="272" r:id="rId6"/>
    <p:sldId id="273" r:id="rId7"/>
    <p:sldId id="274" r:id="rId8"/>
    <p:sldId id="257" r:id="rId9"/>
    <p:sldId id="262" r:id="rId10"/>
    <p:sldId id="264" r:id="rId11"/>
    <p:sldId id="265" r:id="rId12"/>
    <p:sldId id="266" r:id="rId13"/>
    <p:sldId id="263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09" autoAdjust="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E8E2BD-B4B0-4E5D-A7BA-B5685D8D533A}" type="doc">
      <dgm:prSet loTypeId="urn:microsoft.com/office/officeart/2005/8/layout/vList3" loCatId="list" qsTypeId="urn:microsoft.com/office/officeart/2005/8/quickstyle/simple1" qsCatId="simple" csTypeId="urn:microsoft.com/office/officeart/2005/8/colors/accent2_2" csCatId="accent2" phldr="1"/>
      <dgm:spPr/>
    </dgm:pt>
    <dgm:pt modelId="{7FD63225-9D47-412E-8F48-B9F9B2C3FC19}">
      <dgm:prSet phldrT="[Text]" custT="1"/>
      <dgm:spPr/>
      <dgm:t>
        <a:bodyPr/>
        <a:lstStyle/>
        <a:p>
          <a:r>
            <a:rPr lang="cs-CZ" sz="3600" b="1" dirty="0" smtClean="0">
              <a:latin typeface="Tahoma" pitchFamily="34" charset="0"/>
              <a:cs typeface="Tahoma" pitchFamily="34" charset="0"/>
            </a:rPr>
            <a:t>Litr - l</a:t>
          </a:r>
          <a:endParaRPr lang="cs-CZ" sz="3600" b="1" dirty="0">
            <a:latin typeface="Tahoma" pitchFamily="34" charset="0"/>
            <a:cs typeface="Tahoma" pitchFamily="34" charset="0"/>
          </a:endParaRPr>
        </a:p>
      </dgm:t>
    </dgm:pt>
    <dgm:pt modelId="{AAE849E0-4DE6-4871-8AD5-D1905835B430}" type="parTrans" cxnId="{4DAC31C1-92A5-4100-A865-F1CCFD36E754}">
      <dgm:prSet/>
      <dgm:spPr/>
      <dgm:t>
        <a:bodyPr/>
        <a:lstStyle/>
        <a:p>
          <a:endParaRPr lang="cs-CZ"/>
        </a:p>
      </dgm:t>
    </dgm:pt>
    <dgm:pt modelId="{883DCAF4-9B9E-4DFA-92E8-1329E032300E}" type="sibTrans" cxnId="{4DAC31C1-92A5-4100-A865-F1CCFD36E754}">
      <dgm:prSet/>
      <dgm:spPr/>
      <dgm:t>
        <a:bodyPr/>
        <a:lstStyle/>
        <a:p>
          <a:endParaRPr lang="cs-CZ"/>
        </a:p>
      </dgm:t>
    </dgm:pt>
    <dgm:pt modelId="{B9023CC6-CA78-451D-B287-5D64FDCD54A9}">
      <dgm:prSet phldrT="[Text]" custT="1"/>
      <dgm:spPr/>
      <dgm:t>
        <a:bodyPr/>
        <a:lstStyle/>
        <a:p>
          <a:r>
            <a:rPr lang="cs-CZ" sz="3600" b="1" dirty="0" smtClean="0">
              <a:latin typeface="Tahoma" pitchFamily="34" charset="0"/>
              <a:cs typeface="Tahoma" pitchFamily="34" charset="0"/>
            </a:rPr>
            <a:t>Decilitr - </a:t>
          </a:r>
          <a:r>
            <a:rPr lang="cs-CZ" sz="3600" b="1" dirty="0" smtClean="0">
              <a:latin typeface="Tahoma" pitchFamily="34" charset="0"/>
              <a:cs typeface="Tahoma" pitchFamily="34" charset="0"/>
            </a:rPr>
            <a:t>dl</a:t>
          </a:r>
          <a:endParaRPr lang="cs-CZ" sz="3600" b="1" dirty="0">
            <a:latin typeface="Tahoma" pitchFamily="34" charset="0"/>
            <a:cs typeface="Tahoma" pitchFamily="34" charset="0"/>
          </a:endParaRPr>
        </a:p>
      </dgm:t>
    </dgm:pt>
    <dgm:pt modelId="{0C2AE20F-3FBF-4BFE-816C-C3FFA16247D9}" type="parTrans" cxnId="{899CCDB2-1E40-45FA-B711-FEFD92FEA17A}">
      <dgm:prSet/>
      <dgm:spPr/>
      <dgm:t>
        <a:bodyPr/>
        <a:lstStyle/>
        <a:p>
          <a:endParaRPr lang="cs-CZ"/>
        </a:p>
      </dgm:t>
    </dgm:pt>
    <dgm:pt modelId="{C1E693C1-EAE9-477C-AAAA-4CB545698F5D}" type="sibTrans" cxnId="{899CCDB2-1E40-45FA-B711-FEFD92FEA17A}">
      <dgm:prSet/>
      <dgm:spPr/>
      <dgm:t>
        <a:bodyPr/>
        <a:lstStyle/>
        <a:p>
          <a:endParaRPr lang="cs-CZ"/>
        </a:p>
      </dgm:t>
    </dgm:pt>
    <dgm:pt modelId="{5F911D87-9C4A-4A0A-B6B9-5898A21C5E84}">
      <dgm:prSet phldrT="[Text]" custT="1"/>
      <dgm:spPr/>
      <dgm:t>
        <a:bodyPr/>
        <a:lstStyle/>
        <a:p>
          <a:r>
            <a:rPr lang="cs-CZ" sz="3600" b="1" dirty="0" smtClean="0">
              <a:latin typeface="Tahoma" pitchFamily="34" charset="0"/>
              <a:cs typeface="Tahoma" pitchFamily="34" charset="0"/>
            </a:rPr>
            <a:t>Centilitr - cl</a:t>
          </a:r>
          <a:endParaRPr lang="cs-CZ" sz="3600" b="1" dirty="0">
            <a:latin typeface="Tahoma" pitchFamily="34" charset="0"/>
            <a:cs typeface="Tahoma" pitchFamily="34" charset="0"/>
          </a:endParaRPr>
        </a:p>
      </dgm:t>
    </dgm:pt>
    <dgm:pt modelId="{508017DF-FF67-4F2E-8C0B-8FC92D51A317}" type="parTrans" cxnId="{35DD2A23-EEE9-4E9D-8FCA-B622010D5763}">
      <dgm:prSet/>
      <dgm:spPr/>
      <dgm:t>
        <a:bodyPr/>
        <a:lstStyle/>
        <a:p>
          <a:endParaRPr lang="cs-CZ"/>
        </a:p>
      </dgm:t>
    </dgm:pt>
    <dgm:pt modelId="{14AF07C4-F375-4F34-87EA-BF71912927FA}" type="sibTrans" cxnId="{35DD2A23-EEE9-4E9D-8FCA-B622010D5763}">
      <dgm:prSet/>
      <dgm:spPr/>
      <dgm:t>
        <a:bodyPr/>
        <a:lstStyle/>
        <a:p>
          <a:endParaRPr lang="cs-CZ"/>
        </a:p>
      </dgm:t>
    </dgm:pt>
    <dgm:pt modelId="{4EEB51ED-0006-4778-BAEB-C135A5793A76}">
      <dgm:prSet custT="1"/>
      <dgm:spPr/>
      <dgm:t>
        <a:bodyPr/>
        <a:lstStyle/>
        <a:p>
          <a:r>
            <a:rPr lang="cs-CZ" sz="3600" b="1" dirty="0" smtClean="0">
              <a:latin typeface="Tahoma" pitchFamily="34" charset="0"/>
              <a:cs typeface="Tahoma" pitchFamily="34" charset="0"/>
            </a:rPr>
            <a:t>Mililitr - ml</a:t>
          </a:r>
          <a:endParaRPr lang="cs-CZ" sz="3600" b="1" dirty="0">
            <a:latin typeface="Tahoma" pitchFamily="34" charset="0"/>
            <a:cs typeface="Tahoma" pitchFamily="34" charset="0"/>
          </a:endParaRPr>
        </a:p>
      </dgm:t>
    </dgm:pt>
    <dgm:pt modelId="{EEFA32C1-EB2B-438F-9E2A-6AA4F19BCF0B}" type="parTrans" cxnId="{C26B2DC0-CE6D-492B-8967-8FB9335337B8}">
      <dgm:prSet/>
      <dgm:spPr/>
      <dgm:t>
        <a:bodyPr/>
        <a:lstStyle/>
        <a:p>
          <a:endParaRPr lang="cs-CZ"/>
        </a:p>
      </dgm:t>
    </dgm:pt>
    <dgm:pt modelId="{65D8FA6C-A9F0-41A2-BCD1-28C27A6FEEB5}" type="sibTrans" cxnId="{C26B2DC0-CE6D-492B-8967-8FB9335337B8}">
      <dgm:prSet/>
      <dgm:spPr/>
      <dgm:t>
        <a:bodyPr/>
        <a:lstStyle/>
        <a:p>
          <a:endParaRPr lang="cs-CZ"/>
        </a:p>
      </dgm:t>
    </dgm:pt>
    <dgm:pt modelId="{80F8AD36-3F8B-41B3-92A2-9F96FA0B92DF}">
      <dgm:prSet custT="1"/>
      <dgm:spPr/>
      <dgm:t>
        <a:bodyPr/>
        <a:lstStyle/>
        <a:p>
          <a:r>
            <a:rPr lang="cs-CZ" sz="3600" b="1" dirty="0" smtClean="0">
              <a:latin typeface="Tahoma" pitchFamily="34" charset="0"/>
              <a:cs typeface="Tahoma" pitchFamily="34" charset="0"/>
            </a:rPr>
            <a:t>Hektolitr - </a:t>
          </a:r>
          <a:r>
            <a:rPr lang="cs-CZ" sz="3600" b="1" dirty="0" err="1" smtClean="0">
              <a:latin typeface="Tahoma" pitchFamily="34" charset="0"/>
              <a:cs typeface="Tahoma" pitchFamily="34" charset="0"/>
            </a:rPr>
            <a:t>hl</a:t>
          </a:r>
          <a:endParaRPr lang="cs-CZ" sz="3600" b="1" dirty="0">
            <a:latin typeface="Tahoma" pitchFamily="34" charset="0"/>
            <a:cs typeface="Tahoma" pitchFamily="34" charset="0"/>
          </a:endParaRPr>
        </a:p>
      </dgm:t>
    </dgm:pt>
    <dgm:pt modelId="{DD3C0AB7-7995-4285-8D5A-1B626E1ACB21}" type="parTrans" cxnId="{869EB7D2-E220-49B3-A186-D708CAD06A06}">
      <dgm:prSet/>
      <dgm:spPr/>
      <dgm:t>
        <a:bodyPr/>
        <a:lstStyle/>
        <a:p>
          <a:endParaRPr lang="cs-CZ"/>
        </a:p>
      </dgm:t>
    </dgm:pt>
    <dgm:pt modelId="{DDCF7289-95C6-4FEF-A90C-969575B71310}" type="sibTrans" cxnId="{869EB7D2-E220-49B3-A186-D708CAD06A06}">
      <dgm:prSet/>
      <dgm:spPr/>
      <dgm:t>
        <a:bodyPr/>
        <a:lstStyle/>
        <a:p>
          <a:endParaRPr lang="cs-CZ"/>
        </a:p>
      </dgm:t>
    </dgm:pt>
    <dgm:pt modelId="{4AE5B722-4918-4D09-A7D7-AD3D3155C0F3}" type="pres">
      <dgm:prSet presAssocID="{1CE8E2BD-B4B0-4E5D-A7BA-B5685D8D533A}" presName="linearFlow" presStyleCnt="0">
        <dgm:presLayoutVars>
          <dgm:dir/>
          <dgm:resizeHandles val="exact"/>
        </dgm:presLayoutVars>
      </dgm:prSet>
      <dgm:spPr/>
    </dgm:pt>
    <dgm:pt modelId="{B2AD192C-FB61-4F3D-BF2A-6EE35ECE2E25}" type="pres">
      <dgm:prSet presAssocID="{7FD63225-9D47-412E-8F48-B9F9B2C3FC19}" presName="composite" presStyleCnt="0"/>
      <dgm:spPr/>
    </dgm:pt>
    <dgm:pt modelId="{3E69BE09-CB7E-4DD2-803C-38D035AD64AE}" type="pres">
      <dgm:prSet presAssocID="{7FD63225-9D47-412E-8F48-B9F9B2C3FC19}" presName="imgShp" presStyleLbl="fgImgPlace1" presStyleIdx="0" presStyleCnt="5" custScaleX="1219589" custScaleY="1426924" custLinFactX="1100000" custLinFactY="600000" custLinFactNeighborX="1154730" custLinFactNeighborY="63283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ED8FE9F-8ECD-48CA-86A4-5696128A7B6C}" type="pres">
      <dgm:prSet presAssocID="{7FD63225-9D47-412E-8F48-B9F9B2C3FC19}" presName="txShp" presStyleLbl="node1" presStyleIdx="0" presStyleCnt="5" custAng="21252602" custScaleX="64214" custScaleY="888627" custLinFactY="500000" custLinFactNeighborX="22762" custLinFactNeighborY="5436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906A43-67CC-44B0-B3AD-C41ABD484FB3}" type="pres">
      <dgm:prSet presAssocID="{883DCAF4-9B9E-4DFA-92E8-1329E032300E}" presName="spacing" presStyleCnt="0"/>
      <dgm:spPr/>
    </dgm:pt>
    <dgm:pt modelId="{B10B0902-2044-4F0B-AD1E-19D6B3DAC3E8}" type="pres">
      <dgm:prSet presAssocID="{B9023CC6-CA78-451D-B287-5D64FDCD54A9}" presName="composite" presStyleCnt="0"/>
      <dgm:spPr/>
    </dgm:pt>
    <dgm:pt modelId="{23426FB1-1D52-4146-A965-A5D50C3870D7}" type="pres">
      <dgm:prSet presAssocID="{B9023CC6-CA78-451D-B287-5D64FDCD54A9}" presName="imgShp" presStyleLbl="fgImgPlace1" presStyleIdx="1" presStyleCnt="5" custScaleX="1063155" custScaleY="1179625" custLinFactX="1000000" custLinFactY="661964" custLinFactNeighborX="1021737" custLinFactNeighborY="700000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DA38357C-A59D-404A-91C2-3574A9503229}" type="pres">
      <dgm:prSet presAssocID="{B9023CC6-CA78-451D-B287-5D64FDCD54A9}" presName="txShp" presStyleLbl="node1" presStyleIdx="1" presStyleCnt="5" custAng="0" custScaleX="73115" custScaleY="919733" custLinFactY="700000" custLinFactNeighborX="26023" custLinFactNeighborY="7082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E431FC-F13A-426B-AB00-87682BF97822}" type="pres">
      <dgm:prSet presAssocID="{C1E693C1-EAE9-477C-AAAA-4CB545698F5D}" presName="spacing" presStyleCnt="0"/>
      <dgm:spPr/>
    </dgm:pt>
    <dgm:pt modelId="{636BD293-40D4-48AB-B141-E0A1E8D59990}" type="pres">
      <dgm:prSet presAssocID="{5F911D87-9C4A-4A0A-B6B9-5898A21C5E84}" presName="composite" presStyleCnt="0"/>
      <dgm:spPr/>
    </dgm:pt>
    <dgm:pt modelId="{D6C157B4-C989-4649-BAA0-B0E39154A7A6}" type="pres">
      <dgm:prSet presAssocID="{5F911D87-9C4A-4A0A-B6B9-5898A21C5E84}" presName="imgShp" presStyleLbl="fgImgPlace1" presStyleIdx="2" presStyleCnt="5" custScaleX="899306" custScaleY="865146" custLinFactX="850076" custLinFactY="800000" custLinFactNeighborX="900000" custLinFactNeighborY="87115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E8B85702-5B34-49E0-9C29-AE8FFDAC5CF1}" type="pres">
      <dgm:prSet presAssocID="{5F911D87-9C4A-4A0A-B6B9-5898A21C5E84}" presName="txShp" presStyleLbl="node1" presStyleIdx="2" presStyleCnt="5" custScaleX="70572" custScaleY="776092" custLinFactY="800000" custLinFactNeighborX="23582" custLinFactNeighborY="893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E34E9A-1762-4210-9A21-48CB09B3596B}" type="pres">
      <dgm:prSet presAssocID="{14AF07C4-F375-4F34-87EA-BF71912927FA}" presName="spacing" presStyleCnt="0"/>
      <dgm:spPr/>
    </dgm:pt>
    <dgm:pt modelId="{8E58C5B9-7F76-479F-9E1C-4DBF65DA8C8A}" type="pres">
      <dgm:prSet presAssocID="{4EEB51ED-0006-4778-BAEB-C135A5793A76}" presName="composite" presStyleCnt="0"/>
      <dgm:spPr/>
    </dgm:pt>
    <dgm:pt modelId="{109A8B0D-9E72-48E5-8BD6-988876AD3663}" type="pres">
      <dgm:prSet presAssocID="{4EEB51ED-0006-4778-BAEB-C135A5793A76}" presName="imgShp" presStyleLbl="fgImgPlace1" presStyleIdx="3" presStyleCnt="5" custScaleX="2000000" custScaleY="1140552" custLinFactX="-173631" custLinFactY="800000" custLinFactNeighborX="-200000" custLinFactNeighborY="857293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E95D7340-D2E9-4FE8-81C0-5A4E79AD534E}" type="pres">
      <dgm:prSet presAssocID="{4EEB51ED-0006-4778-BAEB-C135A5793A76}" presName="txShp" presStyleLbl="node1" presStyleIdx="3" presStyleCnt="5" custFlipVert="1" custScaleX="73283" custScaleY="811715" custLinFactY="900000" custLinFactNeighborX="1485" custLinFactNeighborY="915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F335F-A6E7-470E-8973-296CD6D9D2B9}" type="pres">
      <dgm:prSet presAssocID="{65D8FA6C-A9F0-41A2-BCD1-28C27A6FEEB5}" presName="spacing" presStyleCnt="0"/>
      <dgm:spPr/>
    </dgm:pt>
    <dgm:pt modelId="{0E493B69-B282-4DEE-AD83-EEB3D9FA2540}" type="pres">
      <dgm:prSet presAssocID="{80F8AD36-3F8B-41B3-92A2-9F96FA0B92DF}" presName="composite" presStyleCnt="0"/>
      <dgm:spPr/>
    </dgm:pt>
    <dgm:pt modelId="{D537B065-60C7-4AD5-9D77-39423CC8A7F7}" type="pres">
      <dgm:prSet presAssocID="{80F8AD36-3F8B-41B3-92A2-9F96FA0B92DF}" presName="imgShp" presStyleLbl="fgImgPlace1" presStyleIdx="4" presStyleCnt="5" custScaleX="1858610" custScaleY="1945474" custLinFactX="-610690" custLinFactY="-2426115" custLinFactNeighborX="-700000" custLinFactNeighborY="-2500000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69C90927-97C7-4924-A469-AC3BA45B1EE0}" type="pres">
      <dgm:prSet presAssocID="{80F8AD36-3F8B-41B3-92A2-9F96FA0B92DF}" presName="txShp" presStyleLbl="node1" presStyleIdx="4" presStyleCnt="5" custAng="21398380" custScaleX="77665" custScaleY="901594" custLinFactY="-2500000" custLinFactNeighborX="-15273" custLinFactNeighborY="-25990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A0AD21-3078-4B0B-B83B-0F75A0879C5C}" type="presOf" srcId="{1CE8E2BD-B4B0-4E5D-A7BA-B5685D8D533A}" destId="{4AE5B722-4918-4D09-A7D7-AD3D3155C0F3}" srcOrd="0" destOrd="0" presId="urn:microsoft.com/office/officeart/2005/8/layout/vList3"/>
    <dgm:cxn modelId="{9A053057-131A-4228-A973-C5FD27102716}" type="presOf" srcId="{5F911D87-9C4A-4A0A-B6B9-5898A21C5E84}" destId="{E8B85702-5B34-49E0-9C29-AE8FFDAC5CF1}" srcOrd="0" destOrd="0" presId="urn:microsoft.com/office/officeart/2005/8/layout/vList3"/>
    <dgm:cxn modelId="{4DAC31C1-92A5-4100-A865-F1CCFD36E754}" srcId="{1CE8E2BD-B4B0-4E5D-A7BA-B5685D8D533A}" destId="{7FD63225-9D47-412E-8F48-B9F9B2C3FC19}" srcOrd="0" destOrd="0" parTransId="{AAE849E0-4DE6-4871-8AD5-D1905835B430}" sibTransId="{883DCAF4-9B9E-4DFA-92E8-1329E032300E}"/>
    <dgm:cxn modelId="{899CCDB2-1E40-45FA-B711-FEFD92FEA17A}" srcId="{1CE8E2BD-B4B0-4E5D-A7BA-B5685D8D533A}" destId="{B9023CC6-CA78-451D-B287-5D64FDCD54A9}" srcOrd="1" destOrd="0" parTransId="{0C2AE20F-3FBF-4BFE-816C-C3FFA16247D9}" sibTransId="{C1E693C1-EAE9-477C-AAAA-4CB545698F5D}"/>
    <dgm:cxn modelId="{AA4699CA-5559-4174-A2EC-5EC8E2A16E09}" type="presOf" srcId="{80F8AD36-3F8B-41B3-92A2-9F96FA0B92DF}" destId="{69C90927-97C7-4924-A469-AC3BA45B1EE0}" srcOrd="0" destOrd="0" presId="urn:microsoft.com/office/officeart/2005/8/layout/vList3"/>
    <dgm:cxn modelId="{C26B2DC0-CE6D-492B-8967-8FB9335337B8}" srcId="{1CE8E2BD-B4B0-4E5D-A7BA-B5685D8D533A}" destId="{4EEB51ED-0006-4778-BAEB-C135A5793A76}" srcOrd="3" destOrd="0" parTransId="{EEFA32C1-EB2B-438F-9E2A-6AA4F19BCF0B}" sibTransId="{65D8FA6C-A9F0-41A2-BCD1-28C27A6FEEB5}"/>
    <dgm:cxn modelId="{869EB7D2-E220-49B3-A186-D708CAD06A06}" srcId="{1CE8E2BD-B4B0-4E5D-A7BA-B5685D8D533A}" destId="{80F8AD36-3F8B-41B3-92A2-9F96FA0B92DF}" srcOrd="4" destOrd="0" parTransId="{DD3C0AB7-7995-4285-8D5A-1B626E1ACB21}" sibTransId="{DDCF7289-95C6-4FEF-A90C-969575B71310}"/>
    <dgm:cxn modelId="{6686FA78-4A0B-45DE-A125-8AE6CB8FC2DA}" type="presOf" srcId="{4EEB51ED-0006-4778-BAEB-C135A5793A76}" destId="{E95D7340-D2E9-4FE8-81C0-5A4E79AD534E}" srcOrd="0" destOrd="0" presId="urn:microsoft.com/office/officeart/2005/8/layout/vList3"/>
    <dgm:cxn modelId="{E0062519-0502-44B9-9461-258257A3CA8C}" type="presOf" srcId="{7FD63225-9D47-412E-8F48-B9F9B2C3FC19}" destId="{CED8FE9F-8ECD-48CA-86A4-5696128A7B6C}" srcOrd="0" destOrd="0" presId="urn:microsoft.com/office/officeart/2005/8/layout/vList3"/>
    <dgm:cxn modelId="{E2A841A0-F127-492F-9CFD-A7E2A93BE360}" type="presOf" srcId="{B9023CC6-CA78-451D-B287-5D64FDCD54A9}" destId="{DA38357C-A59D-404A-91C2-3574A9503229}" srcOrd="0" destOrd="0" presId="urn:microsoft.com/office/officeart/2005/8/layout/vList3"/>
    <dgm:cxn modelId="{35DD2A23-EEE9-4E9D-8FCA-B622010D5763}" srcId="{1CE8E2BD-B4B0-4E5D-A7BA-B5685D8D533A}" destId="{5F911D87-9C4A-4A0A-B6B9-5898A21C5E84}" srcOrd="2" destOrd="0" parTransId="{508017DF-FF67-4F2E-8C0B-8FC92D51A317}" sibTransId="{14AF07C4-F375-4F34-87EA-BF71912927FA}"/>
    <dgm:cxn modelId="{9F5D854A-E081-4F02-AF12-02A21C8D89AE}" type="presParOf" srcId="{4AE5B722-4918-4D09-A7D7-AD3D3155C0F3}" destId="{B2AD192C-FB61-4F3D-BF2A-6EE35ECE2E25}" srcOrd="0" destOrd="0" presId="urn:microsoft.com/office/officeart/2005/8/layout/vList3"/>
    <dgm:cxn modelId="{05037438-1A19-4D1C-8AFE-32FE7F2D922B}" type="presParOf" srcId="{B2AD192C-FB61-4F3D-BF2A-6EE35ECE2E25}" destId="{3E69BE09-CB7E-4DD2-803C-38D035AD64AE}" srcOrd="0" destOrd="0" presId="urn:microsoft.com/office/officeart/2005/8/layout/vList3"/>
    <dgm:cxn modelId="{CBE80C12-CB3A-4891-B451-17EE76D45A30}" type="presParOf" srcId="{B2AD192C-FB61-4F3D-BF2A-6EE35ECE2E25}" destId="{CED8FE9F-8ECD-48CA-86A4-5696128A7B6C}" srcOrd="1" destOrd="0" presId="urn:microsoft.com/office/officeart/2005/8/layout/vList3"/>
    <dgm:cxn modelId="{DBCD1505-829D-45DB-85B7-A989C9EB94CF}" type="presParOf" srcId="{4AE5B722-4918-4D09-A7D7-AD3D3155C0F3}" destId="{87906A43-67CC-44B0-B3AD-C41ABD484FB3}" srcOrd="1" destOrd="0" presId="urn:microsoft.com/office/officeart/2005/8/layout/vList3"/>
    <dgm:cxn modelId="{F9CD1283-92C2-4679-AB5F-C1B714F51277}" type="presParOf" srcId="{4AE5B722-4918-4D09-A7D7-AD3D3155C0F3}" destId="{B10B0902-2044-4F0B-AD1E-19D6B3DAC3E8}" srcOrd="2" destOrd="0" presId="urn:microsoft.com/office/officeart/2005/8/layout/vList3"/>
    <dgm:cxn modelId="{52B5DC9C-EBBA-4C07-8093-4249B94BD513}" type="presParOf" srcId="{B10B0902-2044-4F0B-AD1E-19D6B3DAC3E8}" destId="{23426FB1-1D52-4146-A965-A5D50C3870D7}" srcOrd="0" destOrd="0" presId="urn:microsoft.com/office/officeart/2005/8/layout/vList3"/>
    <dgm:cxn modelId="{675C479F-F87F-4D99-AEE3-BC0A4A8028ED}" type="presParOf" srcId="{B10B0902-2044-4F0B-AD1E-19D6B3DAC3E8}" destId="{DA38357C-A59D-404A-91C2-3574A9503229}" srcOrd="1" destOrd="0" presId="urn:microsoft.com/office/officeart/2005/8/layout/vList3"/>
    <dgm:cxn modelId="{852CB2A4-BC05-4B47-A7E9-CFDCBBC96A04}" type="presParOf" srcId="{4AE5B722-4918-4D09-A7D7-AD3D3155C0F3}" destId="{A1E431FC-F13A-426B-AB00-87682BF97822}" srcOrd="3" destOrd="0" presId="urn:microsoft.com/office/officeart/2005/8/layout/vList3"/>
    <dgm:cxn modelId="{DFB19094-03B7-4A50-8C24-6F89973D4CA9}" type="presParOf" srcId="{4AE5B722-4918-4D09-A7D7-AD3D3155C0F3}" destId="{636BD293-40D4-48AB-B141-E0A1E8D59990}" srcOrd="4" destOrd="0" presId="urn:microsoft.com/office/officeart/2005/8/layout/vList3"/>
    <dgm:cxn modelId="{905E49CE-4D07-44EA-BE7E-DA2C4A8998D7}" type="presParOf" srcId="{636BD293-40D4-48AB-B141-E0A1E8D59990}" destId="{D6C157B4-C989-4649-BAA0-B0E39154A7A6}" srcOrd="0" destOrd="0" presId="urn:microsoft.com/office/officeart/2005/8/layout/vList3"/>
    <dgm:cxn modelId="{F70D3986-B02C-4100-8641-1E3B97A19143}" type="presParOf" srcId="{636BD293-40D4-48AB-B141-E0A1E8D59990}" destId="{E8B85702-5B34-49E0-9C29-AE8FFDAC5CF1}" srcOrd="1" destOrd="0" presId="urn:microsoft.com/office/officeart/2005/8/layout/vList3"/>
    <dgm:cxn modelId="{D31DAC57-D9A8-4FD6-921E-778FA5BC8675}" type="presParOf" srcId="{4AE5B722-4918-4D09-A7D7-AD3D3155C0F3}" destId="{3DE34E9A-1762-4210-9A21-48CB09B3596B}" srcOrd="5" destOrd="0" presId="urn:microsoft.com/office/officeart/2005/8/layout/vList3"/>
    <dgm:cxn modelId="{09E2394F-EE3F-4A60-A479-C391FC765AF2}" type="presParOf" srcId="{4AE5B722-4918-4D09-A7D7-AD3D3155C0F3}" destId="{8E58C5B9-7F76-479F-9E1C-4DBF65DA8C8A}" srcOrd="6" destOrd="0" presId="urn:microsoft.com/office/officeart/2005/8/layout/vList3"/>
    <dgm:cxn modelId="{9E4E30C4-CED8-4276-B047-FF386BC2E286}" type="presParOf" srcId="{8E58C5B9-7F76-479F-9E1C-4DBF65DA8C8A}" destId="{109A8B0D-9E72-48E5-8BD6-988876AD3663}" srcOrd="0" destOrd="0" presId="urn:microsoft.com/office/officeart/2005/8/layout/vList3"/>
    <dgm:cxn modelId="{E3CA015C-3330-4019-A063-40F583CF0EF4}" type="presParOf" srcId="{8E58C5B9-7F76-479F-9E1C-4DBF65DA8C8A}" destId="{E95D7340-D2E9-4FE8-81C0-5A4E79AD534E}" srcOrd="1" destOrd="0" presId="urn:microsoft.com/office/officeart/2005/8/layout/vList3"/>
    <dgm:cxn modelId="{35002D83-3C0C-4881-982C-E584C4DC54DE}" type="presParOf" srcId="{4AE5B722-4918-4D09-A7D7-AD3D3155C0F3}" destId="{9D7F335F-A6E7-470E-8973-296CD6D9D2B9}" srcOrd="7" destOrd="0" presId="urn:microsoft.com/office/officeart/2005/8/layout/vList3"/>
    <dgm:cxn modelId="{4F4ED85A-21FE-46A9-9457-0F57F733FFB2}" type="presParOf" srcId="{4AE5B722-4918-4D09-A7D7-AD3D3155C0F3}" destId="{0E493B69-B282-4DEE-AD83-EEB3D9FA2540}" srcOrd="8" destOrd="0" presId="urn:microsoft.com/office/officeart/2005/8/layout/vList3"/>
    <dgm:cxn modelId="{DA00BE21-DB2A-4C60-802F-B71E77CAEDD6}" type="presParOf" srcId="{0E493B69-B282-4DEE-AD83-EEB3D9FA2540}" destId="{D537B065-60C7-4AD5-9D77-39423CC8A7F7}" srcOrd="0" destOrd="0" presId="urn:microsoft.com/office/officeart/2005/8/layout/vList3"/>
    <dgm:cxn modelId="{CFCD7DB7-30D1-4815-9366-4F9AC77686A1}" type="presParOf" srcId="{0E493B69-B282-4DEE-AD83-EEB3D9FA2540}" destId="{69C90927-97C7-4924-A469-AC3BA45B1EE0}" srcOrd="1" destOrd="0" presId="urn:microsoft.com/office/officeart/2005/8/layout/vLis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C47E7E-B983-47A1-A9F0-00682E93DBB0}" type="doc">
      <dgm:prSet loTypeId="urn:microsoft.com/office/officeart/2005/8/layout/vList3" loCatId="list" qsTypeId="urn:microsoft.com/office/officeart/2005/8/quickstyle/simple1" qsCatId="simple" csTypeId="urn:microsoft.com/office/officeart/2005/8/colors/accent2_2" csCatId="accent2" phldr="1"/>
      <dgm:spPr/>
    </dgm:pt>
    <dgm:pt modelId="{809ADA5C-8049-4170-86B6-98268B064EF9}">
      <dgm:prSet phldrT="[Text]"/>
      <dgm:spPr/>
      <dgm:t>
        <a:bodyPr/>
        <a:lstStyle/>
        <a:p>
          <a:r>
            <a:rPr lang="cs-CZ" b="1" dirty="0" smtClean="0">
              <a:latin typeface="Tahoma" pitchFamily="34" charset="0"/>
              <a:cs typeface="Tahoma" pitchFamily="34" charset="0"/>
            </a:rPr>
            <a:t>Krychlový metr  - m</a:t>
          </a:r>
          <a:r>
            <a:rPr lang="cs-CZ" b="1" baseline="30000" dirty="0" smtClean="0">
              <a:latin typeface="Tahoma" pitchFamily="34" charset="0"/>
              <a:cs typeface="Tahoma" pitchFamily="34" charset="0"/>
            </a:rPr>
            <a:t>3</a:t>
          </a:r>
          <a:endParaRPr lang="cs-CZ" b="1" baseline="30000" dirty="0">
            <a:latin typeface="Tahoma" pitchFamily="34" charset="0"/>
            <a:cs typeface="Tahoma" pitchFamily="34" charset="0"/>
          </a:endParaRPr>
        </a:p>
      </dgm:t>
    </dgm:pt>
    <dgm:pt modelId="{14D2D0DF-AE13-42BC-B144-E3CE163251C9}" type="parTrans" cxnId="{F8324342-843E-481A-B060-A43A98C51BE2}">
      <dgm:prSet/>
      <dgm:spPr/>
      <dgm:t>
        <a:bodyPr/>
        <a:lstStyle/>
        <a:p>
          <a:endParaRPr lang="cs-CZ"/>
        </a:p>
      </dgm:t>
    </dgm:pt>
    <dgm:pt modelId="{29AF3951-015E-404E-B9E0-761E9941FC4C}" type="sibTrans" cxnId="{F8324342-843E-481A-B060-A43A98C51BE2}">
      <dgm:prSet/>
      <dgm:spPr/>
      <dgm:t>
        <a:bodyPr/>
        <a:lstStyle/>
        <a:p>
          <a:endParaRPr lang="cs-CZ"/>
        </a:p>
      </dgm:t>
    </dgm:pt>
    <dgm:pt modelId="{DD17C336-122B-4220-87AE-C9D909B57CAC}">
      <dgm:prSet phldrT="[Text]"/>
      <dgm:spPr/>
      <dgm:t>
        <a:bodyPr/>
        <a:lstStyle/>
        <a:p>
          <a:r>
            <a:rPr lang="cs-CZ" b="1" dirty="0" smtClean="0">
              <a:latin typeface="Tahoma" pitchFamily="34" charset="0"/>
              <a:cs typeface="Tahoma" pitchFamily="34" charset="0"/>
            </a:rPr>
            <a:t>Krychlový decimetr – dm</a:t>
          </a:r>
          <a:r>
            <a:rPr lang="cs-CZ" b="1" baseline="30000" dirty="0" smtClean="0">
              <a:latin typeface="Tahoma" pitchFamily="34" charset="0"/>
              <a:cs typeface="Tahoma" pitchFamily="34" charset="0"/>
            </a:rPr>
            <a:t>3</a:t>
          </a:r>
          <a:endParaRPr lang="cs-CZ" b="1" baseline="30000" dirty="0">
            <a:latin typeface="Tahoma" pitchFamily="34" charset="0"/>
            <a:cs typeface="Tahoma" pitchFamily="34" charset="0"/>
          </a:endParaRPr>
        </a:p>
      </dgm:t>
    </dgm:pt>
    <dgm:pt modelId="{F49A89E3-C46D-4120-B6E9-C3ADC97793F9}" type="parTrans" cxnId="{577B948C-6158-4092-82E7-1D224E50A0A3}">
      <dgm:prSet/>
      <dgm:spPr/>
      <dgm:t>
        <a:bodyPr/>
        <a:lstStyle/>
        <a:p>
          <a:endParaRPr lang="cs-CZ"/>
        </a:p>
      </dgm:t>
    </dgm:pt>
    <dgm:pt modelId="{ADCC0841-4BD1-4154-881C-C78C9F3E0080}" type="sibTrans" cxnId="{577B948C-6158-4092-82E7-1D224E50A0A3}">
      <dgm:prSet/>
      <dgm:spPr/>
      <dgm:t>
        <a:bodyPr/>
        <a:lstStyle/>
        <a:p>
          <a:endParaRPr lang="cs-CZ"/>
        </a:p>
      </dgm:t>
    </dgm:pt>
    <dgm:pt modelId="{45D4C01D-0B34-4A61-BBA6-A914AD20CD9B}">
      <dgm:prSet phldrT="[Text]"/>
      <dgm:spPr/>
      <dgm:t>
        <a:bodyPr/>
        <a:lstStyle/>
        <a:p>
          <a:r>
            <a:rPr lang="cs-CZ" b="1" dirty="0" smtClean="0">
              <a:latin typeface="Tahoma" pitchFamily="34" charset="0"/>
              <a:cs typeface="Tahoma" pitchFamily="34" charset="0"/>
            </a:rPr>
            <a:t>Krychlový centimetr – cm</a:t>
          </a:r>
          <a:r>
            <a:rPr lang="cs-CZ" b="1" baseline="30000" dirty="0" smtClean="0">
              <a:latin typeface="Tahoma" pitchFamily="34" charset="0"/>
              <a:cs typeface="Tahoma" pitchFamily="34" charset="0"/>
            </a:rPr>
            <a:t>3</a:t>
          </a:r>
          <a:endParaRPr lang="cs-CZ" b="1" baseline="30000" dirty="0">
            <a:latin typeface="Tahoma" pitchFamily="34" charset="0"/>
            <a:cs typeface="Tahoma" pitchFamily="34" charset="0"/>
          </a:endParaRPr>
        </a:p>
      </dgm:t>
    </dgm:pt>
    <dgm:pt modelId="{4D348CD0-7D49-45F0-97BF-5777BE780ECA}" type="parTrans" cxnId="{36F6A679-62EF-4ECB-996F-4BA9D0FAF24E}">
      <dgm:prSet/>
      <dgm:spPr/>
      <dgm:t>
        <a:bodyPr/>
        <a:lstStyle/>
        <a:p>
          <a:endParaRPr lang="cs-CZ"/>
        </a:p>
      </dgm:t>
    </dgm:pt>
    <dgm:pt modelId="{486301F1-1EE0-49DB-9054-F59047E1776D}" type="sibTrans" cxnId="{36F6A679-62EF-4ECB-996F-4BA9D0FAF24E}">
      <dgm:prSet/>
      <dgm:spPr/>
      <dgm:t>
        <a:bodyPr/>
        <a:lstStyle/>
        <a:p>
          <a:endParaRPr lang="cs-CZ"/>
        </a:p>
      </dgm:t>
    </dgm:pt>
    <dgm:pt modelId="{BF90058D-A09D-44CB-B12B-D7C0CEC54780}">
      <dgm:prSet/>
      <dgm:spPr/>
      <dgm:t>
        <a:bodyPr/>
        <a:lstStyle/>
        <a:p>
          <a:r>
            <a:rPr lang="cs-CZ" b="1" dirty="0" smtClean="0">
              <a:latin typeface="Tahoma" pitchFamily="34" charset="0"/>
              <a:cs typeface="Tahoma" pitchFamily="34" charset="0"/>
            </a:rPr>
            <a:t>Krychlový milimetr – mm</a:t>
          </a:r>
          <a:r>
            <a:rPr lang="cs-CZ" b="1" baseline="30000" dirty="0" smtClean="0">
              <a:latin typeface="Tahoma" pitchFamily="34" charset="0"/>
              <a:cs typeface="Tahoma" pitchFamily="34" charset="0"/>
            </a:rPr>
            <a:t>3</a:t>
          </a:r>
          <a:endParaRPr lang="cs-CZ" b="1" baseline="30000" dirty="0">
            <a:latin typeface="Tahoma" pitchFamily="34" charset="0"/>
            <a:cs typeface="Tahoma" pitchFamily="34" charset="0"/>
          </a:endParaRPr>
        </a:p>
      </dgm:t>
    </dgm:pt>
    <dgm:pt modelId="{5D898C5D-318C-4E46-AFBB-5C2A3F5C1176}" type="parTrans" cxnId="{A5D4FA9B-1B45-438C-86D9-9071CE73E932}">
      <dgm:prSet/>
      <dgm:spPr/>
      <dgm:t>
        <a:bodyPr/>
        <a:lstStyle/>
        <a:p>
          <a:endParaRPr lang="cs-CZ"/>
        </a:p>
      </dgm:t>
    </dgm:pt>
    <dgm:pt modelId="{417AFCD4-653F-435E-BCA6-74A8ED9FF4F5}" type="sibTrans" cxnId="{A5D4FA9B-1B45-438C-86D9-9071CE73E932}">
      <dgm:prSet/>
      <dgm:spPr/>
      <dgm:t>
        <a:bodyPr/>
        <a:lstStyle/>
        <a:p>
          <a:endParaRPr lang="cs-CZ"/>
        </a:p>
      </dgm:t>
    </dgm:pt>
    <dgm:pt modelId="{C3DC6267-ACDD-4FCE-90C1-FD183D9E589F}" type="pres">
      <dgm:prSet presAssocID="{D0C47E7E-B983-47A1-A9F0-00682E93DBB0}" presName="linearFlow" presStyleCnt="0">
        <dgm:presLayoutVars>
          <dgm:dir/>
          <dgm:resizeHandles val="exact"/>
        </dgm:presLayoutVars>
      </dgm:prSet>
      <dgm:spPr/>
    </dgm:pt>
    <dgm:pt modelId="{BD5C5B8B-F8BB-452F-AF82-98DB1D85C462}" type="pres">
      <dgm:prSet presAssocID="{809ADA5C-8049-4170-86B6-98268B064EF9}" presName="composite" presStyleCnt="0"/>
      <dgm:spPr/>
    </dgm:pt>
    <dgm:pt modelId="{941DE5CA-9B23-485B-8137-D1E317C3AC17}" type="pres">
      <dgm:prSet presAssocID="{809ADA5C-8049-4170-86B6-98268B064EF9}" presName="imgShp" presStyleLbl="fgImgPlace1" presStyleIdx="0" presStyleCnt="4" custScaleX="333318" custScaleY="293029" custLinFactNeighborX="-13236" custLinFactNeighborY="-2564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88002B06-F831-46AD-9D88-105996711A9A}" type="pres">
      <dgm:prSet presAssocID="{809ADA5C-8049-4170-86B6-98268B064EF9}" presName="txShp" presStyleLbl="node1" presStyleIdx="0" presStyleCnt="4" custLinFactNeighborX="17037" custLinFactNeighborY="-715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90A234-4365-4F14-8461-F0D46E777FB3}" type="pres">
      <dgm:prSet presAssocID="{29AF3951-015E-404E-B9E0-761E9941FC4C}" presName="spacing" presStyleCnt="0"/>
      <dgm:spPr/>
    </dgm:pt>
    <dgm:pt modelId="{39D8E52C-BE56-4191-A26A-0A3EBA363344}" type="pres">
      <dgm:prSet presAssocID="{DD17C336-122B-4220-87AE-C9D909B57CAC}" presName="composite" presStyleCnt="0"/>
      <dgm:spPr/>
    </dgm:pt>
    <dgm:pt modelId="{A375FF17-5969-4B0A-8D89-504796275CCB}" type="pres">
      <dgm:prSet presAssocID="{DD17C336-122B-4220-87AE-C9D909B57CAC}" presName="imgShp" presStyleLbl="fgImgPlace1" presStyleIdx="1" presStyleCnt="4" custScaleX="248265" custScaleY="264624" custLinFactNeighborX="54036" custLinFactNeighborY="-3233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552A0479-3963-4423-8E05-FBB22CE3D03E}" type="pres">
      <dgm:prSet presAssocID="{DD17C336-122B-4220-87AE-C9D909B57CAC}" presName="txShp" presStyleLbl="node1" presStyleIdx="1" presStyleCnt="4" custLinFactNeighborX="17879" custLinFactNeighborY="-640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F2B1AE-BF00-40D8-9D57-4BC47F94101E}" type="pres">
      <dgm:prSet presAssocID="{ADCC0841-4BD1-4154-881C-C78C9F3E0080}" presName="spacing" presStyleCnt="0"/>
      <dgm:spPr/>
    </dgm:pt>
    <dgm:pt modelId="{578E521E-13B6-4559-A8DB-62F1ED11DCCE}" type="pres">
      <dgm:prSet presAssocID="{45D4C01D-0B34-4A61-BBA6-A914AD20CD9B}" presName="composite" presStyleCnt="0"/>
      <dgm:spPr/>
    </dgm:pt>
    <dgm:pt modelId="{5DD98F3D-E280-4CB2-9252-E9D564CEE910}" type="pres">
      <dgm:prSet presAssocID="{45D4C01D-0B34-4A61-BBA6-A914AD20CD9B}" presName="imgShp" presStyleLbl="fgImgPlace1" presStyleIdx="2" presStyleCnt="4" custScaleX="212104" custScaleY="200679" custLinFactNeighborX="57643" custLinFactNeighborY="-35905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8592492E-BA85-43F3-ABE2-810289495D10}" type="pres">
      <dgm:prSet presAssocID="{45D4C01D-0B34-4A61-BBA6-A914AD20CD9B}" presName="txShp" presStyleLbl="node1" presStyleIdx="2" presStyleCnt="4" custLinFactNeighborX="17527" custLinFactNeighborY="-609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0D025B-D884-48B6-85EE-E9E2021B22A3}" type="pres">
      <dgm:prSet presAssocID="{486301F1-1EE0-49DB-9054-F59047E1776D}" presName="spacing" presStyleCnt="0"/>
      <dgm:spPr/>
    </dgm:pt>
    <dgm:pt modelId="{02348090-7CBE-425E-9B6E-4AA441A73810}" type="pres">
      <dgm:prSet presAssocID="{BF90058D-A09D-44CB-B12B-D7C0CEC54780}" presName="composite" presStyleCnt="0"/>
      <dgm:spPr/>
    </dgm:pt>
    <dgm:pt modelId="{B3CACDDA-7352-47F1-BF8B-6AC0E29F22E9}" type="pres">
      <dgm:prSet presAssocID="{BF90058D-A09D-44CB-B12B-D7C0CEC54780}" presName="imgShp" presStyleLbl="fgImgPlace1" presStyleIdx="3" presStyleCnt="4" custFlipVert="0" custFlipHor="0" custScaleX="8095" custScaleY="25771" custLinFactNeighborX="-22190" custLinFactNeighborY="-37944"/>
      <dgm:spPr/>
    </dgm:pt>
    <dgm:pt modelId="{5CD26CEA-69D6-4F70-917A-4C8CC4E37A00}" type="pres">
      <dgm:prSet presAssocID="{BF90058D-A09D-44CB-B12B-D7C0CEC54780}" presName="txShp" presStyleLbl="node1" presStyleIdx="3" presStyleCnt="4" custLinFactNeighborX="12624" custLinFactNeighborY="-134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D4FA9B-1B45-438C-86D9-9071CE73E932}" srcId="{D0C47E7E-B983-47A1-A9F0-00682E93DBB0}" destId="{BF90058D-A09D-44CB-B12B-D7C0CEC54780}" srcOrd="3" destOrd="0" parTransId="{5D898C5D-318C-4E46-AFBB-5C2A3F5C1176}" sibTransId="{417AFCD4-653F-435E-BCA6-74A8ED9FF4F5}"/>
    <dgm:cxn modelId="{E50B5080-BE41-42BA-9D18-970E7066B615}" type="presOf" srcId="{BF90058D-A09D-44CB-B12B-D7C0CEC54780}" destId="{5CD26CEA-69D6-4F70-917A-4C8CC4E37A00}" srcOrd="0" destOrd="0" presId="urn:microsoft.com/office/officeart/2005/8/layout/vList3"/>
    <dgm:cxn modelId="{F8324342-843E-481A-B060-A43A98C51BE2}" srcId="{D0C47E7E-B983-47A1-A9F0-00682E93DBB0}" destId="{809ADA5C-8049-4170-86B6-98268B064EF9}" srcOrd="0" destOrd="0" parTransId="{14D2D0DF-AE13-42BC-B144-E3CE163251C9}" sibTransId="{29AF3951-015E-404E-B9E0-761E9941FC4C}"/>
    <dgm:cxn modelId="{36F6A679-62EF-4ECB-996F-4BA9D0FAF24E}" srcId="{D0C47E7E-B983-47A1-A9F0-00682E93DBB0}" destId="{45D4C01D-0B34-4A61-BBA6-A914AD20CD9B}" srcOrd="2" destOrd="0" parTransId="{4D348CD0-7D49-45F0-97BF-5777BE780ECA}" sibTransId="{486301F1-1EE0-49DB-9054-F59047E1776D}"/>
    <dgm:cxn modelId="{027101FA-6535-481D-98C0-CAB514833FC7}" type="presOf" srcId="{45D4C01D-0B34-4A61-BBA6-A914AD20CD9B}" destId="{8592492E-BA85-43F3-ABE2-810289495D10}" srcOrd="0" destOrd="0" presId="urn:microsoft.com/office/officeart/2005/8/layout/vList3"/>
    <dgm:cxn modelId="{577B948C-6158-4092-82E7-1D224E50A0A3}" srcId="{D0C47E7E-B983-47A1-A9F0-00682E93DBB0}" destId="{DD17C336-122B-4220-87AE-C9D909B57CAC}" srcOrd="1" destOrd="0" parTransId="{F49A89E3-C46D-4120-B6E9-C3ADC97793F9}" sibTransId="{ADCC0841-4BD1-4154-881C-C78C9F3E0080}"/>
    <dgm:cxn modelId="{CDD60C12-7D72-4967-8019-D257AA572B9A}" type="presOf" srcId="{809ADA5C-8049-4170-86B6-98268B064EF9}" destId="{88002B06-F831-46AD-9D88-105996711A9A}" srcOrd="0" destOrd="0" presId="urn:microsoft.com/office/officeart/2005/8/layout/vList3"/>
    <dgm:cxn modelId="{A1226912-62FF-4E1D-A6E8-536A00EF1D2D}" type="presOf" srcId="{DD17C336-122B-4220-87AE-C9D909B57CAC}" destId="{552A0479-3963-4423-8E05-FBB22CE3D03E}" srcOrd="0" destOrd="0" presId="urn:microsoft.com/office/officeart/2005/8/layout/vList3"/>
    <dgm:cxn modelId="{02135A62-A467-4ED8-ABE9-CB998AF8051A}" type="presOf" srcId="{D0C47E7E-B983-47A1-A9F0-00682E93DBB0}" destId="{C3DC6267-ACDD-4FCE-90C1-FD183D9E589F}" srcOrd="0" destOrd="0" presId="urn:microsoft.com/office/officeart/2005/8/layout/vList3"/>
    <dgm:cxn modelId="{FE521729-F4FA-4C49-9C6C-D5CDF3969AF4}" type="presParOf" srcId="{C3DC6267-ACDD-4FCE-90C1-FD183D9E589F}" destId="{BD5C5B8B-F8BB-452F-AF82-98DB1D85C462}" srcOrd="0" destOrd="0" presId="urn:microsoft.com/office/officeart/2005/8/layout/vList3"/>
    <dgm:cxn modelId="{FF6F55DC-01A3-4EB7-A276-C174F31F97F5}" type="presParOf" srcId="{BD5C5B8B-F8BB-452F-AF82-98DB1D85C462}" destId="{941DE5CA-9B23-485B-8137-D1E317C3AC17}" srcOrd="0" destOrd="0" presId="urn:microsoft.com/office/officeart/2005/8/layout/vList3"/>
    <dgm:cxn modelId="{C0B8FF70-1CD0-413B-92EE-32EA0F00EB08}" type="presParOf" srcId="{BD5C5B8B-F8BB-452F-AF82-98DB1D85C462}" destId="{88002B06-F831-46AD-9D88-105996711A9A}" srcOrd="1" destOrd="0" presId="urn:microsoft.com/office/officeart/2005/8/layout/vList3"/>
    <dgm:cxn modelId="{5E4A461B-5EBF-43EF-970A-BD0637047132}" type="presParOf" srcId="{C3DC6267-ACDD-4FCE-90C1-FD183D9E589F}" destId="{0090A234-4365-4F14-8461-F0D46E777FB3}" srcOrd="1" destOrd="0" presId="urn:microsoft.com/office/officeart/2005/8/layout/vList3"/>
    <dgm:cxn modelId="{EA33A534-1C0F-4454-B2C8-D06D1A6DBE73}" type="presParOf" srcId="{C3DC6267-ACDD-4FCE-90C1-FD183D9E589F}" destId="{39D8E52C-BE56-4191-A26A-0A3EBA363344}" srcOrd="2" destOrd="0" presId="urn:microsoft.com/office/officeart/2005/8/layout/vList3"/>
    <dgm:cxn modelId="{3D89D151-135C-4671-B75D-40BD761BF917}" type="presParOf" srcId="{39D8E52C-BE56-4191-A26A-0A3EBA363344}" destId="{A375FF17-5969-4B0A-8D89-504796275CCB}" srcOrd="0" destOrd="0" presId="urn:microsoft.com/office/officeart/2005/8/layout/vList3"/>
    <dgm:cxn modelId="{F894F6B2-0562-4A27-AFC5-4ECD0322EAF0}" type="presParOf" srcId="{39D8E52C-BE56-4191-A26A-0A3EBA363344}" destId="{552A0479-3963-4423-8E05-FBB22CE3D03E}" srcOrd="1" destOrd="0" presId="urn:microsoft.com/office/officeart/2005/8/layout/vList3"/>
    <dgm:cxn modelId="{140409B5-A3E9-428A-A00A-34B104BEE084}" type="presParOf" srcId="{C3DC6267-ACDD-4FCE-90C1-FD183D9E589F}" destId="{01F2B1AE-BF00-40D8-9D57-4BC47F94101E}" srcOrd="3" destOrd="0" presId="urn:microsoft.com/office/officeart/2005/8/layout/vList3"/>
    <dgm:cxn modelId="{14EBD837-3CE7-4A3A-BF17-14AB5FEA5F84}" type="presParOf" srcId="{C3DC6267-ACDD-4FCE-90C1-FD183D9E589F}" destId="{578E521E-13B6-4559-A8DB-62F1ED11DCCE}" srcOrd="4" destOrd="0" presId="urn:microsoft.com/office/officeart/2005/8/layout/vList3"/>
    <dgm:cxn modelId="{D05374A5-8514-4F2E-A820-462766ECFA47}" type="presParOf" srcId="{578E521E-13B6-4559-A8DB-62F1ED11DCCE}" destId="{5DD98F3D-E280-4CB2-9252-E9D564CEE910}" srcOrd="0" destOrd="0" presId="urn:microsoft.com/office/officeart/2005/8/layout/vList3"/>
    <dgm:cxn modelId="{24F0F505-1C04-4561-B0C8-04ACAAD4FF96}" type="presParOf" srcId="{578E521E-13B6-4559-A8DB-62F1ED11DCCE}" destId="{8592492E-BA85-43F3-ABE2-810289495D10}" srcOrd="1" destOrd="0" presId="urn:microsoft.com/office/officeart/2005/8/layout/vList3"/>
    <dgm:cxn modelId="{8FD228DA-11F2-48D3-8672-4D5B152E7F94}" type="presParOf" srcId="{C3DC6267-ACDD-4FCE-90C1-FD183D9E589F}" destId="{1F0D025B-D884-48B6-85EE-E9E2021B22A3}" srcOrd="5" destOrd="0" presId="urn:microsoft.com/office/officeart/2005/8/layout/vList3"/>
    <dgm:cxn modelId="{C59BD9C8-1AED-40C9-9C7E-66F86B05D490}" type="presParOf" srcId="{C3DC6267-ACDD-4FCE-90C1-FD183D9E589F}" destId="{02348090-7CBE-425E-9B6E-4AA441A73810}" srcOrd="6" destOrd="0" presId="urn:microsoft.com/office/officeart/2005/8/layout/vList3"/>
    <dgm:cxn modelId="{0D621673-75E3-46F7-994E-87B956152808}" type="presParOf" srcId="{02348090-7CBE-425E-9B6E-4AA441A73810}" destId="{B3CACDDA-7352-47F1-BF8B-6AC0E29F22E9}" srcOrd="0" destOrd="0" presId="urn:microsoft.com/office/officeart/2005/8/layout/vList3"/>
    <dgm:cxn modelId="{7D9E7CCB-25CB-4E54-A75C-FE94005E99E2}" type="presParOf" srcId="{02348090-7CBE-425E-9B6E-4AA441A73810}" destId="{5CD26CEA-69D6-4F70-917A-4C8CC4E37A00}" srcOrd="1" destOrd="0" presId="urn:microsoft.com/office/officeart/2005/8/layout/vLis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0.png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img4.hyperinzerce.cz/x-cz/inz/5497/5497776-plastove-sudy-200-l-sroubovaci-viko--2.jpg" TargetMode="External"/><Relationship Id="rId3" Type="http://schemas.openxmlformats.org/officeDocument/2006/relationships/hyperlink" Target="http://t2.gstatic.com/images?q=tbn:ANd9GcT16Edxxgw45StHU84kLqEfXKk1Ih2c--3Ce5tgr7NoKBl0GydK" TargetMode="External"/><Relationship Id="rId7" Type="http://schemas.openxmlformats.org/officeDocument/2006/relationships/hyperlink" Target="http://www.naradi-a1.cz/fotky30899/fotos/d__vyrn_547zimni-napln-do-strikovacu--40.jpg" TargetMode="External"/><Relationship Id="rId2" Type="http://schemas.openxmlformats.org/officeDocument/2006/relationships/hyperlink" Target="http://www.gjs.cz/fyzika/lab_prace/Images/valec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2.gstatic.com/images?q=tbn:ANd9GcTPgEoZTquxXloxX2q76DF-ajijSXq5rJDBjQSJEX2rZ1stdcVC" TargetMode="External"/><Relationship Id="rId5" Type="http://schemas.openxmlformats.org/officeDocument/2006/relationships/hyperlink" Target="http://www.lorealparis.hr/img/l10n/products/305x262/HCa1_1.jpg" TargetMode="External"/><Relationship Id="rId10" Type="http://schemas.openxmlformats.org/officeDocument/2006/relationships/hyperlink" Target="http://www.hrackystrunc.cz/img/p/438-1838-thickbox.jpg" TargetMode="External"/><Relationship Id="rId4" Type="http://schemas.openxmlformats.org/officeDocument/2006/relationships/hyperlink" Target="http://www.studentpoint.cz/data/resized/files/photos/moda-a-design/krasa-a-zdravi/620x306-7cdb-913793-12014654.jpg" TargetMode="External"/><Relationship Id="rId9" Type="http://schemas.openxmlformats.org/officeDocument/2006/relationships/hyperlink" Target="http://www.bspholding.cz/skladany_metr_dreva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koktejly.hustej.net/odmerka.jpg" TargetMode="External"/><Relationship Id="rId3" Type="http://schemas.openxmlformats.org/officeDocument/2006/relationships/hyperlink" Target="http://skolafyziky.weebly.com/uploads/9/9/2/6/9926164/4486354.jpg" TargetMode="External"/><Relationship Id="rId7" Type="http://schemas.openxmlformats.org/officeDocument/2006/relationships/hyperlink" Target="http://img.kasa.cz/k-foto/800/6/7/4/product_895476.jpg" TargetMode="External"/><Relationship Id="rId2" Type="http://schemas.openxmlformats.org/officeDocument/2006/relationships/hyperlink" Target="http://obrazek.pixmac.cz/4/krychlovy-dezert-cuisine-pixmac-obrazek-5557620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0.gstatic.com/images?q=tbn:ANd9GcRmV77m-Lzl37pN9FI94wpJmdsVGWH6eg8rNK1L9HlAjs7nKRnKQQ" TargetMode="External"/><Relationship Id="rId5" Type="http://schemas.openxmlformats.org/officeDocument/2006/relationships/hyperlink" Target="http://files.zakladka-hrou.webnode.cz/200000044-31a25329d3/kanystr-20.jpg" TargetMode="External"/><Relationship Id="rId4" Type="http://schemas.openxmlformats.org/officeDocument/2006/relationships/hyperlink" Target="http://www.thermofisher.cz/img/70737D726F7C-6B5F5A5A5A5A5A5A5A5B5D6D-kadinka-pp-barevna-graduce-25-m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2844" y="3643314"/>
          <a:ext cx="8858312" cy="2714645"/>
        </p:xfrm>
        <a:graphic>
          <a:graphicData uri="http://schemas.openxmlformats.org/drawingml/2006/table">
            <a:tbl>
              <a:tblPr/>
              <a:tblGrid>
                <a:gridCol w="8858312"/>
              </a:tblGrid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900" b="0" dirty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NÁZEV ŠKOLY: Speciální základní škola, Chlumec nad </a:t>
                      </a:r>
                      <a:r>
                        <a:rPr lang="cs-CZ" sz="1900" b="0" dirty="0" smtClean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Cidlinou, </a:t>
                      </a:r>
                      <a:r>
                        <a:rPr lang="cs-CZ" sz="1900" b="0" dirty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900" b="0" dirty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900" b="0" dirty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NÁZEV: </a:t>
                      </a:r>
                      <a:r>
                        <a:rPr lang="cs-CZ" sz="1900" b="0" dirty="0" smtClean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VY_32_INOVACE_42_OBJEM</a:t>
                      </a:r>
                      <a:endParaRPr lang="cs-CZ" sz="1900" b="0" dirty="0">
                        <a:latin typeface="Tahoma" pitchFamily="34" charset="0"/>
                        <a:ea typeface="Times New Roman"/>
                        <a:cs typeface="Tahoma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900" b="0" dirty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TEMA: </a:t>
                      </a:r>
                      <a:r>
                        <a:rPr lang="cs-CZ" sz="1900" b="0" dirty="0" smtClean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FYZIKA</a:t>
                      </a:r>
                      <a:endParaRPr lang="cs-CZ" sz="1900" b="0" dirty="0">
                        <a:latin typeface="Tahoma" pitchFamily="34" charset="0"/>
                        <a:ea typeface="Times New Roman"/>
                        <a:cs typeface="Tahoma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900" b="0" dirty="0">
                          <a:latin typeface="Tahoma" pitchFamily="34" charset="0"/>
                          <a:ea typeface="Times New Roman"/>
                          <a:cs typeface="Tahoma" pitchFamily="34" charset="0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357166"/>
            <a:ext cx="8286808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14678" y="1357298"/>
            <a:ext cx="3245490" cy="1857389"/>
          </a:xfrm>
        </p:spPr>
        <p:txBody>
          <a:bodyPr anchor="ctr">
            <a:normAutofit/>
          </a:bodyPr>
          <a:lstStyle/>
          <a:p>
            <a:r>
              <a:rPr lang="cs-CZ" sz="7200" dirty="0" smtClean="0">
                <a:latin typeface="Algerian" pitchFamily="82" charset="0"/>
              </a:rPr>
              <a:t>OBJEM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6072206"/>
            <a:ext cx="8458200" cy="571504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Seznámení s jednotkami objemu, převodem jednotek, měřením objemu.</a:t>
            </a:r>
            <a:endParaRPr lang="cs-CZ" b="1" dirty="0"/>
          </a:p>
        </p:txBody>
      </p:sp>
      <p:pic>
        <p:nvPicPr>
          <p:cNvPr id="5126" name="Picture 6" descr="http://www.komoditniservis.cz/produkt/file/1351/images/135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3214686"/>
            <a:ext cx="2947981" cy="2788631"/>
          </a:xfrm>
          <a:prstGeom prst="rect">
            <a:avLst/>
          </a:prstGeom>
          <a:noFill/>
        </p:spPr>
      </p:pic>
      <p:pic>
        <p:nvPicPr>
          <p:cNvPr id="10242" name="Picture 2" descr="http://www.lorealparis.hr/img/l10n/products/305x262/HCa1_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500042"/>
            <a:ext cx="2993851" cy="2571768"/>
          </a:xfrm>
          <a:prstGeom prst="rect">
            <a:avLst/>
          </a:prstGeom>
          <a:noFill/>
        </p:spPr>
      </p:pic>
      <p:pic>
        <p:nvPicPr>
          <p:cNvPr id="10244" name="Picture 4" descr="http://www.naradi-a1.cz/fotky30899/fotos/d__vyrn_547zimni-napln-do-strikovacu--4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428604"/>
            <a:ext cx="2286016" cy="34290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6368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5714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4937141"/>
          </a:xfrm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latin typeface="Tahoma" pitchFamily="34" charset="0"/>
                <a:cs typeface="Tahoma" pitchFamily="34" charset="0"/>
              </a:rPr>
              <a:t>Objem těles se měří odměrnými nádobami nebo odměrnými válci.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/>
            </a:r>
            <a:br>
              <a:rPr lang="cs-CZ" dirty="0" smtClean="0">
                <a:latin typeface="Tahoma" pitchFamily="34" charset="0"/>
                <a:cs typeface="Tahoma" pitchFamily="34" charset="0"/>
              </a:rPr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370945"/>
            <a:ext cx="1857388" cy="4216773"/>
          </a:xfrm>
          <a:prstGeom prst="rect">
            <a:avLst/>
          </a:prstGeom>
          <a:noFill/>
        </p:spPr>
      </p:pic>
      <p:pic>
        <p:nvPicPr>
          <p:cNvPr id="36866" name="Picture 2" descr="http://www.thermofisher.cz/img/70737D726F7C-6B5F5A5A5A5A5A5A5A5B5D6D-kadinka-pp-barevna-graduce-25-m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857496"/>
            <a:ext cx="2756003" cy="3611315"/>
          </a:xfrm>
          <a:prstGeom prst="rect">
            <a:avLst/>
          </a:prstGeom>
          <a:noFill/>
        </p:spPr>
      </p:pic>
      <p:pic>
        <p:nvPicPr>
          <p:cNvPr id="36868" name="Picture 4" descr="http://files.zakladka-hrou.webnode.cz/200000044-31a25329d3/kanystr-2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2786058"/>
            <a:ext cx="2786082" cy="36464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3578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ahoma" pitchFamily="34" charset="0"/>
                <a:cs typeface="Tahoma" pitchFamily="34" charset="0"/>
              </a:rPr>
              <a:t>Objem pevných těles pravidelného tvaru se dá vypočítat pomocí vzorců.</a:t>
            </a:r>
          </a:p>
          <a:p>
            <a:pPr>
              <a:buFont typeface="Wingdings" pitchFamily="2" charset="2"/>
              <a:buChar char="Ø"/>
            </a:pPr>
            <a:endParaRPr lang="cs-CZ" sz="3600" dirty="0" smtClean="0">
              <a:latin typeface="Tahoma" pitchFamily="34" charset="0"/>
              <a:cs typeface="Tahom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ahoma" pitchFamily="34" charset="0"/>
                <a:cs typeface="Tahoma" pitchFamily="34" charset="0"/>
              </a:rPr>
              <a:t>Objem značíme písmenem </a:t>
            </a:r>
            <a:r>
              <a:rPr lang="cs-CZ" sz="3600" b="1" dirty="0" smtClean="0">
                <a:latin typeface="Tahoma" pitchFamily="34" charset="0"/>
                <a:cs typeface="Tahoma" pitchFamily="34" charset="0"/>
              </a:rPr>
              <a:t>V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endParaRPr lang="cs-CZ" sz="3600" dirty="0" smtClean="0">
              <a:latin typeface="Tahoma" pitchFamily="34" charset="0"/>
              <a:cs typeface="Tahom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ahoma" pitchFamily="34" charset="0"/>
                <a:cs typeface="Tahoma" pitchFamily="34" charset="0"/>
              </a:rPr>
              <a:t>Jednotkou objemu je krychlový metr – </a:t>
            </a:r>
            <a:r>
              <a:rPr lang="cs-CZ" sz="3600" b="1" dirty="0" smtClean="0">
                <a:latin typeface="Tahoma" pitchFamily="34" charset="0"/>
                <a:cs typeface="Tahoma" pitchFamily="34" charset="0"/>
              </a:rPr>
              <a:t>m</a:t>
            </a:r>
            <a:r>
              <a:rPr lang="cs-CZ" sz="3600" b="1" baseline="30000" dirty="0" smtClean="0">
                <a:latin typeface="Tahoma" pitchFamily="34" charset="0"/>
                <a:cs typeface="Tahoma" pitchFamily="34" charset="0"/>
              </a:rPr>
              <a:t>3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8581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latin typeface="Algerian" pitchFamily="82" charset="0"/>
              </a:rPr>
              <a:t>Další jednotky objemu</a:t>
            </a:r>
            <a:endParaRPr lang="cs-CZ" sz="4000" b="1" dirty="0">
              <a:latin typeface="Algerian" pitchFamily="8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143000"/>
          <a:ext cx="868680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14282" y="3500438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ahoma" pitchFamily="34" charset="0"/>
                <a:cs typeface="Tahoma" pitchFamily="34" charset="0"/>
              </a:rPr>
              <a:t>Pro kapaliny</a:t>
            </a:r>
            <a:endParaRPr lang="cs-CZ" sz="3200" b="1" dirty="0"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69BE09-CB7E-4DD2-803C-38D035AD64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graphicEl>
                                              <a:dgm id="{3E69BE09-CB7E-4DD2-803C-38D035AD64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graphicEl>
                                              <a:dgm id="{3E69BE09-CB7E-4DD2-803C-38D035AD64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graphicEl>
                                              <a:dgm id="{3E69BE09-CB7E-4DD2-803C-38D035AD64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graphicEl>
                                              <a:dgm id="{3E69BE09-CB7E-4DD2-803C-38D035AD64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D8FE9F-8ECD-48CA-86A4-5696128A7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graphicEl>
                                              <a:dgm id="{CED8FE9F-8ECD-48CA-86A4-5696128A7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graphicEl>
                                              <a:dgm id="{CED8FE9F-8ECD-48CA-86A4-5696128A7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graphicEl>
                                              <a:dgm id="{CED8FE9F-8ECD-48CA-86A4-5696128A7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graphicEl>
                                              <a:dgm id="{CED8FE9F-8ECD-48CA-86A4-5696128A7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426FB1-1D52-4146-A965-A5D50C3870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graphicEl>
                                              <a:dgm id="{23426FB1-1D52-4146-A965-A5D50C3870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graphicEl>
                                              <a:dgm id="{23426FB1-1D52-4146-A965-A5D50C3870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graphicEl>
                                              <a:dgm id="{23426FB1-1D52-4146-A965-A5D50C3870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graphicEl>
                                              <a:dgm id="{23426FB1-1D52-4146-A965-A5D50C3870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38357C-A59D-404A-91C2-3574A95032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graphicEl>
                                              <a:dgm id="{DA38357C-A59D-404A-91C2-3574A95032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graphicEl>
                                              <a:dgm id="{DA38357C-A59D-404A-91C2-3574A95032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graphicEl>
                                              <a:dgm id="{DA38357C-A59D-404A-91C2-3574A95032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graphicEl>
                                              <a:dgm id="{DA38357C-A59D-404A-91C2-3574A95032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C157B4-C989-4649-BAA0-B0E39154A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graphicEl>
                                              <a:dgm id="{D6C157B4-C989-4649-BAA0-B0E39154A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graphicEl>
                                              <a:dgm id="{D6C157B4-C989-4649-BAA0-B0E39154A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graphicEl>
                                              <a:dgm id="{D6C157B4-C989-4649-BAA0-B0E39154A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graphicEl>
                                              <a:dgm id="{D6C157B4-C989-4649-BAA0-B0E39154A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B85702-5B34-49E0-9C29-AE8FFDAC5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graphicEl>
                                              <a:dgm id="{E8B85702-5B34-49E0-9C29-AE8FFDAC5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graphicEl>
                                              <a:dgm id="{E8B85702-5B34-49E0-9C29-AE8FFDAC5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graphicEl>
                                              <a:dgm id="{E8B85702-5B34-49E0-9C29-AE8FFDAC5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graphicEl>
                                              <a:dgm id="{E8B85702-5B34-49E0-9C29-AE8FFDAC5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9A8B0D-9E72-48E5-8BD6-988876AD36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graphicEl>
                                              <a:dgm id="{109A8B0D-9E72-48E5-8BD6-988876AD36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graphicEl>
                                              <a:dgm id="{109A8B0D-9E72-48E5-8BD6-988876AD36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graphicEl>
                                              <a:dgm id="{109A8B0D-9E72-48E5-8BD6-988876AD36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>
                                            <p:graphicEl>
                                              <a:dgm id="{109A8B0D-9E72-48E5-8BD6-988876AD36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5D7340-D2E9-4FE8-81C0-5A4E79AD53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">
                                            <p:graphicEl>
                                              <a:dgm id="{E95D7340-D2E9-4FE8-81C0-5A4E79AD53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">
                                            <p:graphicEl>
                                              <a:dgm id="{E95D7340-D2E9-4FE8-81C0-5A4E79AD53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graphicEl>
                                              <a:dgm id="{E95D7340-D2E9-4FE8-81C0-5A4E79AD53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>
                                            <p:graphicEl>
                                              <a:dgm id="{E95D7340-D2E9-4FE8-81C0-5A4E79AD53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37B065-60C7-4AD5-9D77-39423CC8A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4">
                                            <p:graphicEl>
                                              <a:dgm id="{D537B065-60C7-4AD5-9D77-39423CC8A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4">
                                            <p:graphicEl>
                                              <a:dgm id="{D537B065-60C7-4AD5-9D77-39423CC8A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graphicEl>
                                              <a:dgm id="{D537B065-60C7-4AD5-9D77-39423CC8A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">
                                            <p:graphicEl>
                                              <a:dgm id="{D537B065-60C7-4AD5-9D77-39423CC8A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C90927-97C7-4924-A469-AC3BA45B1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4">
                                            <p:graphicEl>
                                              <a:dgm id="{69C90927-97C7-4924-A469-AC3BA45B1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">
                                            <p:graphicEl>
                                              <a:dgm id="{69C90927-97C7-4924-A469-AC3BA45B1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">
                                            <p:graphicEl>
                                              <a:dgm id="{69C90927-97C7-4924-A469-AC3BA45B1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>
                                            <p:graphicEl>
                                              <a:dgm id="{69C90927-97C7-4924-A469-AC3BA45B1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928694"/>
          </a:xfrm>
        </p:spPr>
        <p:txBody>
          <a:bodyPr/>
          <a:lstStyle/>
          <a:p>
            <a:pPr algn="ctr"/>
            <a:r>
              <a:rPr lang="cs-CZ" b="1" dirty="0" smtClean="0">
                <a:latin typeface="Algerian" pitchFamily="82" charset="0"/>
              </a:rPr>
              <a:t>Další </a:t>
            </a:r>
            <a:r>
              <a:rPr lang="cs-CZ" sz="4000" b="1" dirty="0" smtClean="0">
                <a:latin typeface="Algerian" pitchFamily="82" charset="0"/>
              </a:rPr>
              <a:t>jednotky</a:t>
            </a:r>
            <a:r>
              <a:rPr lang="cs-CZ" b="1" dirty="0" smtClean="0">
                <a:latin typeface="Algerian" pitchFamily="82" charset="0"/>
              </a:rPr>
              <a:t> objemu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214438"/>
          <a:ext cx="8686800" cy="5357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2844" y="3429000"/>
            <a:ext cx="150019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ahoma" pitchFamily="34" charset="0"/>
                <a:cs typeface="Tahoma" pitchFamily="34" charset="0"/>
              </a:rPr>
              <a:t>Pro pevné látky</a:t>
            </a:r>
            <a:endParaRPr lang="cs-CZ" sz="3200" b="1" dirty="0"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1DE5CA-9B23-485B-8137-D1E317C3A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graphicEl>
                                              <a:dgm id="{941DE5CA-9B23-485B-8137-D1E317C3A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graphicEl>
                                              <a:dgm id="{941DE5CA-9B23-485B-8137-D1E317C3A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graphicEl>
                                              <a:dgm id="{941DE5CA-9B23-485B-8137-D1E317C3A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graphicEl>
                                              <a:dgm id="{941DE5CA-9B23-485B-8137-D1E317C3A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002B06-F831-46AD-9D88-105996711A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graphicEl>
                                              <a:dgm id="{88002B06-F831-46AD-9D88-105996711A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graphicEl>
                                              <a:dgm id="{88002B06-F831-46AD-9D88-105996711A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graphicEl>
                                              <a:dgm id="{88002B06-F831-46AD-9D88-105996711A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graphicEl>
                                              <a:dgm id="{88002B06-F831-46AD-9D88-105996711A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75FF17-5969-4B0A-8D89-504796275C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graphicEl>
                                              <a:dgm id="{A375FF17-5969-4B0A-8D89-504796275C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graphicEl>
                                              <a:dgm id="{A375FF17-5969-4B0A-8D89-504796275C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graphicEl>
                                              <a:dgm id="{A375FF17-5969-4B0A-8D89-504796275C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graphicEl>
                                              <a:dgm id="{A375FF17-5969-4B0A-8D89-504796275C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52A0479-3963-4423-8E05-FBB22CE3D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graphicEl>
                                              <a:dgm id="{552A0479-3963-4423-8E05-FBB22CE3D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graphicEl>
                                              <a:dgm id="{552A0479-3963-4423-8E05-FBB22CE3D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graphicEl>
                                              <a:dgm id="{552A0479-3963-4423-8E05-FBB22CE3D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graphicEl>
                                              <a:dgm id="{552A0479-3963-4423-8E05-FBB22CE3D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D98F3D-E280-4CB2-9252-E9D564CEE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graphicEl>
                                              <a:dgm id="{5DD98F3D-E280-4CB2-9252-E9D564CEE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graphicEl>
                                              <a:dgm id="{5DD98F3D-E280-4CB2-9252-E9D564CEE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graphicEl>
                                              <a:dgm id="{5DD98F3D-E280-4CB2-9252-E9D564CEE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graphicEl>
                                              <a:dgm id="{5DD98F3D-E280-4CB2-9252-E9D564CEE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2492E-BA85-43F3-ABE2-810289495D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graphicEl>
                                              <a:dgm id="{8592492E-BA85-43F3-ABE2-810289495D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graphicEl>
                                              <a:dgm id="{8592492E-BA85-43F3-ABE2-810289495D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graphicEl>
                                              <a:dgm id="{8592492E-BA85-43F3-ABE2-810289495D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graphicEl>
                                              <a:dgm id="{8592492E-BA85-43F3-ABE2-810289495D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CACDDA-7352-47F1-BF8B-6AC0E29F2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graphicEl>
                                              <a:dgm id="{B3CACDDA-7352-47F1-BF8B-6AC0E29F2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graphicEl>
                                              <a:dgm id="{B3CACDDA-7352-47F1-BF8B-6AC0E29F2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graphicEl>
                                              <a:dgm id="{B3CACDDA-7352-47F1-BF8B-6AC0E29F2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>
                                            <p:graphicEl>
                                              <a:dgm id="{B3CACDDA-7352-47F1-BF8B-6AC0E29F2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D26CEA-69D6-4F70-917A-4C8CC4E37A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">
                                            <p:graphicEl>
                                              <a:dgm id="{5CD26CEA-69D6-4F70-917A-4C8CC4E37A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">
                                            <p:graphicEl>
                                              <a:dgm id="{5CD26CEA-69D6-4F70-917A-4C8CC4E37A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graphicEl>
                                              <a:dgm id="{5CD26CEA-69D6-4F70-917A-4C8CC4E37A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>
                                            <p:graphicEl>
                                              <a:dgm id="{5CD26CEA-69D6-4F70-917A-4C8CC4E37A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8914" name="Picture 2" descr="http://skolafyziky.weebly.com/uploads/9/9/2/6/9926164/448635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357166"/>
            <a:ext cx="8460698" cy="61937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715436" cy="740030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Algerian" pitchFamily="82" charset="0"/>
              </a:rPr>
              <a:t>Doplňte značky jednotek objemu</a:t>
            </a:r>
            <a:endParaRPr lang="cs-CZ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5114932" cy="535785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/>
              <a:t>krychlový metr</a:t>
            </a:r>
          </a:p>
          <a:p>
            <a:r>
              <a:rPr lang="cs-CZ" b="1" dirty="0" smtClean="0"/>
              <a:t>krychlový decimetr</a:t>
            </a:r>
          </a:p>
          <a:p>
            <a:r>
              <a:rPr lang="cs-CZ" b="1" dirty="0" smtClean="0"/>
              <a:t>krychlový centimetr</a:t>
            </a:r>
          </a:p>
          <a:p>
            <a:r>
              <a:rPr lang="cs-CZ" b="1" dirty="0" smtClean="0"/>
              <a:t>hektolitr</a:t>
            </a:r>
          </a:p>
          <a:p>
            <a:r>
              <a:rPr lang="cs-CZ" b="1" dirty="0" smtClean="0"/>
              <a:t>litr</a:t>
            </a:r>
          </a:p>
          <a:p>
            <a:r>
              <a:rPr lang="cs-CZ" b="1" dirty="0" smtClean="0"/>
              <a:t>decilitr</a:t>
            </a:r>
          </a:p>
          <a:p>
            <a:r>
              <a:rPr lang="cs-CZ" b="1" dirty="0" smtClean="0"/>
              <a:t>mililitr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00760" y="1600200"/>
            <a:ext cx="142876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Font typeface="Arial" pitchFamily="34" charset="0"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dm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Font typeface="Arial" pitchFamily="34" charset="0"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cm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Font typeface="Arial" pitchFamily="34" charset="0"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hl</a:t>
            </a:r>
          </a:p>
          <a:p>
            <a:pPr marL="0" indent="0">
              <a:buFont typeface="Arial" pitchFamily="34" charset="0"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l	</a:t>
            </a:r>
          </a:p>
          <a:p>
            <a:pPr marL="0" indent="0">
              <a:buFont typeface="Arial" pitchFamily="34" charset="0"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dl	</a:t>
            </a:r>
          </a:p>
          <a:p>
            <a:pPr marL="0" indent="0">
              <a:buFont typeface="Arial" pitchFamily="34" charset="0"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ml	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90221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2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85818"/>
          </a:xfrm>
        </p:spPr>
        <p:txBody>
          <a:bodyPr/>
          <a:lstStyle/>
          <a:p>
            <a:pPr algn="ctr"/>
            <a:r>
              <a:rPr lang="cs-CZ" b="1" dirty="0" smtClean="0">
                <a:latin typeface="Algerian" pitchFamily="82" charset="0"/>
              </a:rPr>
              <a:t>Doplňte tabulku</a:t>
            </a:r>
            <a:endParaRPr lang="cs-CZ" b="1" dirty="0">
              <a:latin typeface="Algerian" pitchFamily="8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803567256"/>
              </p:ext>
            </p:extLst>
          </p:nvPr>
        </p:nvGraphicFramePr>
        <p:xfrm>
          <a:off x="1" y="1357298"/>
          <a:ext cx="9143999" cy="45005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69"/>
                <a:gridCol w="2214578"/>
                <a:gridCol w="2214578"/>
                <a:gridCol w="2643174"/>
              </a:tblGrid>
              <a:tr h="109609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1 </a:t>
                      </a:r>
                      <a:r>
                        <a:rPr lang="cs-CZ" sz="2800" dirty="0" err="1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hl</a:t>
                      </a:r>
                      <a:endParaRPr lang="cs-CZ" sz="2800" dirty="0" smtClean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=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	     l</a:t>
                      </a:r>
                      <a:endParaRPr lang="cs-CZ" sz="2800" baseline="300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1 m</a:t>
                      </a:r>
                      <a:r>
                        <a:rPr lang="cs-CZ" sz="28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800" baseline="300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=          dm</a:t>
                      </a:r>
                      <a:r>
                        <a:rPr kumimoji="0" lang="cs-CZ" sz="2800" b="1" kern="12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  <a:ea typeface="+mn-ea"/>
                          <a:cs typeface="+mn-cs"/>
                        </a:rPr>
                        <a:t>3</a:t>
                      </a:r>
                      <a:endParaRPr kumimoji="0" lang="cs-CZ" sz="2800" b="1" kern="1200" baseline="30000" dirty="0">
                        <a:solidFill>
                          <a:schemeClr val="tx1"/>
                        </a:solidFill>
                        <a:latin typeface="Arial Black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09609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 Black" pitchFamily="34" charset="0"/>
                        </a:rPr>
                        <a:t>1000 ml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=	     l</a:t>
                      </a:r>
                      <a:endParaRPr lang="cs-CZ" sz="2800" baseline="30000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 Black" pitchFamily="34" charset="0"/>
                        </a:rPr>
                        <a:t>1000</a:t>
                      </a:r>
                      <a:r>
                        <a:rPr lang="cs-CZ" sz="2800" baseline="0" dirty="0" smtClean="0">
                          <a:latin typeface="Arial Black" pitchFamily="34" charset="0"/>
                        </a:rPr>
                        <a:t> mm</a:t>
                      </a:r>
                      <a:r>
                        <a:rPr kumimoji="0" lang="cs-CZ" sz="2800" b="1" kern="12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  <a:ea typeface="+mn-ea"/>
                          <a:cs typeface="+mn-cs"/>
                        </a:rPr>
                        <a:t>3</a:t>
                      </a:r>
                      <a:endParaRPr kumimoji="0" lang="cs-CZ" sz="2800" b="1" kern="1200" baseline="30000" dirty="0">
                        <a:solidFill>
                          <a:schemeClr val="tx1"/>
                        </a:solidFill>
                        <a:latin typeface="Arial Black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=          cm</a:t>
                      </a:r>
                      <a:r>
                        <a:rPr kumimoji="0" lang="cs-CZ" sz="2800" b="1" kern="12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  <a:ea typeface="+mn-ea"/>
                          <a:cs typeface="+mn-cs"/>
                        </a:rPr>
                        <a:t>3</a:t>
                      </a:r>
                      <a:endParaRPr kumimoji="0" lang="cs-CZ" sz="2800" b="1" kern="1200" baseline="30000" dirty="0">
                        <a:solidFill>
                          <a:schemeClr val="tx1"/>
                        </a:solidFill>
                        <a:latin typeface="Arial Black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09609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800" baseline="0" dirty="0" smtClean="0">
                          <a:latin typeface="Arial Black" pitchFamily="34" charset="0"/>
                        </a:rPr>
                        <a:t> </a:t>
                      </a:r>
                      <a:r>
                        <a:rPr lang="cs-CZ" sz="2800" dirty="0" smtClean="0">
                          <a:latin typeface="Arial Black" pitchFamily="34" charset="0"/>
                        </a:rPr>
                        <a:t>l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=	     dl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 Black" pitchFamily="34" charset="0"/>
                        </a:rPr>
                        <a:t>1 dm</a:t>
                      </a:r>
                      <a:r>
                        <a:rPr kumimoji="0" lang="cs-CZ" sz="2800" b="1" kern="12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  <a:ea typeface="+mn-ea"/>
                          <a:cs typeface="+mn-cs"/>
                        </a:rPr>
                        <a:t>3</a:t>
                      </a:r>
                      <a:endParaRPr kumimoji="0" lang="cs-CZ" sz="2800" b="1" kern="1200" baseline="30000" dirty="0">
                        <a:solidFill>
                          <a:schemeClr val="tx1"/>
                        </a:solidFill>
                        <a:latin typeface="Arial Black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=          cm</a:t>
                      </a:r>
                      <a:r>
                        <a:rPr kumimoji="0" lang="cs-CZ" sz="2800" b="1" kern="12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  <a:ea typeface="+mn-ea"/>
                          <a:cs typeface="+mn-cs"/>
                        </a:rPr>
                        <a:t>3</a:t>
                      </a:r>
                      <a:endParaRPr kumimoji="0" lang="cs-CZ" sz="2800" b="1" kern="1200" baseline="30000" dirty="0">
                        <a:solidFill>
                          <a:schemeClr val="tx1"/>
                        </a:solidFill>
                        <a:latin typeface="Arial Black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21232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 Black" pitchFamily="34" charset="0"/>
                        </a:rPr>
                        <a:t>1dl</a:t>
                      </a:r>
                      <a:endParaRPr lang="cs-CZ" sz="2800" baseline="30000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=          ml</a:t>
                      </a:r>
                      <a:endParaRPr lang="cs-CZ" sz="2800" baseline="30000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 Black" pitchFamily="34" charset="0"/>
                        </a:rPr>
                        <a:t>1000 dm</a:t>
                      </a:r>
                      <a:r>
                        <a:rPr kumimoji="0" lang="cs-CZ" sz="2800" b="1" kern="12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=	</a:t>
                      </a:r>
                      <a:r>
                        <a:rPr lang="cs-CZ" sz="2800" baseline="0" dirty="0" smtClean="0">
                          <a:latin typeface="Arial Black" pitchFamily="34" charset="0"/>
                        </a:rPr>
                        <a:t>     m</a:t>
                      </a:r>
                      <a:r>
                        <a:rPr kumimoji="0" lang="cs-CZ" sz="2800" b="1" kern="12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643174" y="1643050"/>
            <a:ext cx="845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0000FF"/>
                </a:solidFill>
              </a:rPr>
              <a:t>100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1802" y="271462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1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43174" y="3786190"/>
            <a:ext cx="937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0000FF"/>
                </a:solidFill>
              </a:rPr>
              <a:t>10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28860" y="5000636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0000FF"/>
                </a:solidFill>
              </a:rPr>
              <a:t>100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00892" y="1643050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1000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58082" y="2714620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1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0892" y="3857628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1000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86644" y="5000636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1</a:t>
            </a:r>
            <a:endParaRPr lang="cs-CZ" sz="28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517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42852"/>
            <a:ext cx="8686800" cy="107157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Algerian" pitchFamily="82" charset="0"/>
              </a:rPr>
              <a:t>Doplňte název tohoto měřidla</a:t>
            </a:r>
            <a:endParaRPr lang="cs-CZ" sz="4000" b="1" dirty="0">
              <a:latin typeface="Algerian" pitchFamily="8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="" xmlns:p14="http://schemas.microsoft.com/office/powerpoint/2010/main" val="2511842001"/>
              </p:ext>
            </p:extLst>
          </p:nvPr>
        </p:nvGraphicFramePr>
        <p:xfrm>
          <a:off x="1214414" y="1216825"/>
          <a:ext cx="2357454" cy="5352058"/>
        </p:xfrm>
        <a:graphic>
          <a:graphicData uri="http://schemas.openxmlformats.org/presentationml/2006/ole">
            <p:oleObj spid="_x0000_s1098" name="Rastrový obrázek" r:id="rId3" imgW="1409897" imgH="3200000" progId="PBrush">
              <p:embed/>
            </p:oleObj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364502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3428092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odměrný válec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308948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1498" y="0"/>
            <a:ext cx="8229600" cy="121442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latin typeface="Algerian" pitchFamily="82" charset="0"/>
              </a:rPr>
              <a:t>Napište objem vody</a:t>
            </a:r>
            <a:endParaRPr lang="cs-CZ" sz="4000" b="1" dirty="0">
              <a:latin typeface="Algerian" pitchFamily="82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736559228"/>
              </p:ext>
            </p:extLst>
          </p:nvPr>
        </p:nvGraphicFramePr>
        <p:xfrm>
          <a:off x="1346200" y="2411413"/>
          <a:ext cx="1409700" cy="3200400"/>
        </p:xfrm>
        <a:graphic>
          <a:graphicData uri="http://schemas.openxmlformats.org/presentationml/2006/ole">
            <p:oleObj spid="_x0000_s2251" name="Rastrový obrázek" r:id="rId3" imgW="1409897" imgH="3200000" progId="PBrush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1619672" y="4013506"/>
            <a:ext cx="864096" cy="1359710"/>
          </a:xfrm>
          <a:prstGeom prst="rect">
            <a:avLst/>
          </a:prstGeom>
          <a:solidFill>
            <a:srgbClr val="00B0F0">
              <a:alpha val="25000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7" name="Objekt 6"/>
          <p:cNvGraphicFramePr>
            <a:graphicFrameLocks noGrp="1" noChangeAspect="1"/>
          </p:cNvGraphicFramePr>
          <p:nvPr>
            <p:extLst>
              <p:ext uri="{D42A27DB-BD31-4B8C-83A1-F6EECF244321}">
                <p14:modId xmlns="" xmlns:p14="http://schemas.microsoft.com/office/powerpoint/2010/main" val="3546853201"/>
              </p:ext>
            </p:extLst>
          </p:nvPr>
        </p:nvGraphicFramePr>
        <p:xfrm>
          <a:off x="3923928" y="2404864"/>
          <a:ext cx="1409700" cy="3200400"/>
        </p:xfrm>
        <a:graphic>
          <a:graphicData uri="http://schemas.openxmlformats.org/presentationml/2006/ole">
            <p:oleObj spid="_x0000_s2252" name="Rastrový obrázek" r:id="rId4" imgW="1409897" imgH="3200000" progId="PBrush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Grp="1" noChangeAspect="1"/>
          </p:cNvGraphicFramePr>
          <p:nvPr>
            <p:extLst>
              <p:ext uri="{D42A27DB-BD31-4B8C-83A1-F6EECF244321}">
                <p14:modId xmlns="" xmlns:p14="http://schemas.microsoft.com/office/powerpoint/2010/main" val="2687710238"/>
              </p:ext>
            </p:extLst>
          </p:nvPr>
        </p:nvGraphicFramePr>
        <p:xfrm>
          <a:off x="6516216" y="2420888"/>
          <a:ext cx="1409700" cy="3200400"/>
        </p:xfrm>
        <a:graphic>
          <a:graphicData uri="http://schemas.openxmlformats.org/presentationml/2006/ole">
            <p:oleObj spid="_x0000_s2253" name="Rastrový obrázek" r:id="rId5" imgW="1409897" imgH="3200000" progId="PBrush">
              <p:embed/>
            </p:oleObj>
          </a:graphicData>
        </a:graphic>
      </p:graphicFrame>
      <p:cxnSp>
        <p:nvCxnSpPr>
          <p:cNvPr id="10" name="Přímá spojnice 9"/>
          <p:cNvCxnSpPr/>
          <p:nvPr/>
        </p:nvCxnSpPr>
        <p:spPr>
          <a:xfrm>
            <a:off x="835878" y="5589240"/>
            <a:ext cx="7560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175956" y="3717032"/>
            <a:ext cx="864096" cy="1656184"/>
          </a:xfrm>
          <a:prstGeom prst="rect">
            <a:avLst/>
          </a:prstGeom>
          <a:solidFill>
            <a:srgbClr val="00B0F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73805" y="3310862"/>
            <a:ext cx="864096" cy="2070980"/>
          </a:xfrm>
          <a:prstGeom prst="rect">
            <a:avLst/>
          </a:prstGeom>
          <a:solidFill>
            <a:srgbClr val="00B0F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123" name="Picture 7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901" y="1484784"/>
            <a:ext cx="885825" cy="88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285852" y="5929330"/>
            <a:ext cx="7215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b="1" dirty="0" smtClean="0"/>
              <a:t>50ml		              60ml		            75ml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215377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25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0010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latin typeface="Algerian" pitchFamily="82" charset="0"/>
              </a:rPr>
              <a:t>Určete objem válečku</a:t>
            </a:r>
            <a:endParaRPr lang="cs-CZ" sz="4000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686800" cy="4525963"/>
          </a:xfrm>
        </p:spPr>
        <p:txBody>
          <a:bodyPr/>
          <a:lstStyle/>
          <a:p>
            <a:endParaRPr lang="cs-CZ" dirty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Grp="1" noChangeAspect="1"/>
          </p:cNvGraphicFramePr>
          <p:nvPr>
            <p:extLst>
              <p:ext uri="{D42A27DB-BD31-4B8C-83A1-F6EECF244321}">
                <p14:modId xmlns="" xmlns:p14="http://schemas.microsoft.com/office/powerpoint/2010/main" val="1619765506"/>
              </p:ext>
            </p:extLst>
          </p:nvPr>
        </p:nvGraphicFramePr>
        <p:xfrm>
          <a:off x="1000100" y="1214421"/>
          <a:ext cx="2384958" cy="5414499"/>
        </p:xfrm>
        <a:graphic>
          <a:graphicData uri="http://schemas.openxmlformats.org/presentationml/2006/ole">
            <p:oleObj spid="_x0000_s3145" name="Rastrový obrázek" r:id="rId3" imgW="1409897" imgH="3200000" progId="PBrush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Grp="1" noChangeAspect="1"/>
          </p:cNvGraphicFramePr>
          <p:nvPr>
            <p:extLst>
              <p:ext uri="{D42A27DB-BD31-4B8C-83A1-F6EECF244321}">
                <p14:modId xmlns="" xmlns:p14="http://schemas.microsoft.com/office/powerpoint/2010/main" val="1121086811"/>
              </p:ext>
            </p:extLst>
          </p:nvPr>
        </p:nvGraphicFramePr>
        <p:xfrm>
          <a:off x="5715008" y="1285860"/>
          <a:ext cx="2295314" cy="5250014"/>
        </p:xfrm>
        <a:graphic>
          <a:graphicData uri="http://schemas.openxmlformats.org/presentationml/2006/ole">
            <p:oleObj spid="_x0000_s3146" name="Rastrový obrázek" r:id="rId4" imgW="1409897" imgH="3200000" progId="PBrush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1428728" y="4357694"/>
            <a:ext cx="1428760" cy="1857388"/>
          </a:xfrm>
          <a:prstGeom prst="rect">
            <a:avLst/>
          </a:prstGeom>
          <a:solidFill>
            <a:srgbClr val="00B0F0">
              <a:alpha val="25000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43636" y="4357694"/>
            <a:ext cx="1357322" cy="1785950"/>
          </a:xfrm>
          <a:prstGeom prst="rect">
            <a:avLst/>
          </a:prstGeom>
          <a:solidFill>
            <a:srgbClr val="00B0F0">
              <a:alpha val="25000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Plechovka 7"/>
          <p:cNvSpPr/>
          <p:nvPr/>
        </p:nvSpPr>
        <p:spPr>
          <a:xfrm>
            <a:off x="6572264" y="4929198"/>
            <a:ext cx="642942" cy="122071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43636" y="3214686"/>
            <a:ext cx="1403626" cy="1143007"/>
          </a:xfrm>
          <a:prstGeom prst="rect">
            <a:avLst/>
          </a:prstGeom>
          <a:solidFill>
            <a:srgbClr val="00B0F0">
              <a:alpha val="25000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43306" y="478632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4500570"/>
            <a:ext cx="1285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 ml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2302602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92867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>
                <a:latin typeface="Algerian" pitchFamily="82" charset="0"/>
              </a:rPr>
              <a:t>Použité </a:t>
            </a:r>
            <a:r>
              <a:rPr lang="cs-CZ" sz="4000" b="1" dirty="0" smtClean="0">
                <a:latin typeface="Algerian" pitchFamily="82" charset="0"/>
              </a:rPr>
              <a:t>Zdroje</a:t>
            </a:r>
            <a:endParaRPr lang="cs-CZ" sz="4000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00108"/>
            <a:ext cx="8686800" cy="571504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cs-CZ" sz="2000" dirty="0"/>
          </a:p>
          <a:p>
            <a:pPr>
              <a:lnSpc>
                <a:spcPct val="80000"/>
              </a:lnSpc>
            </a:pPr>
            <a:r>
              <a:rPr lang="cs-CZ" sz="2200" dirty="0" smtClean="0">
                <a:latin typeface="Arial" pitchFamily="34" charset="0"/>
                <a:hlinkClick r:id="rId2"/>
              </a:rPr>
              <a:t>http</a:t>
            </a:r>
            <a:r>
              <a:rPr lang="cs-CZ" sz="2200" dirty="0">
                <a:latin typeface="Arial" pitchFamily="34" charset="0"/>
                <a:hlinkClick r:id="rId2"/>
              </a:rPr>
              <a:t>://</a:t>
            </a:r>
            <a:r>
              <a:rPr lang="cs-CZ" sz="2200" dirty="0" smtClean="0">
                <a:latin typeface="Arial" pitchFamily="34" charset="0"/>
                <a:hlinkClick r:id="rId2"/>
              </a:rPr>
              <a:t>www.</a:t>
            </a:r>
            <a:r>
              <a:rPr lang="cs-CZ" sz="2200" dirty="0" err="1" smtClean="0">
                <a:latin typeface="Arial" pitchFamily="34" charset="0"/>
                <a:hlinkClick r:id="rId2"/>
              </a:rPr>
              <a:t>gjs.cz</a:t>
            </a:r>
            <a:r>
              <a:rPr lang="cs-CZ" sz="2200" dirty="0" smtClean="0">
                <a:latin typeface="Arial" pitchFamily="34" charset="0"/>
                <a:hlinkClick r:id="rId2"/>
              </a:rPr>
              <a:t>/fyzika/</a:t>
            </a:r>
            <a:r>
              <a:rPr lang="cs-CZ" sz="2200" dirty="0" err="1" smtClean="0">
                <a:latin typeface="Arial" pitchFamily="34" charset="0"/>
                <a:hlinkClick r:id="rId2"/>
              </a:rPr>
              <a:t>lab</a:t>
            </a:r>
            <a:r>
              <a:rPr lang="cs-CZ" sz="2200" dirty="0" smtClean="0">
                <a:latin typeface="Arial" pitchFamily="34" charset="0"/>
                <a:hlinkClick r:id="rId2"/>
              </a:rPr>
              <a:t>_</a:t>
            </a:r>
            <a:r>
              <a:rPr lang="cs-CZ" sz="2200" dirty="0" err="1" smtClean="0">
                <a:latin typeface="Arial" pitchFamily="34" charset="0"/>
                <a:hlinkClick r:id="rId2"/>
              </a:rPr>
              <a:t>prace</a:t>
            </a:r>
            <a:r>
              <a:rPr lang="cs-CZ" sz="2200" dirty="0" smtClean="0">
                <a:latin typeface="Arial" pitchFamily="34" charset="0"/>
                <a:hlinkClick r:id="rId2"/>
              </a:rPr>
              <a:t>/</a:t>
            </a:r>
            <a:r>
              <a:rPr lang="cs-CZ" sz="2200" dirty="0" err="1" smtClean="0">
                <a:latin typeface="Arial" pitchFamily="34" charset="0"/>
                <a:hlinkClick r:id="rId2"/>
              </a:rPr>
              <a:t>Images</a:t>
            </a:r>
            <a:r>
              <a:rPr lang="cs-CZ" sz="2200" dirty="0" smtClean="0">
                <a:latin typeface="Arial" pitchFamily="34" charset="0"/>
                <a:hlinkClick r:id="rId2"/>
              </a:rPr>
              <a:t>/</a:t>
            </a:r>
            <a:r>
              <a:rPr lang="cs-CZ" sz="2200" dirty="0" err="1" smtClean="0">
                <a:latin typeface="Arial" pitchFamily="34" charset="0"/>
                <a:hlinkClick r:id="rId2"/>
              </a:rPr>
              <a:t>valec.gif</a:t>
            </a:r>
            <a:endParaRPr lang="cs-CZ" sz="2200" dirty="0" smtClean="0">
              <a:latin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200" dirty="0" smtClean="0">
                <a:latin typeface="Arial" pitchFamily="34" charset="0"/>
                <a:hlinkClick r:id="rId3"/>
              </a:rPr>
              <a:t>http://t2.gstatic.com/</a:t>
            </a:r>
            <a:r>
              <a:rPr lang="cs-CZ" sz="2200" dirty="0" err="1" smtClean="0">
                <a:latin typeface="Arial" pitchFamily="34" charset="0"/>
                <a:hlinkClick r:id="rId3"/>
              </a:rPr>
              <a:t>images</a:t>
            </a:r>
            <a:r>
              <a:rPr lang="cs-CZ" sz="2200" dirty="0" smtClean="0">
                <a:latin typeface="Arial" pitchFamily="34" charset="0"/>
                <a:hlinkClick r:id="rId3"/>
              </a:rPr>
              <a:t>?q=</a:t>
            </a:r>
            <a:r>
              <a:rPr lang="cs-CZ" sz="2200" dirty="0" err="1" smtClean="0">
                <a:latin typeface="Arial" pitchFamily="34" charset="0"/>
                <a:hlinkClick r:id="rId3"/>
              </a:rPr>
              <a:t>tbn</a:t>
            </a:r>
            <a:r>
              <a:rPr lang="cs-CZ" sz="2200" dirty="0" smtClean="0">
                <a:latin typeface="Arial" pitchFamily="34" charset="0"/>
                <a:hlinkClick r:id="rId3"/>
              </a:rPr>
              <a:t>:ANd9GcT16Edxxgw45StHU84kLqEfXKk1Ih2c--3Ce5tgr7NoKBl0GydK</a:t>
            </a:r>
            <a:endParaRPr lang="cs-CZ" sz="2200" dirty="0" smtClean="0">
              <a:latin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200" dirty="0" smtClean="0">
                <a:latin typeface="Arial" pitchFamily="34" charset="0"/>
                <a:hlinkClick r:id="rId4"/>
              </a:rPr>
              <a:t>http://www.</a:t>
            </a:r>
            <a:r>
              <a:rPr lang="cs-CZ" sz="2200" dirty="0" err="1" smtClean="0">
                <a:latin typeface="Arial" pitchFamily="34" charset="0"/>
                <a:hlinkClick r:id="rId4"/>
              </a:rPr>
              <a:t>studentpoint.cz</a:t>
            </a:r>
            <a:r>
              <a:rPr lang="cs-CZ" sz="2200" dirty="0" smtClean="0">
                <a:latin typeface="Arial" pitchFamily="34" charset="0"/>
                <a:hlinkClick r:id="rId4"/>
              </a:rPr>
              <a:t>/data/</a:t>
            </a:r>
            <a:r>
              <a:rPr lang="cs-CZ" sz="2200" dirty="0" err="1" smtClean="0">
                <a:latin typeface="Arial" pitchFamily="34" charset="0"/>
                <a:hlinkClick r:id="rId4"/>
              </a:rPr>
              <a:t>resized</a:t>
            </a:r>
            <a:r>
              <a:rPr lang="cs-CZ" sz="2200" dirty="0" smtClean="0">
                <a:latin typeface="Arial" pitchFamily="34" charset="0"/>
                <a:hlinkClick r:id="rId4"/>
              </a:rPr>
              <a:t>/</a:t>
            </a:r>
            <a:r>
              <a:rPr lang="cs-CZ" sz="2200" dirty="0" err="1" smtClean="0">
                <a:latin typeface="Arial" pitchFamily="34" charset="0"/>
                <a:hlinkClick r:id="rId4"/>
              </a:rPr>
              <a:t>files</a:t>
            </a:r>
            <a:r>
              <a:rPr lang="cs-CZ" sz="2200" dirty="0" smtClean="0">
                <a:latin typeface="Arial" pitchFamily="34" charset="0"/>
                <a:hlinkClick r:id="rId4"/>
              </a:rPr>
              <a:t>/</a:t>
            </a:r>
            <a:r>
              <a:rPr lang="cs-CZ" sz="2200" dirty="0" err="1" smtClean="0">
                <a:latin typeface="Arial" pitchFamily="34" charset="0"/>
                <a:hlinkClick r:id="rId4"/>
              </a:rPr>
              <a:t>photos</a:t>
            </a:r>
            <a:r>
              <a:rPr lang="cs-CZ" sz="2200" dirty="0" smtClean="0">
                <a:latin typeface="Arial" pitchFamily="34" charset="0"/>
                <a:hlinkClick r:id="rId4"/>
              </a:rPr>
              <a:t>/</a:t>
            </a:r>
            <a:r>
              <a:rPr lang="cs-CZ" sz="2200" dirty="0" err="1" smtClean="0">
                <a:latin typeface="Arial" pitchFamily="34" charset="0"/>
                <a:hlinkClick r:id="rId4"/>
              </a:rPr>
              <a:t>moda</a:t>
            </a:r>
            <a:r>
              <a:rPr lang="cs-CZ" sz="2200" dirty="0" smtClean="0">
                <a:latin typeface="Arial" pitchFamily="34" charset="0"/>
                <a:hlinkClick r:id="rId4"/>
              </a:rPr>
              <a:t>-a-design/</a:t>
            </a:r>
            <a:r>
              <a:rPr lang="cs-CZ" sz="2200" dirty="0" err="1" smtClean="0">
                <a:latin typeface="Arial" pitchFamily="34" charset="0"/>
                <a:hlinkClick r:id="rId4"/>
              </a:rPr>
              <a:t>krasa</a:t>
            </a:r>
            <a:r>
              <a:rPr lang="cs-CZ" sz="2200" dirty="0" smtClean="0">
                <a:latin typeface="Arial" pitchFamily="34" charset="0"/>
                <a:hlinkClick r:id="rId4"/>
              </a:rPr>
              <a:t>-a-</a:t>
            </a:r>
            <a:r>
              <a:rPr lang="cs-CZ" sz="2200" dirty="0" err="1" smtClean="0">
                <a:latin typeface="Arial" pitchFamily="34" charset="0"/>
                <a:hlinkClick r:id="rId4"/>
              </a:rPr>
              <a:t>zdravi</a:t>
            </a:r>
            <a:r>
              <a:rPr lang="cs-CZ" sz="2200" dirty="0" smtClean="0">
                <a:latin typeface="Arial" pitchFamily="34" charset="0"/>
                <a:hlinkClick r:id="rId4"/>
              </a:rPr>
              <a:t>/620x306-7cdb-913793-12014654.jpg</a:t>
            </a:r>
            <a:endParaRPr lang="cs-CZ" sz="2200" dirty="0" smtClean="0">
              <a:latin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200" dirty="0" smtClean="0">
                <a:latin typeface="Arial" pitchFamily="34" charset="0"/>
                <a:hlinkClick r:id="rId5"/>
              </a:rPr>
              <a:t>http://www.</a:t>
            </a:r>
            <a:r>
              <a:rPr lang="cs-CZ" sz="2200" dirty="0" err="1" smtClean="0">
                <a:latin typeface="Arial" pitchFamily="34" charset="0"/>
                <a:hlinkClick r:id="rId5"/>
              </a:rPr>
              <a:t>lorealparis.hr</a:t>
            </a:r>
            <a:r>
              <a:rPr lang="cs-CZ" sz="2200" dirty="0" smtClean="0">
                <a:latin typeface="Arial" pitchFamily="34" charset="0"/>
                <a:hlinkClick r:id="rId5"/>
              </a:rPr>
              <a:t>/</a:t>
            </a:r>
            <a:r>
              <a:rPr lang="cs-CZ" sz="2200" dirty="0" err="1" smtClean="0">
                <a:latin typeface="Arial" pitchFamily="34" charset="0"/>
                <a:hlinkClick r:id="rId5"/>
              </a:rPr>
              <a:t>img</a:t>
            </a:r>
            <a:r>
              <a:rPr lang="cs-CZ" sz="2200" dirty="0" smtClean="0">
                <a:latin typeface="Arial" pitchFamily="34" charset="0"/>
                <a:hlinkClick r:id="rId5"/>
              </a:rPr>
              <a:t>/l10n/</a:t>
            </a:r>
            <a:r>
              <a:rPr lang="cs-CZ" sz="2200" dirty="0" err="1" smtClean="0">
                <a:latin typeface="Arial" pitchFamily="34" charset="0"/>
                <a:hlinkClick r:id="rId5"/>
              </a:rPr>
              <a:t>products</a:t>
            </a:r>
            <a:r>
              <a:rPr lang="cs-CZ" sz="2200" dirty="0" smtClean="0">
                <a:latin typeface="Arial" pitchFamily="34" charset="0"/>
                <a:hlinkClick r:id="rId5"/>
              </a:rPr>
              <a:t>/305x262/HCa1_1.jpg</a:t>
            </a:r>
            <a:endParaRPr lang="cs-CZ" sz="2200" dirty="0" smtClean="0">
              <a:latin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200" dirty="0" smtClean="0">
                <a:latin typeface="Arial" pitchFamily="34" charset="0"/>
                <a:hlinkClick r:id="rId6"/>
              </a:rPr>
              <a:t>http://t2.gstatic.com/</a:t>
            </a:r>
            <a:r>
              <a:rPr lang="cs-CZ" sz="2200" dirty="0" err="1" smtClean="0">
                <a:latin typeface="Arial" pitchFamily="34" charset="0"/>
                <a:hlinkClick r:id="rId6"/>
              </a:rPr>
              <a:t>images</a:t>
            </a:r>
            <a:r>
              <a:rPr lang="cs-CZ" sz="2200" dirty="0" smtClean="0">
                <a:latin typeface="Arial" pitchFamily="34" charset="0"/>
                <a:hlinkClick r:id="rId6"/>
              </a:rPr>
              <a:t>?q=</a:t>
            </a:r>
            <a:r>
              <a:rPr lang="cs-CZ" sz="2200" dirty="0" err="1" smtClean="0">
                <a:latin typeface="Arial" pitchFamily="34" charset="0"/>
                <a:hlinkClick r:id="rId6"/>
              </a:rPr>
              <a:t>tbn</a:t>
            </a:r>
            <a:r>
              <a:rPr lang="cs-CZ" sz="2200" dirty="0" smtClean="0">
                <a:latin typeface="Arial" pitchFamily="34" charset="0"/>
                <a:hlinkClick r:id="rId6"/>
              </a:rPr>
              <a:t>:ANd9GcTPgEoZTquxXloxX2q76DF-ajijSXq5rJDBjQSJEX2rZ1stdcVC</a:t>
            </a:r>
            <a:endParaRPr lang="cs-CZ" sz="2200" dirty="0" smtClean="0">
              <a:latin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200" dirty="0" smtClean="0">
                <a:latin typeface="Arial" pitchFamily="34" charset="0"/>
                <a:hlinkClick r:id="rId7"/>
              </a:rPr>
              <a:t>http://www.</a:t>
            </a:r>
            <a:r>
              <a:rPr lang="cs-CZ" sz="2200" dirty="0" err="1" smtClean="0">
                <a:latin typeface="Arial" pitchFamily="34" charset="0"/>
                <a:hlinkClick r:id="rId7"/>
              </a:rPr>
              <a:t>naradi</a:t>
            </a:r>
            <a:r>
              <a:rPr lang="cs-CZ" sz="2200" dirty="0" smtClean="0">
                <a:latin typeface="Arial" pitchFamily="34" charset="0"/>
                <a:hlinkClick r:id="rId7"/>
              </a:rPr>
              <a:t>-a1.cz/fotky30899/</a:t>
            </a:r>
            <a:r>
              <a:rPr lang="cs-CZ" sz="2200" dirty="0" err="1" smtClean="0">
                <a:latin typeface="Arial" pitchFamily="34" charset="0"/>
                <a:hlinkClick r:id="rId7"/>
              </a:rPr>
              <a:t>fotos</a:t>
            </a:r>
            <a:r>
              <a:rPr lang="cs-CZ" sz="2200" dirty="0" smtClean="0">
                <a:latin typeface="Arial" pitchFamily="34" charset="0"/>
                <a:hlinkClick r:id="rId7"/>
              </a:rPr>
              <a:t>/d__</a:t>
            </a:r>
            <a:r>
              <a:rPr lang="cs-CZ" sz="2200" dirty="0" err="1" smtClean="0">
                <a:latin typeface="Arial" pitchFamily="34" charset="0"/>
                <a:hlinkClick r:id="rId7"/>
              </a:rPr>
              <a:t>vyrn</a:t>
            </a:r>
            <a:r>
              <a:rPr lang="cs-CZ" sz="2200" dirty="0" smtClean="0">
                <a:latin typeface="Arial" pitchFamily="34" charset="0"/>
                <a:hlinkClick r:id="rId7"/>
              </a:rPr>
              <a:t>_547zimni-</a:t>
            </a:r>
            <a:r>
              <a:rPr lang="cs-CZ" sz="2200" dirty="0" err="1" smtClean="0">
                <a:latin typeface="Arial" pitchFamily="34" charset="0"/>
                <a:hlinkClick r:id="rId7"/>
              </a:rPr>
              <a:t>napln</a:t>
            </a:r>
            <a:r>
              <a:rPr lang="cs-CZ" sz="2200" dirty="0" smtClean="0">
                <a:latin typeface="Arial" pitchFamily="34" charset="0"/>
                <a:hlinkClick r:id="rId7"/>
              </a:rPr>
              <a:t>-do-</a:t>
            </a:r>
            <a:r>
              <a:rPr lang="cs-CZ" sz="2200" dirty="0" err="1" smtClean="0">
                <a:latin typeface="Arial" pitchFamily="34" charset="0"/>
                <a:hlinkClick r:id="rId7"/>
              </a:rPr>
              <a:t>strikovacu</a:t>
            </a:r>
            <a:r>
              <a:rPr lang="cs-CZ" sz="2200" dirty="0" smtClean="0">
                <a:latin typeface="Arial" pitchFamily="34" charset="0"/>
                <a:hlinkClick r:id="rId7"/>
              </a:rPr>
              <a:t>--40.jpg</a:t>
            </a:r>
            <a:endParaRPr lang="cs-CZ" sz="2200" dirty="0" smtClean="0">
              <a:latin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hlinkClick r:id="rId8"/>
              </a:rPr>
              <a:t>http://img4.hyperinzerce.cz/x-</a:t>
            </a:r>
            <a:r>
              <a:rPr lang="cs-CZ" sz="2400" dirty="0" err="1" smtClean="0">
                <a:hlinkClick r:id="rId8"/>
              </a:rPr>
              <a:t>cz</a:t>
            </a:r>
            <a:r>
              <a:rPr lang="cs-CZ" sz="2400" dirty="0" smtClean="0">
                <a:hlinkClick r:id="rId8"/>
              </a:rPr>
              <a:t>/</a:t>
            </a:r>
            <a:r>
              <a:rPr lang="cs-CZ" sz="2400" dirty="0" err="1" smtClean="0">
                <a:hlinkClick r:id="rId8"/>
              </a:rPr>
              <a:t>inz</a:t>
            </a:r>
            <a:r>
              <a:rPr lang="cs-CZ" sz="2400" dirty="0" smtClean="0">
                <a:hlinkClick r:id="rId8"/>
              </a:rPr>
              <a:t>/5497/5497776-</a:t>
            </a:r>
            <a:r>
              <a:rPr lang="cs-CZ" sz="2400" dirty="0" err="1" smtClean="0">
                <a:hlinkClick r:id="rId8"/>
              </a:rPr>
              <a:t>plastove</a:t>
            </a:r>
            <a:r>
              <a:rPr lang="cs-CZ" sz="2400" dirty="0" smtClean="0">
                <a:hlinkClick r:id="rId8"/>
              </a:rPr>
              <a:t>-sudy-200-l-</a:t>
            </a:r>
            <a:r>
              <a:rPr lang="cs-CZ" sz="2400" dirty="0" err="1" smtClean="0">
                <a:hlinkClick r:id="rId8"/>
              </a:rPr>
              <a:t>sroubovaci</a:t>
            </a:r>
            <a:r>
              <a:rPr lang="cs-CZ" sz="2400" dirty="0" smtClean="0">
                <a:hlinkClick r:id="rId8"/>
              </a:rPr>
              <a:t>-viko--2.jpg</a:t>
            </a:r>
            <a:endParaRPr lang="cs-CZ" sz="2400" dirty="0" smtClean="0"/>
          </a:p>
          <a:p>
            <a:pPr>
              <a:lnSpc>
                <a:spcPct val="80000"/>
              </a:lnSpc>
            </a:pPr>
            <a:r>
              <a:rPr lang="cs-CZ" sz="2400" dirty="0" smtClean="0">
                <a:hlinkClick r:id="rId9"/>
              </a:rPr>
              <a:t>http://www.</a:t>
            </a:r>
            <a:r>
              <a:rPr lang="cs-CZ" sz="2400" dirty="0" err="1" smtClean="0">
                <a:hlinkClick r:id="rId9"/>
              </a:rPr>
              <a:t>bspholding.cz</a:t>
            </a:r>
            <a:r>
              <a:rPr lang="cs-CZ" sz="2400" dirty="0" smtClean="0">
                <a:hlinkClick r:id="rId9"/>
              </a:rPr>
              <a:t>/</a:t>
            </a:r>
            <a:r>
              <a:rPr lang="cs-CZ" sz="2400" dirty="0" err="1" smtClean="0">
                <a:hlinkClick r:id="rId9"/>
              </a:rPr>
              <a:t>skladany</a:t>
            </a:r>
            <a:r>
              <a:rPr lang="cs-CZ" sz="2400" dirty="0" smtClean="0">
                <a:hlinkClick r:id="rId9"/>
              </a:rPr>
              <a:t>_metr_</a:t>
            </a:r>
            <a:r>
              <a:rPr lang="cs-CZ" sz="2400" dirty="0" err="1" smtClean="0">
                <a:hlinkClick r:id="rId9"/>
              </a:rPr>
              <a:t>dreva.jpg</a:t>
            </a:r>
            <a:endParaRPr lang="cs-CZ" sz="2400" dirty="0" smtClean="0"/>
          </a:p>
          <a:p>
            <a:pPr>
              <a:lnSpc>
                <a:spcPct val="80000"/>
              </a:lnSpc>
            </a:pPr>
            <a:r>
              <a:rPr lang="cs-CZ" sz="2400" dirty="0" smtClean="0">
                <a:hlinkClick r:id="rId10"/>
              </a:rPr>
              <a:t>http://www.</a:t>
            </a:r>
            <a:r>
              <a:rPr lang="cs-CZ" sz="2400" dirty="0" err="1" smtClean="0">
                <a:hlinkClick r:id="rId10"/>
              </a:rPr>
              <a:t>hrackystrunc.cz</a:t>
            </a:r>
            <a:r>
              <a:rPr lang="cs-CZ" sz="2400" dirty="0" smtClean="0">
                <a:hlinkClick r:id="rId10"/>
              </a:rPr>
              <a:t>/</a:t>
            </a:r>
            <a:r>
              <a:rPr lang="cs-CZ" sz="2400" dirty="0" err="1" smtClean="0">
                <a:hlinkClick r:id="rId10"/>
              </a:rPr>
              <a:t>img</a:t>
            </a:r>
            <a:r>
              <a:rPr lang="cs-CZ" sz="2400" dirty="0" smtClean="0">
                <a:hlinkClick r:id="rId10"/>
              </a:rPr>
              <a:t>/p/438-1838-</a:t>
            </a:r>
            <a:r>
              <a:rPr lang="cs-CZ" sz="2400" dirty="0" err="1" smtClean="0">
                <a:hlinkClick r:id="rId10"/>
              </a:rPr>
              <a:t>thickbox.jpg</a:t>
            </a:r>
            <a:endParaRPr lang="cs-CZ" sz="2400" dirty="0" smtClean="0"/>
          </a:p>
          <a:p>
            <a:pPr>
              <a:lnSpc>
                <a:spcPct val="80000"/>
              </a:lnSpc>
            </a:pPr>
            <a:endParaRPr lang="cs-CZ" sz="2200" dirty="0" smtClean="0">
              <a:latin typeface="Arial" pitchFamily="34" charset="0"/>
            </a:endParaRPr>
          </a:p>
          <a:p>
            <a:pPr>
              <a:lnSpc>
                <a:spcPct val="80000"/>
              </a:lnSpc>
              <a:buNone/>
            </a:pPr>
            <a:r>
              <a:rPr lang="cs-CZ" sz="2200" dirty="0" smtClean="0">
                <a:latin typeface="Arial" pitchFamily="34" charset="0"/>
              </a:rPr>
              <a:t>	</a:t>
            </a:r>
          </a:p>
          <a:p>
            <a:pPr>
              <a:lnSpc>
                <a:spcPct val="80000"/>
              </a:lnSpc>
            </a:pPr>
            <a:endParaRPr lang="cs-CZ" sz="2200" dirty="0" smtClean="0">
              <a:latin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0795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001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142984"/>
            <a:ext cx="8848756" cy="5500726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http://obrazek.pixmac.cz/4/krychlovy-dezert-cuisine-pixmac-obrazek-55576205.jpg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http://skolafyziky.weebly.com/uploads/9/9/2/6/9926164/4486354.jpg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thermofisher.cz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img</a:t>
            </a:r>
            <a:r>
              <a:rPr lang="cs-CZ" sz="2000" dirty="0" smtClean="0">
                <a:hlinkClick r:id="rId4"/>
              </a:rPr>
              <a:t>/70737D726F7C-6B5F5A5A5A5A5A5A5A5B5D6D-</a:t>
            </a:r>
            <a:r>
              <a:rPr lang="cs-CZ" sz="2000" dirty="0" err="1" smtClean="0">
                <a:hlinkClick r:id="rId4"/>
              </a:rPr>
              <a:t>kadinka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pp</a:t>
            </a:r>
            <a:r>
              <a:rPr lang="cs-CZ" sz="2000" dirty="0" smtClean="0">
                <a:hlinkClick r:id="rId4"/>
              </a:rPr>
              <a:t>-barevna-</a:t>
            </a:r>
            <a:r>
              <a:rPr lang="cs-CZ" sz="2000" dirty="0" err="1" smtClean="0">
                <a:hlinkClick r:id="rId4"/>
              </a:rPr>
              <a:t>graduce</a:t>
            </a:r>
            <a:r>
              <a:rPr lang="cs-CZ" sz="2000" dirty="0" smtClean="0">
                <a:hlinkClick r:id="rId4"/>
              </a:rPr>
              <a:t>-25-ml.</a:t>
            </a:r>
            <a:r>
              <a:rPr lang="cs-CZ" sz="2000" dirty="0" err="1" smtClean="0">
                <a:hlinkClick r:id="rId4"/>
              </a:rPr>
              <a:t>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http://files.zakladka-hrou.webnode.cz/200000044-31a25329d3/kanystr-20.jpg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http://t0.gstatic.com/</a:t>
            </a:r>
            <a:r>
              <a:rPr lang="cs-CZ" sz="2000" dirty="0" err="1" smtClean="0">
                <a:hlinkClick r:id="rId6"/>
              </a:rPr>
              <a:t>images</a:t>
            </a:r>
            <a:r>
              <a:rPr lang="cs-CZ" sz="2000" dirty="0" smtClean="0">
                <a:hlinkClick r:id="rId6"/>
              </a:rPr>
              <a:t>?q=</a:t>
            </a:r>
            <a:r>
              <a:rPr lang="cs-CZ" sz="2000" dirty="0" err="1" smtClean="0">
                <a:hlinkClick r:id="rId6"/>
              </a:rPr>
              <a:t>tbn</a:t>
            </a:r>
            <a:r>
              <a:rPr lang="cs-CZ" sz="2000" dirty="0" smtClean="0">
                <a:hlinkClick r:id="rId6"/>
              </a:rPr>
              <a:t>:ANd9GcRmV77m-Lzl37pN9FI94wpJmdsVGWH6eg8rNK1L9HlAjs7nKRnKQQ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http://img.kasa.cz/k-foto/800/6/7/4/product_895476.jpg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http://koktejly.</a:t>
            </a:r>
            <a:r>
              <a:rPr lang="cs-CZ" sz="2000" dirty="0" err="1" smtClean="0">
                <a:hlinkClick r:id="rId8"/>
              </a:rPr>
              <a:t>hustej.net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odmerka.jpg</a:t>
            </a: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1118</TotalTime>
  <Words>249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Cesta</vt:lpstr>
      <vt:lpstr>Rastrový obrázek</vt:lpstr>
      <vt:lpstr>Snímek 1</vt:lpstr>
      <vt:lpstr>OBJEM</vt:lpstr>
      <vt:lpstr>Snímek 3</vt:lpstr>
      <vt:lpstr>Snímek 4</vt:lpstr>
      <vt:lpstr>Další jednotky objemu</vt:lpstr>
      <vt:lpstr>Další jednotky objemu</vt:lpstr>
      <vt:lpstr>Snímek 7</vt:lpstr>
      <vt:lpstr>Doplňte značky jednotek objemu</vt:lpstr>
      <vt:lpstr>Doplňte tabulku</vt:lpstr>
      <vt:lpstr>Doplňte název tohoto měřidla</vt:lpstr>
      <vt:lpstr>Napište objem vody</vt:lpstr>
      <vt:lpstr>Určete objem válečku</vt:lpstr>
      <vt:lpstr>Použité 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Hana Dvořáčková</cp:lastModifiedBy>
  <cp:revision>98</cp:revision>
  <dcterms:created xsi:type="dcterms:W3CDTF">2012-12-27T15:30:06Z</dcterms:created>
  <dcterms:modified xsi:type="dcterms:W3CDTF">2013-05-11T13:05:45Z</dcterms:modified>
</cp:coreProperties>
</file>