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6" r:id="rId9"/>
    <p:sldId id="267" r:id="rId10"/>
    <p:sldId id="269" r:id="rId11"/>
    <p:sldId id="268" r:id="rId12"/>
    <p:sldId id="270" r:id="rId13"/>
    <p:sldId id="271" r:id="rId14"/>
    <p:sldId id="272" r:id="rId15"/>
    <p:sldId id="273" r:id="rId16"/>
    <p:sldId id="261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C713-9639-44D5-91D4-78B5D74E4724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36BFB6C-405D-482D-8DE5-882ACD49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C713-9639-44D5-91D4-78B5D74E4724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36BFB6C-405D-482D-8DE5-882ACD49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C713-9639-44D5-91D4-78B5D74E4724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BFB6C-405D-482D-8DE5-882ACD4996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C713-9639-44D5-91D4-78B5D74E4724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BFB6C-405D-482D-8DE5-882ACD49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C713-9639-44D5-91D4-78B5D74E4724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36BFB6C-405D-482D-8DE5-882ACD4996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C713-9639-44D5-91D4-78B5D74E4724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BFB6C-405D-482D-8DE5-882ACD49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C713-9639-44D5-91D4-78B5D74E4724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BFB6C-405D-482D-8DE5-882ACD49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C713-9639-44D5-91D4-78B5D74E4724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BFB6C-405D-482D-8DE5-882ACD49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C713-9639-44D5-91D4-78B5D74E4724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BFB6C-405D-482D-8DE5-882ACD4996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C713-9639-44D5-91D4-78B5D74E4724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BFB6C-405D-482D-8DE5-882ACD49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6C713-9639-44D5-91D4-78B5D74E4724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BFB6C-405D-482D-8DE5-882ACD499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AC6C713-9639-44D5-91D4-78B5D74E4724}" type="datetimeFigureOut">
              <a:rPr lang="cs-CZ" smtClean="0"/>
              <a:pPr/>
              <a:t>1. 5. 2013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6BFB6C-405D-482D-8DE5-882ACD4996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t2.gstatic.com/images?q=tbn:ANd9GcRWRl_UwGjmftCiHhjIaiiqDszpm6o7JYgHKDsya18OGziAFB70LQ" TargetMode="External"/><Relationship Id="rId3" Type="http://schemas.openxmlformats.org/officeDocument/2006/relationships/hyperlink" Target="http://www.miseplus.cz/img/energie_sources2.gif" TargetMode="External"/><Relationship Id="rId7" Type="http://schemas.openxmlformats.org/officeDocument/2006/relationships/hyperlink" Target="http://t3.gstatic.com/images?q=tbn:ANd9GcSpUv0hDaOamk3YnpkZbCEPopgGzJke9mI7ssq2os-SRZliv9-MMQ" TargetMode="External"/><Relationship Id="rId2" Type="http://schemas.openxmlformats.org/officeDocument/2006/relationships/hyperlink" Target="http://www.miseplus.cz/img/energie_sources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iseplus.cz/img/info/elenergie1.gif" TargetMode="External"/><Relationship Id="rId5" Type="http://schemas.openxmlformats.org/officeDocument/2006/relationships/hyperlink" Target="http://t3.gstatic.com/images?q=tbn:ANd9GcTj_eJDJn84NZWstOMPCLCynijQxx0MZumX9vzE1S-oR7Zduyo4" TargetMode="External"/><Relationship Id="rId10" Type="http://schemas.openxmlformats.org/officeDocument/2006/relationships/hyperlink" Target="http://t1.gstatic.com/images?q=tbn:ANd9GcR1SiJVpyFrzAb8ayFLfpAEEPMVvOW9cAy4Ru3tYsvARYMZ-DSQDw" TargetMode="External"/><Relationship Id="rId4" Type="http://schemas.openxmlformats.org/officeDocument/2006/relationships/hyperlink" Target="http://www.miseplus.cz/img/info/info_spotrebice.gif" TargetMode="External"/><Relationship Id="rId9" Type="http://schemas.openxmlformats.org/officeDocument/2006/relationships/hyperlink" Target="http://www.e-safetyshop.eu/product.asp?P_ID=143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od.cz/editor/image/eshop_products/HP-SIN2481_l.jpg" TargetMode="External"/><Relationship Id="rId2" Type="http://schemas.openxmlformats.org/officeDocument/2006/relationships/hyperlink" Target="http://www.obchodni-dum.cz/file.phtml/235871/katalog/BOSTDA4630_tis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static.lamaenergy.upgates.com/_cache/6/3/632f85e8a686c75db73b2a2fb02142e9.png" TargetMode="External"/><Relationship Id="rId4" Type="http://schemas.openxmlformats.org/officeDocument/2006/relationships/hyperlink" Target="http://www.domacitechnika.cz/datazbozi/s/sencor-spt_222_b_radio_s_cd_l_mp3_l_usb-domatech-fot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254317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85728"/>
            <a:ext cx="8786874" cy="263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2844" y="3714752"/>
          <a:ext cx="8786874" cy="2143140"/>
        </p:xfrm>
        <a:graphic>
          <a:graphicData uri="http://schemas.openxmlformats.org/drawingml/2006/table">
            <a:tbl>
              <a:tblPr/>
              <a:tblGrid>
                <a:gridCol w="8786874"/>
              </a:tblGrid>
              <a:tr h="42862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NÁZEV: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VY_32_INOVACE_47_ELEKTRICKÁ ENERGIE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TEMA: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FYZIKA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257684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>
                <a:solidFill>
                  <a:srgbClr val="FF0000"/>
                </a:solidFill>
                <a:latin typeface="Algerian" pitchFamily="82" charset="0"/>
              </a:rPr>
              <a:t>ELEKTRICKÁ  ENERGIE</a:t>
            </a:r>
            <a:endParaRPr lang="cs-CZ" sz="96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5286388"/>
            <a:ext cx="8686800" cy="793737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Zdroje a využití elektrické energie, zásady bezpečnosti </a:t>
            </a:r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Jak vzniká elektřina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71612"/>
            <a:ext cx="8777318" cy="5072098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vzniká v přírodě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existuje všude kolem nás, ve městě i v krajině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získává se přeměnou jiné formy energie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k její výrobě je nezbytná síla z různých zdrojů energie (surovin)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zdroje dělíme na obnovitelné a neobnovitelné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b="1" dirty="0" smtClean="0">
                <a:latin typeface="Comic Sans MS" pitchFamily="66" charset="0"/>
              </a:rPr>
              <a:t>  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Energie je základem života na naší planetě.</a:t>
            </a:r>
            <a:endParaRPr lang="cs-CZ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071546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Neobnovitelné zdroje 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28575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Jsou jimi nerostné suroviny: 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uhlí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ropa 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zemní plyn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uran</a:t>
            </a:r>
            <a:endParaRPr lang="cs-CZ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  <p:pic>
        <p:nvPicPr>
          <p:cNvPr id="5" name="Picture 2" descr="http://www.miseplus.cz/img/energie_sources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571876"/>
            <a:ext cx="6715172" cy="27581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1442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Obnovitelné zdroje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14554"/>
            <a:ext cx="8839200" cy="3429024"/>
          </a:xfrm>
        </p:spPr>
        <p:txBody>
          <a:bodyPr anchor="b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Comic Sans MS" pitchFamily="66" charset="0"/>
                <a:cs typeface="Estrangelo Edessa" pitchFamily="66" charset="0"/>
              </a:rPr>
              <a:t>jejich zásoby lze stále obnovovat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latin typeface="Comic Sans MS" pitchFamily="66" charset="0"/>
                <a:cs typeface="Estrangelo Edessa" pitchFamily="66" charset="0"/>
              </a:rPr>
              <a:t>získáváme je bezprostředním působením přírody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275748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928934"/>
            <a:ext cx="8686800" cy="3714776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sluneční záření</a:t>
            </a:r>
          </a:p>
          <a:p>
            <a:pPr lvl="1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voda</a:t>
            </a:r>
          </a:p>
          <a:p>
            <a:pPr lvl="1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vítr</a:t>
            </a:r>
          </a:p>
          <a:p>
            <a:pPr lvl="1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teplo z hlubin země</a:t>
            </a:r>
          </a:p>
          <a:p>
            <a:pPr lvl="1">
              <a:buFont typeface="Wingdings" pitchFamily="2" charset="2"/>
              <a:buChar char="v"/>
            </a:pPr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biomasa (rostlinná hmota), ze které se 	   	 vyrábí bioplyn a pohonné hmoty</a:t>
            </a:r>
          </a:p>
          <a:p>
            <a:endParaRPr lang="cs-CZ" dirty="0"/>
          </a:p>
        </p:txBody>
      </p:sp>
      <p:pic>
        <p:nvPicPr>
          <p:cNvPr id="4" name="Picture 2" descr="http://www.miseplus.cz/img/energie_sources2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14290"/>
            <a:ext cx="7334205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108111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Měření elektrické energie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Jednotka - kilowatthodina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3794" name="Picture 2" descr="http://t3.gstatic.com/images?q=tbn:ANd9GcTj_eJDJn84NZWstOMPCLCynijQxx0MZumX9vzE1S-oR7Zduyo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2357430"/>
            <a:ext cx="4238938" cy="384378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215074" y="3500438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elektroměr</a:t>
            </a:r>
            <a:endParaRPr lang="cs-CZ" sz="2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www.miseplus.cz/img/info/info_spotrebice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214290"/>
            <a:ext cx="7590978" cy="62594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142984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elektřinu potřebujeme na: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550072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svícení, topení a vaření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pouliční osvětlení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osvětlené výklady v obchodech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výtahy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práce ve stavebnictví, zemědělství, průmyslu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doprava (dopravní prostředky, semafory)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výroba, chlazení a mražení potravin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nemocnice, zdravotnické přístroje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televizory, počítače, radia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4838704" cy="100013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ELEKTŘINA</a:t>
            </a:r>
            <a:r>
              <a:rPr lang="cs-CZ" sz="5400" dirty="0" smtClean="0"/>
              <a:t>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55007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			</a:t>
            </a:r>
            <a:r>
              <a:rPr lang="cs-CZ" dirty="0" smtClean="0">
                <a:latin typeface="Comic Sans MS" pitchFamily="66" charset="0"/>
              </a:rPr>
              <a:t>ELEKTRÁRNY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BATERIE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			AKUMULÁTORY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8914" name="Picture 2" descr="http://www.miseplus.cz/img/info/elenergie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357166"/>
            <a:ext cx="2714644" cy="2714645"/>
          </a:xfrm>
          <a:prstGeom prst="rect">
            <a:avLst/>
          </a:prstGeom>
          <a:noFill/>
        </p:spPr>
      </p:pic>
      <p:pic>
        <p:nvPicPr>
          <p:cNvPr id="38916" name="Picture 4" descr="http://t3.gstatic.com/images?q=tbn:ANd9GcSpUv0hDaOamk3YnpkZbCEPopgGzJke9mI7ssq2os-SRZliv9-MMQ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2357430"/>
            <a:ext cx="2571768" cy="1884654"/>
          </a:xfrm>
          <a:prstGeom prst="rect">
            <a:avLst/>
          </a:prstGeom>
          <a:noFill/>
        </p:spPr>
      </p:pic>
      <p:pic>
        <p:nvPicPr>
          <p:cNvPr id="38918" name="Picture 6" descr="http://t2.gstatic.com/images?q=tbn:ANd9GcRWRl_UwGjmftCiHhjIaiiqDszpm6o7JYgHKDsya18OGziAFB70LQ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8" y="3929066"/>
            <a:ext cx="3000396" cy="27079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14290"/>
            <a:ext cx="9001156" cy="857256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Proč šetřit elektrickou energií</a:t>
            </a:r>
            <a:endParaRPr lang="cs-CZ" sz="3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8777318" cy="55007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1</a:t>
            </a:r>
            <a:r>
              <a:rPr lang="cs-CZ" b="1" dirty="0" smtClean="0">
                <a:latin typeface="Comic Sans MS" pitchFamily="66" charset="0"/>
              </a:rPr>
              <a:t>. Zachovat omezené zásoby nerostných surovin, zdrojů energie co nejdéle</a:t>
            </a:r>
            <a:endParaRPr lang="cs-CZ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b="1" dirty="0" smtClean="0">
                <a:latin typeface="Comic Sans MS" pitchFamily="66" charset="0"/>
              </a:rPr>
              <a:t>2. Chránit životní prostředí</a:t>
            </a:r>
            <a:r>
              <a:rPr lang="cs-CZ" dirty="0" smtClean="0">
                <a:latin typeface="Comic Sans MS" pitchFamily="66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	Spalováním uhlí, ropy a zemního plynu dochází ke znečišťování našeho životního prostředí jedovatými </a:t>
            </a:r>
            <a:r>
              <a:rPr lang="cs-CZ" dirty="0" err="1" smtClean="0">
                <a:latin typeface="Comic Sans MS" pitchFamily="66" charset="0"/>
              </a:rPr>
              <a:t>splodinami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b="1" dirty="0" smtClean="0">
                <a:latin typeface="Comic Sans MS" pitchFamily="66" charset="0"/>
              </a:rPr>
              <a:t>3. Snižovat náklady na energii</a:t>
            </a:r>
            <a:r>
              <a:rPr lang="cs-CZ" dirty="0" smtClean="0">
                <a:latin typeface="Comic Sans MS" pitchFamily="66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Comic Sans MS" pitchFamily="66" charset="0"/>
              </a:rPr>
              <a:t>	Provoz elektráren je hospodářsky velmi nákladný. Tím, jak nerostné suroviny na světě ubývají, zvyšuje se jejich cena.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21429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4786346" cy="55721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/>
              <a:t>	</a:t>
            </a:r>
            <a:r>
              <a:rPr lang="cs-CZ" sz="4000" dirty="0" smtClean="0">
                <a:latin typeface="Comic Sans MS" pitchFamily="66" charset="0"/>
              </a:rPr>
              <a:t>Elektřina nám dobře slouží, ale při neopatrném a nesprávném zacházení může být i velmi nebezpečná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1986" name="AutoShape 2" descr="data:image/jpeg;base64,/9j/4AAQSkZJRgABAQAAAQABAAD/2wCEAAkGBhQSERUUExQUFRUUFxUVFRgXFxQXFxQVFRcXFBcYFBQXHCYeGBojGRQUHy8gIycpLCwsFR4xNTAqNSYrLCkBCQoKDgwOGg8PGiwkHxwsLCwsLCwsLCwsLCwsLCksLCwsLCwsLCwsLCwsKSwsLCwsLCwsLCwsLCwsLCwsLCwsKf/AABEIAMMBAwMBIgACEQEDEQH/xAAcAAABBQEBAQAAAAAAAAAAAAAFAAEDBAYCBwj/xAA8EAABAwIEAwYFAwMDAwUAAAABAAIRAyEEBTFBElFhBiJxgZGhE7HB0fAyQuEUUvEjYnIHgpIVFiRD0v/EABoBAAIDAQEAAAAAAAAAAAAAAAIDAAEEBQb/xAAnEQACAgICAgIDAQADAQAAAAAAAQIRAyESMQQTQVEUIjJhcYGRBf/aAAwDAQACEQMRAD8A82LzJ9lwXE72XVQCTeFyGjaT4An+ERBzU2UVVw3Nt/sF2SZIa2SNSSIHjCjc0TLjxnaLMH3UIcjiqHQwNANupVxtDhHeIHnJ9FWOIcbTA5CwTse1t9T+aSoQs8ROndHM6nwCkayB9XGPmqbsa7aG9dT6lVKtSbkknrdQgQq44bEu8LD/AMiqNfMDzjwn56qlVxPJQwShsuh6mIJ3KZrCeamZQhSFVZdEbGwu79V1C5j/ACqLESmBTgFKFCDSU5JShKFCDSkSkQkFCDXSE9VZweAfVMNHiToPNajAdnGtjiufzZLnkjHsdjwSyddGWoZfUf8ApafHQJ6+W1GfqBHnK9UwOR8QAa3kNgBOkk2Cq5zkwaC10eRB9ws35ErutG38PHVctnl/wTzT/CXWNBa9zf7SQoDPNblJHLcWnRLAC5NUc0fybsJWrgOcPhsNwXfqI6N281q8J/0+pMGnEeZv7LPPyoRdXsNYmzzM1/FcGqV6nV7L0ojhbI2iDHON1mcz7M0w4asBMEj9s7xuEUc6kU8ZkC48yiWVYv8AYT/x+yIVOyJvD7jUEabTbUKhmHZ+tRhxbLdQ5tx/CZHIm9MFxYTbTMbplxhMc0sBLoO/ikm6AOXkSQNd+n8qrVxv7W2A1vr56p8ZiBenT59532+6jpvDRAA+vqq+QjkuJEbctB6Jw0/n3SdXXDqpUISEAamFw6uBpZVamJ5X6qCSVVlk9TF+arklynoYMnYnoFfoZRUP7I8bIHJLsNQb6QOp4bmpxThERkdToPM/ZOchq8gfNDzj9h+qf0DkxCuVMoqj9h9lE7CvGrXehV8kwXCS7RAkQnLEgrBOSE5akDeE6hDkhKFNSw7nmGgnw+qLYPsw43eY6D7oZTUexkMUp9IDUMM55hoJJWlyrsqNalz/AG7Dx5q5gcEKJsLE3/yjuGhZp5W9I34vFUdyB1PCBjoAgK58OFax1NvDIHeB20jf5g+SE18cGiZSWrNyaQV/rOFuqA552iDAby46D82QXM+0RNmHzQKo8kyTJKdjwvtmLP5SX6x7Oajy4kkyTcnqtL2CyQYjEFzhLaQDo5uP6Z8IJ8lmlrP+nWbClWcxxj4gEf8AJs29CfRM8htYnxObDclZ6mxgbClayToh9TEnW6I4K4C89CVukbJRpWVMxy0OHUaEag9CsbnTCJa8X2Ozh916UaMhB82ydtVsOH4F08brYgzuYYXhax28CeZkXEIaMQ4MLOFvDJsZkTtbqiWah7TL7iIBFgPEbeKg+E2NufOyTPJKMrHwhFx2UKdGgRLmNneQ0n1SU/8ARD8CS0fmSF+hGSGQOEgEeYUVTIqo2B81shhBKk/pQStH5EkH+PAwFXLao/8ArcfCFUZltaoYFN1ukAeq9TZloKfC5cA42uo/K/wH8eP2ebUuy9aQC2J66eiP5d2UA/UCfK3ot1Sy8TMBXW4QRos0/Lkx0MMImUo5OG6CPJTswQ6LSOwYOyp1cHBSPY5G2HEEuwPRRuwsbIuKHNJ+DnZFyCpAgYdRPwA5InUwhBlPCtZAXFAStlDCLtCqUclph8Fog6W0K0Tm3VTEUpT4TAcEUavZlhGg9AhuLyFrBoI8lraZ4mA/koJmdNMUnZJYotdFXKYaeEgA7CNfBH6dDS0g69OsBZPEVxaDccuaL5b2gApFrxc2BtEX5j26BTjbtlRkkqLOOw4a6PsuaWLiRP8AI1E89B6IPX7RRIdePE228EPxWdlwsI5RqfJT1u9ElnikFcy7RcIIFyFl8XmL6hufJTDLKr/2kDrb+Vdp9k6hElwCdFRj2YsksmTpaARCZHmdnQ098nXwRGlklFurZ8T90byIWvGn8mQAV7B5ZVkOENggguIEEe612GwdKbBo8giNHCU4I7vslSzPpINeN9sudmc2+K3hfZ7fR3Vp3C09J0aLE4SmAYmCDY8locDmkENfrsdj9lzMmFJ2h04OJq8BWEidDqlmLBPdghUKdURITnEpsZfrRkcd2D8ZhgZFlm8bl/wjIEs3H9vh0WqqvUNalIuFbqSplpuLszlPhI/PukpauVOBIa6BsI0SWf8AHf2aPci9Uyoac01PLQDoiimpUxqtI3kDBhISazvC3RFBRC4p0xxaaJckRNHDaAUzGKV1CVGaRSZRZSdkraY3UOKwzSE7mlR1sMSLfNFEtd9lBjYKkcqddz2HopaOKDh1+SJo1NXsapeVSqthXK7vNU6lInQ+iFloanSBUeLDQ0zrsndSewcTPMKvia/xhAEOGo3CuM9lNXtEmW1QTw87jxQntABxRO14RPC9nKvCKrJBboJ3GsbhW8V2W/qGhwMOkB2wAvN+ei12uxDyJWrMCwAa7+Z9AirMsBp6be+q12A7IUKQc6q8cWgAM2BgEuIm4gxG65xuHwwaZq2F9OQ0JAInTYeWiN5LFKSs8+bkJeTD4G43C1GTZBSpts2Tu43J81DWxuEBsHSALgOE39v4Q13a99KqeCm19ObNcTJAgk8TTImY0+UK/wB8jpAuUIbos53iW0jBudYaR+nnY9UKwGfnjLXT0+syoM1zp+KcDwfD4dwZLWg27wAkyfbxTUMHUps4nU+LiBJ4g20kAFp1LrgnznQp6glGn2I9sm/8C+NfxAkeMfnmqFTGA6eExrYclHTxx4eEuADbAG58J1UFbENcPoBeen59FIqgp5bRXqY5+23gNlyzM6k/qPqo6l9iPLRdCgQJDXO6xb0R6FXI13Z3iNM1Kru66wEXPCdb9RHqjmGpNd+oyIs0/wAb3WWyHN2Pptov7rhoTIBudDpvotDRystb3HmCZJn8t91w/Jc1N26+joY6cRnZpUomGu4mzZpPe/7Tv5ozl+ZuqC7XN6OgEe6pYbDOGvCZ3tPKCdVZayBJi17TG2p8vZIeVlyhH4CNHEgTMeqetmzADIPsgVauOGWkXMdydSQIvvp6Ilgcj0Lh5a+pOpTMcskhM8cI7ZE7MZMtY8g3BDSkjQwISWvkZtHbqQhOBaAp/g77fZMB8vmmDrIgmw1K5U8XSw49ygYV6OwNknhTsaunBDQFgtzD1XDg7SRHTVEHMlQOppMk/gcpFZ+Da4IRicv4TIlHQFxWbxWKG2XGbTBQy5zhLXaqE5fUZqOIf7Tf3RLDO4HxtsiZIUjIN5ZIzVQ20c0+H2shlM9+eWhFiD9FsK1IFAswwW+6muhkJctFLG9ofhNgO3bpuTqTawhQ0+1RcC0Eji10idJXWIyptakQ48PMjm3Qxz6boBRyQyQXwRPAYs9wIGu1pKfjdxp/BmcVF7JcdmDoNyT+fyguIxNQAy53EbENcLtGoPiRp4IriXOaACWO00cbC02jVRMyF7+8LNve+0TJPUj2TsVLsk5X0Zx1YkgGRNryTM2MDW10Sw3Z9xeQ4w4wbeNo52g+a2GQ9msO14JM1Be/0n6Ju09Fjagcw3JbIkxBtA21E/8ActHstfqhUcblLZVynsy5pkvYY5NuYkXkkbzMSIEQieKyt1aA9znhugMfIdFcyak58hrS51r7NEEmdtBM/wC0rQMy0Xu3y8tUt860OlGEGea5t2OLgXXtoBp7IXS7NuB09Le5XrWIwYANgfzms+/DHjgNGvX8/wAqKclorjB7oyxykgSQp6OEgiy0eMwwi3mh1FoBgqk2zTCKasoHJWl5PDYopSwzqYHCY6bfcKapXA5IfXzIkkNk+H1KCceSp7Liq6LxzhrT/qCNhu3/AMtfVQYnMA/usjqfz8sh78I6oO8YHIKbBZe2me6Ne7e4Mkbeiyy8aHceyO1sOdnsMKhDgO4yQD/c/d3gNB4laj4VlxlmCFOmGgaAAeOpPzXeJBB8pTYw4RObknzkNwBMooSVaFkza8HoP0tkTfYa8/ZKnTIsRcRvMWtfz+aH4Y8JENBMkzBt0+mquHEd4SYEabknePRO5L5NDjTJHtgGPLrPLyTUxfwXNSuLcyT7DX86Lqm5LbRNlriXJeUmCV3wqAkLrKLgJVsUFyaSugkyDgXFViscK5LUqUS7BWKpz4hWMO/iAUlVip0HFjyNjp4pDVMYtovPpKCrh/NEGgEKOoxGopuyKQDp4QccEWP0QnNqLWse5oDYMSIBOgutNiMPIQTGZYDeOe3MQjToJxU3YDotp8AMd6SCdSb28Boq2IpVH2nujpY357ojgMPwu4CBew8Rp6q43CXVw/Ua8cezNtpnQyCSTI+u6HYtrxUaHOloPE2Ou56rWY3Axciwj11hDzRa4xH+Fsi6VluGtF3LcX3iAQY36H89Vo6GPkeCx9F4p1B1siv9Xyk+Cpqy5JNUw1WzDqqlTHNHigeKzJw29Sh1bGVCdPC6iiLcUG8Zj+qFtqOcZAPjsrGXYSbugn2Hgp8xrcBDQCSVdfCLcuKKbsM536j5CY8zupcMwN2XNHGkGHw2Y3E3k6eSle4ajX2QNP5DxyTLYpW8VA2uGPaTo1zSfAEE+yk/qx/A25oRicaATKqqKlbTR6ngsWA3QHW9vL86qtjsRNysPk2f1aXdc3jpkWuA5sbQdR5qbMu05NmtdPUR63QSnekznrBJMPOzEDdJYM4qsb930J95Tpf/AGH6jY08Ubyb+MwpTmA4hcDYzEmL25BBnVmtEz6fdRtxIG+p3uI5I2hzoODFjimQQLnryGvgiFPFXWNrY4iTe3pdd4TPdj4eaDi/grTN9hqnVXqTJus1lOYh4HVH6FayODFzjQRp0vzyUVXCnUJUcR+eavUa4MaanlbX/wDXstUUpIzO0A+CDcJfDlE6uF06hU+GDEJMoV2NUrKdSkh2KpeyNVGqhiGLNkgMixsJWmytcMiEH+JB8EWZUBEhBB12WzipR91RxFKyMtqtjS/je/zN/ZUMU0Js4qtFxkzMY3C3nfZXcF32z6+KmxVKVXwILKpHMT9D9EMd6NCdxLGLw7C0zM7ckBGGAJK0mMpb6R7/AJ9dELfht45+a1bSoZiarZn8Rhg54kTdF+C0Ku+lDpjRWnOvYKUMlRnu0lM8BjYevkgOWZ5B4KltwTtvfkFd7Q50Guhu8gE/ptYm2vKEEwmVVK7rAt4gS5ztHb2EWPIdNlqxwTjs5mXO+f6m3wLySINih/aPDcGJYXE94AhpuYBueivZXU/pwyOUHi70y0tNj0J9ksxxLHuFRwktaQ3exVRqJoyKWSK0UsxxXG5vAIAidNgdtRqV1/VWjdCauKAk6aqz2awn9W898NY0if7nTy5Dqgkr2L5Rxqi02s9w4KbS5x2A0HMnZVqGR1HPd8R4bwDiDQZJdtPSy9Jw2Fp0aXBTaBz5nxOpWA7QY7hxhYwOceATw6gkz8o9UAqWZyOOJ9LUGoJ2ji8ho70lPRzik4xuNnWPmPJQU8TUpXdSf8I3MgSw8278PT0TZxlLazWkEA7Ecj9N1j9ceVS/9Ro9nJWi43PIs2kY2s36lMg1HKqzRAqWE8+aZN9MPsXzf0Q/+5idT46+y7/9wiZ39DKzJ1SBXS9UTF7pGqdn8iZHndV3ZhN5CzwKfiVepF+1m57Ndp+F3C42JsvTMtxwcBdfPrKh5rb9j+1ZBDHm+3VZs2Cv2iOhl5fqz15tZWKVY6DdA8FjQ4C6I0npEZhOIfoVpAmNbeJ29SFxicOIJt+Xvy5+qH06ivU6s/np6LSpKSpiHGmDqg/Ov58kOxlQ6+3JFsUyCg2NoyCOazzVaHRZjO02eGm3jboPe+n5yRzslnoxFIEG4sfGB90A7R5MarCJ6j88FW7C4d1Dj4rSR7f5QShH138oZtuvg9CdUh35+bqOq+bKljceAOKdFJgSS3iO91lTfQyqVsWJFwEOxj+Go1wOiu1aw4iTsguLrTJKdAfhjbD1XE8bBEAgAWEcQjceICqtmNY2O45yRzkBUcsxN42j05LjGZhwrTydlThwfFHGMxjGPbxkC8wdDqTMaC3v0WZz3tPxODaRhoIvB4na90AXjYqLNKpfUHIfXmqzqDJ4v3Hf6jknxpdisnJ6QLax7a7W3hsFjXS4C2hjqtPR7jRMTHRDH5ixg2kIVi+0PK6J8p9IXFY8W2zQYnFADwQjH5+0W1WfxGZPfvAVUpkcX2JyeW3qJZxeYOqdBy+6WX5k+g8PpuII9CORG6qpSm0qoxuTbtm1H/U2rwxwCfGybsjjxUr1atQ95x+f+PZYtTYbFupmWGDp5dQUqeFOLS1Zam0z2eq5rmnRY2jjTSJ1dSLnEDdlz+nmOiH5HnWIqSIDg0X2P5ZE8DTkTzvr+D/K5rxeq1I34mphGlWa4Ah1jpExHkkqZy9nUeE/RMgpfY2mYYpBqcpLuHIGhLhTpyqLOQF2wkXBjdchdFQs3fZTtYSA157w9+q9DwOYBwC8DZULSCNQtz2U7UT3HG4/LLBnw1+0TXjyctM9XpV1cp4nxWdwGPDhqitPEhJjINxLlfECLAoRisSeV0SYJUVemEUtki0jJ4pzjKGtpkSthXa3eJQutTE6D2/NkhzitWbIZV9AytS/0yeiI4TG8VMRyCp4rDuLSBuq1E1adMN4QXQBqIG2pjkkco/aJL9nYWqOGiEY6uwAy4CNBuVnc6zvEMJApPmJ4oJbHi3ksZis3q1P1ON+VlsxYJT3ehUvIjj0bnE9q6dIASCRy18Fn8d2wLj3QfkszKYrbHBFGWflzl1oIVM6qOMyoH415/cVXCdOUV9GZ5JP5E9xOpTU6LnTwgmLmATA5lIrY5HgfhUp/c4Fxt0kAeR+aXmyrFGw8OJ5ZUYtJO98knnf1XKcJEnTJKyh0kyO9n8j+J/qPHcGg/uI59FTdED/AGJwUUS6DLi4jWSABEeafDVOFonuxrNvEeoWgyehAgbEz6BQ5h2QFV5eHcM3iJvzmVgzx5PZpwZOCBYzVgtxhMrDexY/v9klm9cPs0e//DB7pInWy8WLTIcA6Y3P6h5GR5LunloXbaOUpAhKDyRk4KFVrQLboHSDVsohnNIEKV7ea4NCUHMbwF8NdUqvCQRqEzQQu+IFXaZOLRtezvaTiAE3EStxgsxtufBeSZRnpw9uBpaTMwJB0v8A3QNit7ga3G1ryZDhYCbi8c+Uei5XlKeN3FaN+GamqfZrP/V46bfnNVamYlx+eoGtr+SqNaAIHWTfflP5ZctokGZtroTpyMwVx5ZZS7ZrjjijurUc6zYBtca6kn5p6dJxMlxIOutvv7KxS0gbX06H21t6J2svGp3jp18fRBQV1oY0tTNveY56ripSFuo06/nzUn6p6G19/T26KOo2WnXSx8uitggrGUrkz4yY4r2uLi5WSz3IGVHhx4pI1aQOIagukESAei1eNaXNIveB4nYoeH8TeEm+rSPAA+cGOULZ42Rw2gMsFLTPPM2yF9G93MP7oiDycNj81PkXZDEYu9Jnc043d1nkdXeQK9GyDs8MVPxAfhtlrgZh3Nom4HNbylgWMAa0ABogAWAA2AXXXkSa0tnMnBJ6PJX/APR2qGyK7C7lwOif+Uz7LGZvktXC1Ph1m8LtRuHDm07hfR9akIWH7eZL/UUQ23HxjgcbxzHmJ9Agj5MoyqfRPXyWjzzIeyvxWtqPd3Se60augxc7XWxpfpiBr6bR4fyrmR5Y2nTDI/QA3z3Pmb+anqANdBbppJ1PPr4Ll5/Jllm/pdHWwYo441W/k8l7QYIUsQ9osJkeDr/VDlqe3uDIrNqfte0N82358j7LLQvQYJc8cX/hxsy4zaEkE4au2sThRayrLTWqBo01ceQ+69HweFDGgAWAgDwWQyDMqNBo4ieJxPFZ1o0uBf8AlaOjn9Fx7tRvgTB8+LyS3J/RKD2Abd3l6otTqgNWao5pTH7235Oar2E4qnRvO9/LdZstvpBR12EDXH4EkwotHVJYtjdHmNOw4dhMKxTqKuNSo69XhHUruSdKzKlsmxmKgQDf5ITU1XTqkrhZXJt2aoxSOuFOHELkFdoQh9dPRcmkEg1WKeE5yiUW+inKhsvw3G9rebmjyLgF63i8ibSpB9NvcaJc0TYG5LR6yOq84yTBAV6Z177fmvcMC2WAGNFMkOUeMgIyp2jM5ViGVBIvpHgTb3JRPggaD01FzPrKgzXs2aJNbDCBq+mPcs5HpuhNLtAT5W5ctjpv6rz/AJHivHL/AA6WPJ7Og9HiJHPn9V38NsW2+n57IW7OALk9CPOR+b3Tf+rjUg3uZ4vGf09VmUGM2EOIDrMdbzayr4h0Ax0tb85qjVzfYFsdTGus+ZVKrmkmKcvd/t05DvTCtQZC/VdxdI1seu48PdBsbhCS1rLOdUaBbSf1E+Qd6K62lUMhzwwR+28f9ztvJEuz+SEkVHOLxcMB/ZHdN9zrfkVrwRt6FzlxQey3DtpU2taLAeZ6+Kmc7cSFPSwoCir040XT4OKMF2yGtitnDwI0/hB8zpyR5/KPlKvYl2soFjccS4MHIknlpCxeR/LZoxRt6OMLRAOnOY2n5KtmTCTbc9fWeStUag4SdPDWAfzVUcwxw6fn+FzVdnRjdmd7SYI1aJESW94cxwz9JCwPAvSq+JHS/QeVvkvPsyaG1XgacR09fmu//wDPm6cGczzY7UitCUJAp4XUOcNCddFcuKhAh2eqhuIbMXkeev0XqGHxY4bHkvG21CCCNQZHiF6BlGah9MEHXUcjuFnztpBwVsPOzO6ZBHYgSfukudxHmfNlQrPLjKITqq1anIkea6uROhMKsqcKYlO4pgEgeOAnCnwmF4/BLMRwENbGk9fVHGDYDnRZw2GAudeXJWiJQahVqNBdBLQQDOkkTE84+iNPZwimTw/6jA9sOBBBtEjRwIIIOieo0hLlbLuQU/8A5FP/AJT6Alex4H9IXlnZijNcH+0E+tl6jgTYJcw49BRmiyfaLsTxvNbDngq7tJhj/EaA9Vqabl24pcopqmEpOLtHkVXBVw8sc7gANw2B5aq1RyanvJ3nSfQr0HMMpZVHeAnZ0CR58uiyePy6pQd3hY6ETB8xv7rleTinDa6N2LKp6+SOhkdIftBiNROnjZX6VNrRDRHoPDToqFN9unifqeqsUXgDUX5ddrHkuY3L5Zpos4LBGq9rNAdYJHd7xJ/OYWrw9ANEAQAbdEJ7Oss+odSeBvgLn3PsjbTC7Ph4uMFJ9swZ5XKvo6cIVHEOv0VitXsqFWqtU38CEijj6wQD4YLnOP7vk20dLmVZz7GcDSd9vE/yhlTGw1o5D3381zPMtJL7Oh4y+RY/EhgiNtutkBxWJg3kuvA+/X5K9jMeJE7bcz4Kjg6fHVkyZudPIW0WbFGlbNUpE2FyF9Rs1H8E3015STqdSsn2syL+neC2Sx/n3hrfrr6r0fGTobDb5XQfNMM2tSdTdedP9pGkcv8AK0eP5MoTt9GfLh9kP9PNGlSAKJ7C0kHUEg+VlI0r0KOMxyo3NUhXKIEj+GpcNin0zLTHPkfEJJObZU1ZVkpxz3XLjfkkoWCySrgvoLkaM0wq4b3vJJJSQSIK9IcRsuadEE6fNJJZ12Ol0EqbAC0CwVPOqA7pi6dJP+BJXwtUxwyeG9pkXgSBsYAE6wq79hJgTAkwJMmBskkjXQHybjsAe/UHJtOOkiSvUMD+kJJJE+xuP+UEWKWEklQTOHJcIIggEdbpJKmrRRl+0GBZTfDBwiJsT16oDUeZhJJcDKkps6+F3E3OSMAosj+0HzNz7lXXpJLtY/5RzZf0yvXNkPrjVJJUyGL7UHvUxsal/IEj3AVas2fQnUpJLn+V/UTd4/QNwwlxJuRpO3gFdwA758UkkjIaPsNV/wBA8PoShjxceE+wSSSo9lQ/lnnWbUh8ep/yd81WpsEpJL0+P+V/wcOf9Ml+GFyKYSSTRR0ymF0aYSSUKYzaQSSSULP/2Q=="/>
          <p:cNvSpPr>
            <a:spLocks noChangeAspect="1" noChangeArrowheads="1"/>
          </p:cNvSpPr>
          <p:nvPr/>
        </p:nvSpPr>
        <p:spPr bwMode="auto">
          <a:xfrm>
            <a:off x="155575" y="-890588"/>
            <a:ext cx="2466975" cy="1857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988" name="AutoShape 4" descr="data:image/jpeg;base64,/9j/4AAQSkZJRgABAQAAAQABAAD/2wCEAAkGBhQSERUUExQUFRUUFxUVFRgXFxQXFxQVFRcXFBcYFBQXHCYeGBojGRQUHy8gIycpLCwsFR4xNTAqNSYrLCkBCQoKDgwOGg8PGiwkHxwsLCwsLCwsLCwsLCwsLCksLCwsLCwsLCwsLCwsKSwsLCwsLCwsLCwsLCwsLCwsLCwsKf/AABEIAMMBAwMBIgACEQEDEQH/xAAcAAABBQEBAQAAAAAAAAAAAAAFAAEDBAYCBwj/xAA8EAABAwIEAwYFAwMDAwUAAAABAAIRAyEEBTFBElFhBiJxgZGhE7HB0fAyQuEUUvEjYnIHgpIVFiRD0v/EABoBAAIDAQEAAAAAAAAAAAAAAAIDAAEEBQb/xAAnEQACAgICAgIDAQADAQAAAAAAAQIRAyESMQQTQVEUIjJhcYGRBf/aAAwDAQACEQMRAD8A82LzJ9lwXE72XVQCTeFyGjaT4An+ERBzU2UVVw3Nt/sF2SZIa2SNSSIHjCjc0TLjxnaLMH3UIcjiqHQwNANupVxtDhHeIHnJ9FWOIcbTA5CwTse1t9T+aSoQs8ROndHM6nwCkayB9XGPmqbsa7aG9dT6lVKtSbkknrdQgQq44bEu8LD/AMiqNfMDzjwn56qlVxPJQwShsuh6mIJ3KZrCeamZQhSFVZdEbGwu79V1C5j/ACqLESmBTgFKFCDSU5JShKFCDSkSkQkFCDXSE9VZweAfVMNHiToPNajAdnGtjiufzZLnkjHsdjwSyddGWoZfUf8ApafHQJ6+W1GfqBHnK9UwOR8QAa3kNgBOkk2Cq5zkwaC10eRB9ws35ErutG38PHVctnl/wTzT/CXWNBa9zf7SQoDPNblJHLcWnRLAC5NUc0fybsJWrgOcPhsNwXfqI6N281q8J/0+pMGnEeZv7LPPyoRdXsNYmzzM1/FcGqV6nV7L0ojhbI2iDHON1mcz7M0w4asBMEj9s7xuEUc6kU8ZkC48yiWVYv8AYT/x+yIVOyJvD7jUEabTbUKhmHZ+tRhxbLdQ5tx/CZHIm9MFxYTbTMbplxhMc0sBLoO/ikm6AOXkSQNd+n8qrVxv7W2A1vr56p8ZiBenT59532+6jpvDRAA+vqq+QjkuJEbctB6Jw0/n3SdXXDqpUISEAamFw6uBpZVamJ5X6qCSVVlk9TF+arklynoYMnYnoFfoZRUP7I8bIHJLsNQb6QOp4bmpxThERkdToPM/ZOchq8gfNDzj9h+qf0DkxCuVMoqj9h9lE7CvGrXehV8kwXCS7RAkQnLEgrBOSE5akDeE6hDkhKFNSw7nmGgnw+qLYPsw43eY6D7oZTUexkMUp9IDUMM55hoJJWlyrsqNalz/AG7Dx5q5gcEKJsLE3/yjuGhZp5W9I34vFUdyB1PCBjoAgK58OFax1NvDIHeB20jf5g+SE18cGiZSWrNyaQV/rOFuqA552iDAby46D82QXM+0RNmHzQKo8kyTJKdjwvtmLP5SX6x7Oajy4kkyTcnqtL2CyQYjEFzhLaQDo5uP6Z8IJ8lmlrP+nWbClWcxxj4gEf8AJs29CfRM8htYnxObDclZ6mxgbClayToh9TEnW6I4K4C89CVukbJRpWVMxy0OHUaEag9CsbnTCJa8X2Ozh916UaMhB82ydtVsOH4F08brYgzuYYXhax28CeZkXEIaMQ4MLOFvDJsZkTtbqiWah7TL7iIBFgPEbeKg+E2NufOyTPJKMrHwhFx2UKdGgRLmNneQ0n1SU/8ARD8CS0fmSF+hGSGQOEgEeYUVTIqo2B81shhBKk/pQStH5EkH+PAwFXLao/8ArcfCFUZltaoYFN1ukAeq9TZloKfC5cA42uo/K/wH8eP2ebUuy9aQC2J66eiP5d2UA/UCfK3ot1Sy8TMBXW4QRos0/Lkx0MMImUo5OG6CPJTswQ6LSOwYOyp1cHBSPY5G2HEEuwPRRuwsbIuKHNJ+DnZFyCpAgYdRPwA5InUwhBlPCtZAXFAStlDCLtCqUclph8Fog6W0K0Tm3VTEUpT4TAcEUavZlhGg9AhuLyFrBoI8lraZ4mA/koJmdNMUnZJYotdFXKYaeEgA7CNfBH6dDS0g69OsBZPEVxaDccuaL5b2gApFrxc2BtEX5j26BTjbtlRkkqLOOw4a6PsuaWLiRP8AI1E89B6IPX7RRIdePE228EPxWdlwsI5RqfJT1u9ElnikFcy7RcIIFyFl8XmL6hufJTDLKr/2kDrb+Vdp9k6hElwCdFRj2YsksmTpaARCZHmdnQ098nXwRGlklFurZ8T90byIWvGn8mQAV7B5ZVkOENggguIEEe612GwdKbBo8giNHCU4I7vslSzPpINeN9sudmc2+K3hfZ7fR3Vp3C09J0aLE4SmAYmCDY8locDmkENfrsdj9lzMmFJ2h04OJq8BWEidDqlmLBPdghUKdURITnEpsZfrRkcd2D8ZhgZFlm8bl/wjIEs3H9vh0WqqvUNalIuFbqSplpuLszlPhI/PukpauVOBIa6BsI0SWf8AHf2aPci9Uyoac01PLQDoiimpUxqtI3kDBhISazvC3RFBRC4p0xxaaJckRNHDaAUzGKV1CVGaRSZRZSdkraY3UOKwzSE7mlR1sMSLfNFEtd9lBjYKkcqddz2HopaOKDh1+SJo1NXsapeVSqthXK7vNU6lInQ+iFloanSBUeLDQ0zrsndSewcTPMKvia/xhAEOGo3CuM9lNXtEmW1QTw87jxQntABxRO14RPC9nKvCKrJBboJ3GsbhW8V2W/qGhwMOkB2wAvN+ei12uxDyJWrMCwAa7+Z9AirMsBp6be+q12A7IUKQc6q8cWgAM2BgEuIm4gxG65xuHwwaZq2F9OQ0JAInTYeWiN5LFKSs8+bkJeTD4G43C1GTZBSpts2Tu43J81DWxuEBsHSALgOE39v4Q13a99KqeCm19ObNcTJAgk8TTImY0+UK/wB8jpAuUIbos53iW0jBudYaR+nnY9UKwGfnjLXT0+syoM1zp+KcDwfD4dwZLWg27wAkyfbxTUMHUps4nU+LiBJ4g20kAFp1LrgnznQp6glGn2I9sm/8C+NfxAkeMfnmqFTGA6eExrYclHTxx4eEuADbAG58J1UFbENcPoBeen59FIqgp5bRXqY5+23gNlyzM6k/qPqo6l9iPLRdCgQJDXO6xb0R6FXI13Z3iNM1Kru66wEXPCdb9RHqjmGpNd+oyIs0/wAb3WWyHN2Pptov7rhoTIBudDpvotDRystb3HmCZJn8t91w/Jc1N26+joY6cRnZpUomGu4mzZpPe/7Tv5ozl+ZuqC7XN6OgEe6pYbDOGvCZ3tPKCdVZayBJi17TG2p8vZIeVlyhH4CNHEgTMeqetmzADIPsgVauOGWkXMdydSQIvvp6Ilgcj0Lh5a+pOpTMcskhM8cI7ZE7MZMtY8g3BDSkjQwISWvkZtHbqQhOBaAp/g77fZMB8vmmDrIgmw1K5U8XSw49ygYV6OwNknhTsaunBDQFgtzD1XDg7SRHTVEHMlQOppMk/gcpFZ+Da4IRicv4TIlHQFxWbxWKG2XGbTBQy5zhLXaqE5fUZqOIf7Tf3RLDO4HxtsiZIUjIN5ZIzVQ20c0+H2shlM9+eWhFiD9FsK1IFAswwW+6muhkJctFLG9ofhNgO3bpuTqTawhQ0+1RcC0Eji10idJXWIyptakQ48PMjm3Qxz6boBRyQyQXwRPAYs9wIGu1pKfjdxp/BmcVF7JcdmDoNyT+fyguIxNQAy53EbENcLtGoPiRp4IriXOaACWO00cbC02jVRMyF7+8LNve+0TJPUj2TsVLsk5X0Zx1YkgGRNryTM2MDW10Sw3Z9xeQ4w4wbeNo52g+a2GQ9msO14JM1Be/0n6Ju09Fjagcw3JbIkxBtA21E/8ActHstfqhUcblLZVynsy5pkvYY5NuYkXkkbzMSIEQieKyt1aA9znhugMfIdFcyak58hrS51r7NEEmdtBM/wC0rQMy0Xu3y8tUt860OlGEGea5t2OLgXXtoBp7IXS7NuB09Le5XrWIwYANgfzms+/DHjgNGvX8/wAqKclorjB7oyxykgSQp6OEgiy0eMwwi3mh1FoBgqk2zTCKasoHJWl5PDYopSwzqYHCY6bfcKapXA5IfXzIkkNk+H1KCceSp7Liq6LxzhrT/qCNhu3/AMtfVQYnMA/usjqfz8sh78I6oO8YHIKbBZe2me6Ne7e4Mkbeiyy8aHceyO1sOdnsMKhDgO4yQD/c/d3gNB4laj4VlxlmCFOmGgaAAeOpPzXeJBB8pTYw4RObknzkNwBMooSVaFkza8HoP0tkTfYa8/ZKnTIsRcRvMWtfz+aH4Y8JENBMkzBt0+mquHEd4SYEabknePRO5L5NDjTJHtgGPLrPLyTUxfwXNSuLcyT7DX86Lqm5LbRNlriXJeUmCV3wqAkLrKLgJVsUFyaSugkyDgXFViscK5LUqUS7BWKpz4hWMO/iAUlVip0HFjyNjp4pDVMYtovPpKCrh/NEGgEKOoxGopuyKQDp4QccEWP0QnNqLWse5oDYMSIBOgutNiMPIQTGZYDeOe3MQjToJxU3YDotp8AMd6SCdSb28Boq2IpVH2nujpY357ojgMPwu4CBew8Rp6q43CXVw/Ua8cezNtpnQyCSTI+u6HYtrxUaHOloPE2Ou56rWY3Axciwj11hDzRa4xH+Fsi6VluGtF3LcX3iAQY36H89Vo6GPkeCx9F4p1B1siv9Xyk+Cpqy5JNUw1WzDqqlTHNHigeKzJw29Sh1bGVCdPC6iiLcUG8Zj+qFtqOcZAPjsrGXYSbugn2Hgp8xrcBDQCSVdfCLcuKKbsM536j5CY8zupcMwN2XNHGkGHw2Y3E3k6eSle4ajX2QNP5DxyTLYpW8VA2uGPaTo1zSfAEE+yk/qx/A25oRicaATKqqKlbTR6ngsWA3QHW9vL86qtjsRNysPk2f1aXdc3jpkWuA5sbQdR5qbMu05NmtdPUR63QSnekznrBJMPOzEDdJYM4qsb930J95Tpf/AGH6jY08Ubyb+MwpTmA4hcDYzEmL25BBnVmtEz6fdRtxIG+p3uI5I2hzoODFjimQQLnryGvgiFPFXWNrY4iTe3pdd4TPdj4eaDi/grTN9hqnVXqTJus1lOYh4HVH6FayODFzjQRp0vzyUVXCnUJUcR+eavUa4MaanlbX/wDXstUUpIzO0A+CDcJfDlE6uF06hU+GDEJMoV2NUrKdSkh2KpeyNVGqhiGLNkgMixsJWmytcMiEH+JB8EWZUBEhBB12WzipR91RxFKyMtqtjS/je/zN/ZUMU0Js4qtFxkzMY3C3nfZXcF32z6+KmxVKVXwILKpHMT9D9EMd6NCdxLGLw7C0zM7ckBGGAJK0mMpb6R7/AJ9dELfht45+a1bSoZiarZn8Rhg54kTdF+C0Ku+lDpjRWnOvYKUMlRnu0lM8BjYevkgOWZ5B4KltwTtvfkFd7Q50Guhu8gE/ptYm2vKEEwmVVK7rAt4gS5ztHb2EWPIdNlqxwTjs5mXO+f6m3wLySINih/aPDcGJYXE94AhpuYBueivZXU/pwyOUHi70y0tNj0J9ksxxLHuFRwktaQ3exVRqJoyKWSK0UsxxXG5vAIAidNgdtRqV1/VWjdCauKAk6aqz2awn9W898NY0if7nTy5Dqgkr2L5Rxqi02s9w4KbS5x2A0HMnZVqGR1HPd8R4bwDiDQZJdtPSy9Jw2Fp0aXBTaBz5nxOpWA7QY7hxhYwOceATw6gkz8o9UAqWZyOOJ9LUGoJ2ji8ho70lPRzik4xuNnWPmPJQU8TUpXdSf8I3MgSw8278PT0TZxlLazWkEA7Ecj9N1j9ceVS/9Ro9nJWi43PIs2kY2s36lMg1HKqzRAqWE8+aZN9MPsXzf0Q/+5idT46+y7/9wiZ39DKzJ1SBXS9UTF7pGqdn8iZHndV3ZhN5CzwKfiVepF+1m57Ndp+F3C42JsvTMtxwcBdfPrKh5rb9j+1ZBDHm+3VZs2Cv2iOhl5fqz15tZWKVY6DdA8FjQ4C6I0npEZhOIfoVpAmNbeJ29SFxicOIJt+Xvy5+qH06ivU6s/np6LSpKSpiHGmDqg/Ov58kOxlQ6+3JFsUyCg2NoyCOazzVaHRZjO02eGm3jboPe+n5yRzslnoxFIEG4sfGB90A7R5MarCJ6j88FW7C4d1Dj4rSR7f5QShH138oZtuvg9CdUh35+bqOq+bKljceAOKdFJgSS3iO91lTfQyqVsWJFwEOxj+Go1wOiu1aw4iTsguLrTJKdAfhjbD1XE8bBEAgAWEcQjceICqtmNY2O45yRzkBUcsxN42j05LjGZhwrTydlThwfFHGMxjGPbxkC8wdDqTMaC3v0WZz3tPxODaRhoIvB4na90AXjYqLNKpfUHIfXmqzqDJ4v3Hf6jknxpdisnJ6QLax7a7W3hsFjXS4C2hjqtPR7jRMTHRDH5ixg2kIVi+0PK6J8p9IXFY8W2zQYnFADwQjH5+0W1WfxGZPfvAVUpkcX2JyeW3qJZxeYOqdBy+6WX5k+g8PpuII9CORG6qpSm0qoxuTbtm1H/U2rwxwCfGybsjjxUr1atQ95x+f+PZYtTYbFupmWGDp5dQUqeFOLS1Zam0z2eq5rmnRY2jjTSJ1dSLnEDdlz+nmOiH5HnWIqSIDg0X2P5ZE8DTkTzvr+D/K5rxeq1I34mphGlWa4Ah1jpExHkkqZy9nUeE/RMgpfY2mYYpBqcpLuHIGhLhTpyqLOQF2wkXBjdchdFQs3fZTtYSA157w9+q9DwOYBwC8DZULSCNQtz2U7UT3HG4/LLBnw1+0TXjyctM9XpV1cp4nxWdwGPDhqitPEhJjINxLlfECLAoRisSeV0SYJUVemEUtki0jJ4pzjKGtpkSthXa3eJQutTE6D2/NkhzitWbIZV9AytS/0yeiI4TG8VMRyCp4rDuLSBuq1E1adMN4QXQBqIG2pjkkco/aJL9nYWqOGiEY6uwAy4CNBuVnc6zvEMJApPmJ4oJbHi3ksZis3q1P1ON+VlsxYJT3ehUvIjj0bnE9q6dIASCRy18Fn8d2wLj3QfkszKYrbHBFGWflzl1oIVM6qOMyoH415/cVXCdOUV9GZ5JP5E9xOpTU6LnTwgmLmATA5lIrY5HgfhUp/c4Fxt0kAeR+aXmyrFGw8OJ5ZUYtJO98knnf1XKcJEnTJKyh0kyO9n8j+J/qPHcGg/uI59FTdED/AGJwUUS6DLi4jWSABEeafDVOFonuxrNvEeoWgyehAgbEz6BQ5h2QFV5eHcM3iJvzmVgzx5PZpwZOCBYzVgtxhMrDexY/v9klm9cPs0e//DB7pInWy8WLTIcA6Y3P6h5GR5LunloXbaOUpAhKDyRk4KFVrQLboHSDVsohnNIEKV7ea4NCUHMbwF8NdUqvCQRqEzQQu+IFXaZOLRtezvaTiAE3EStxgsxtufBeSZRnpw9uBpaTMwJB0v8A3QNit7ga3G1ryZDhYCbi8c+Uei5XlKeN3FaN+GamqfZrP/V46bfnNVamYlx+eoGtr+SqNaAIHWTfflP5ZctokGZtroTpyMwVx5ZZS7ZrjjijurUc6zYBtca6kn5p6dJxMlxIOutvv7KxS0gbX06H21t6J2svGp3jp18fRBQV1oY0tTNveY56ripSFuo06/nzUn6p6G19/T26KOo2WnXSx8uitggrGUrkz4yY4r2uLi5WSz3IGVHhx4pI1aQOIagukESAei1eNaXNIveB4nYoeH8TeEm+rSPAA+cGOULZ42Rw2gMsFLTPPM2yF9G93MP7oiDycNj81PkXZDEYu9Jnc043d1nkdXeQK9GyDs8MVPxAfhtlrgZh3Nom4HNbylgWMAa0ABogAWAA2AXXXkSa0tnMnBJ6PJX/APR2qGyK7C7lwOif+Uz7LGZvktXC1Ph1m8LtRuHDm07hfR9akIWH7eZL/UUQ23HxjgcbxzHmJ9Agj5MoyqfRPXyWjzzIeyvxWtqPd3Se60augxc7XWxpfpiBr6bR4fyrmR5Y2nTDI/QA3z3Pmb+anqANdBbppJ1PPr4Ll5/Jllm/pdHWwYo441W/k8l7QYIUsQ9osJkeDr/VDlqe3uDIrNqfte0N82358j7LLQvQYJc8cX/hxsy4zaEkE4au2sThRayrLTWqBo01ceQ+69HweFDGgAWAgDwWQyDMqNBo4ieJxPFZ1o0uBf8AlaOjn9Fx7tRvgTB8+LyS3J/RKD2Abd3l6otTqgNWao5pTH7235Oar2E4qnRvO9/LdZstvpBR12EDXH4EkwotHVJYtjdHmNOw4dhMKxTqKuNSo69XhHUruSdKzKlsmxmKgQDf5ITU1XTqkrhZXJt2aoxSOuFOHELkFdoQh9dPRcmkEg1WKeE5yiUW+inKhsvw3G9rebmjyLgF63i8ibSpB9NvcaJc0TYG5LR6yOq84yTBAV6Z177fmvcMC2WAGNFMkOUeMgIyp2jM5ViGVBIvpHgTb3JRPggaD01FzPrKgzXs2aJNbDCBq+mPcs5HpuhNLtAT5W5ctjpv6rz/AJHivHL/AA6WPJ7Og9HiJHPn9V38NsW2+n57IW7OALk9CPOR+b3Tf+rjUg3uZ4vGf09VmUGM2EOIDrMdbzayr4h0Ax0tb85qjVzfYFsdTGus+ZVKrmkmKcvd/t05DvTCtQZC/VdxdI1seu48PdBsbhCS1rLOdUaBbSf1E+Qd6K62lUMhzwwR+28f9ztvJEuz+SEkVHOLxcMB/ZHdN9zrfkVrwRt6FzlxQey3DtpU2taLAeZ6+Kmc7cSFPSwoCir040XT4OKMF2yGtitnDwI0/hB8zpyR5/KPlKvYl2soFjccS4MHIknlpCxeR/LZoxRt6OMLRAOnOY2n5KtmTCTbc9fWeStUag4SdPDWAfzVUcwxw6fn+FzVdnRjdmd7SYI1aJESW94cxwz9JCwPAvSq+JHS/QeVvkvPsyaG1XgacR09fmu//wDPm6cGczzY7UitCUJAp4XUOcNCddFcuKhAh2eqhuIbMXkeev0XqGHxY4bHkvG21CCCNQZHiF6BlGah9MEHXUcjuFnztpBwVsPOzO6ZBHYgSfukudxHmfNlQrPLjKITqq1anIkea6uROhMKsqcKYlO4pgEgeOAnCnwmF4/BLMRwENbGk9fVHGDYDnRZw2GAudeXJWiJQahVqNBdBLQQDOkkTE84+iNPZwimTw/6jA9sOBBBtEjRwIIIOieo0hLlbLuQU/8A5FP/AJT6Alex4H9IXlnZijNcH+0E+tl6jgTYJcw49BRmiyfaLsTxvNbDngq7tJhj/EaA9Vqabl24pcopqmEpOLtHkVXBVw8sc7gANw2B5aq1RyanvJ3nSfQr0HMMpZVHeAnZ0CR58uiyePy6pQd3hY6ETB8xv7rleTinDa6N2LKp6+SOhkdIftBiNROnjZX6VNrRDRHoPDToqFN9unifqeqsUXgDUX5ddrHkuY3L5Zpos4LBGq9rNAdYJHd7xJ/OYWrw9ANEAQAbdEJ7Oss+odSeBvgLn3PsjbTC7Ph4uMFJ9swZ5XKvo6cIVHEOv0VitXsqFWqtU38CEijj6wQD4YLnOP7vk20dLmVZz7GcDSd9vE/yhlTGw1o5D3381zPMtJL7Oh4y+RY/EhgiNtutkBxWJg3kuvA+/X5K9jMeJE7bcz4Kjg6fHVkyZudPIW0WbFGlbNUpE2FyF9Rs1H8E3015STqdSsn2syL+neC2Sx/n3hrfrr6r0fGTobDb5XQfNMM2tSdTdedP9pGkcv8AK0eP5MoTt9GfLh9kP9PNGlSAKJ7C0kHUEg+VlI0r0KOMxyo3NUhXKIEj+GpcNin0zLTHPkfEJJObZU1ZVkpxz3XLjfkkoWCySrgvoLkaM0wq4b3vJJJSQSIK9IcRsuadEE6fNJJZ12Ol0EqbAC0CwVPOqA7pi6dJP+BJXwtUxwyeG9pkXgSBsYAE6wq79hJgTAkwJMmBskkjXQHybjsAe/UHJtOOkiSvUMD+kJJJE+xuP+UEWKWEklQTOHJcIIggEdbpJKmrRRl+0GBZTfDBwiJsT16oDUeZhJJcDKkps6+F3E3OSMAosj+0HzNz7lXXpJLtY/5RzZf0yvXNkPrjVJJUyGL7UHvUxsal/IEj3AVas2fQnUpJLn+V/UTd4/QNwwlxJuRpO3gFdwA758UkkjIaPsNV/wBA8PoShjxceE+wSSSo9lQ/lnnWbUh8ep/yd81WpsEpJL0+P+V/wcOf9Ml+GFyKYSSTRR0ymF0aYSSUKYzaQSSSULP/2Q=="/>
          <p:cNvSpPr>
            <a:spLocks noChangeAspect="1" noChangeArrowheads="1"/>
          </p:cNvSpPr>
          <p:nvPr/>
        </p:nvSpPr>
        <p:spPr bwMode="auto">
          <a:xfrm>
            <a:off x="155575" y="-890588"/>
            <a:ext cx="2466975" cy="1857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990" name="AutoShape 6" descr="data:image/jpeg;base64,/9j/4AAQSkZJRgABAQAAAQABAAD/2wCEAAkGBhQSERUUExQUFRUUFxUVFRgXFxQXFxQVFRcXFBcYFBQXHCYeGBojGRQUHy8gIycpLCwsFR4xNTAqNSYrLCkBCQoKDgwOGg8PGiwkHxwsLCwsLCwsLCwsLCwsLCksLCwsLCwsLCwsLCwsKSwsLCwsLCwsLCwsLCwsLCwsLCwsKf/AABEIAMMBAwMBIgACEQEDEQH/xAAcAAABBQEBAQAAAAAAAAAAAAAFAAEDBAYCBwj/xAA8EAABAwIEAwYFAwMDAwUAAAABAAIRAyEEBTFBElFhBiJxgZGhE7HB0fAyQuEUUvEjYnIHgpIVFiRD0v/EABoBAAIDAQEAAAAAAAAAAAAAAAIDAAEEBQb/xAAnEQACAgICAgIDAQADAQAAAAAAAQIRAyESMQQTQVEUIjJhcYGRBf/aAAwDAQACEQMRAD8A82LzJ9lwXE72XVQCTeFyGjaT4An+ERBzU2UVVw3Nt/sF2SZIa2SNSSIHjCjc0TLjxnaLMH3UIcjiqHQwNANupVxtDhHeIHnJ9FWOIcbTA5CwTse1t9T+aSoQs8ROndHM6nwCkayB9XGPmqbsa7aG9dT6lVKtSbkknrdQgQq44bEu8LD/AMiqNfMDzjwn56qlVxPJQwShsuh6mIJ3KZrCeamZQhSFVZdEbGwu79V1C5j/ACqLESmBTgFKFCDSU5JShKFCDSkSkQkFCDXSE9VZweAfVMNHiToPNajAdnGtjiufzZLnkjHsdjwSyddGWoZfUf8ApafHQJ6+W1GfqBHnK9UwOR8QAa3kNgBOkk2Cq5zkwaC10eRB9ws35ErutG38PHVctnl/wTzT/CXWNBa9zf7SQoDPNblJHLcWnRLAC5NUc0fybsJWrgOcPhsNwXfqI6N281q8J/0+pMGnEeZv7LPPyoRdXsNYmzzM1/FcGqV6nV7L0ojhbI2iDHON1mcz7M0w4asBMEj9s7xuEUc6kU8ZkC48yiWVYv8AYT/x+yIVOyJvD7jUEabTbUKhmHZ+tRhxbLdQ5tx/CZHIm9MFxYTbTMbplxhMc0sBLoO/ikm6AOXkSQNd+n8qrVxv7W2A1vr56p8ZiBenT59532+6jpvDRAA+vqq+QjkuJEbctB6Jw0/n3SdXXDqpUISEAamFw6uBpZVamJ5X6qCSVVlk9TF+arklynoYMnYnoFfoZRUP7I8bIHJLsNQb6QOp4bmpxThERkdToPM/ZOchq8gfNDzj9h+qf0DkxCuVMoqj9h9lE7CvGrXehV8kwXCS7RAkQnLEgrBOSE5akDeE6hDkhKFNSw7nmGgnw+qLYPsw43eY6D7oZTUexkMUp9IDUMM55hoJJWlyrsqNalz/AG7Dx5q5gcEKJsLE3/yjuGhZp5W9I34vFUdyB1PCBjoAgK58OFax1NvDIHeB20jf5g+SE18cGiZSWrNyaQV/rOFuqA552iDAby46D82QXM+0RNmHzQKo8kyTJKdjwvtmLP5SX6x7Oajy4kkyTcnqtL2CyQYjEFzhLaQDo5uP6Z8IJ8lmlrP+nWbClWcxxj4gEf8AJs29CfRM8htYnxObDclZ6mxgbClayToh9TEnW6I4K4C89CVukbJRpWVMxy0OHUaEag9CsbnTCJa8X2Ozh916UaMhB82ydtVsOH4F08brYgzuYYXhax28CeZkXEIaMQ4MLOFvDJsZkTtbqiWah7TL7iIBFgPEbeKg+E2NufOyTPJKMrHwhFx2UKdGgRLmNneQ0n1SU/8ARD8CS0fmSF+hGSGQOEgEeYUVTIqo2B81shhBKk/pQStH5EkH+PAwFXLao/8ArcfCFUZltaoYFN1ukAeq9TZloKfC5cA42uo/K/wH8eP2ebUuy9aQC2J66eiP5d2UA/UCfK3ot1Sy8TMBXW4QRos0/Lkx0MMImUo5OG6CPJTswQ6LSOwYOyp1cHBSPY5G2HEEuwPRRuwsbIuKHNJ+DnZFyCpAgYdRPwA5InUwhBlPCtZAXFAStlDCLtCqUclph8Fog6W0K0Tm3VTEUpT4TAcEUavZlhGg9AhuLyFrBoI8lraZ4mA/koJmdNMUnZJYotdFXKYaeEgA7CNfBH6dDS0g69OsBZPEVxaDccuaL5b2gApFrxc2BtEX5j26BTjbtlRkkqLOOw4a6PsuaWLiRP8AI1E89B6IPX7RRIdePE228EPxWdlwsI5RqfJT1u9ElnikFcy7RcIIFyFl8XmL6hufJTDLKr/2kDrb+Vdp9k6hElwCdFRj2YsksmTpaARCZHmdnQ098nXwRGlklFurZ8T90byIWvGn8mQAV7B5ZVkOENggguIEEe612GwdKbBo8giNHCU4I7vslSzPpINeN9sudmc2+K3hfZ7fR3Vp3C09J0aLE4SmAYmCDY8locDmkENfrsdj9lzMmFJ2h04OJq8BWEidDqlmLBPdghUKdURITnEpsZfrRkcd2D8ZhgZFlm8bl/wjIEs3H9vh0WqqvUNalIuFbqSplpuLszlPhI/PukpauVOBIa6BsI0SWf8AHf2aPci9Uyoac01PLQDoiimpUxqtI3kDBhISazvC3RFBRC4p0xxaaJckRNHDaAUzGKV1CVGaRSZRZSdkraY3UOKwzSE7mlR1sMSLfNFEtd9lBjYKkcqddz2HopaOKDh1+SJo1NXsapeVSqthXK7vNU6lInQ+iFloanSBUeLDQ0zrsndSewcTPMKvia/xhAEOGo3CuM9lNXtEmW1QTw87jxQntABxRO14RPC9nKvCKrJBboJ3GsbhW8V2W/qGhwMOkB2wAvN+ei12uxDyJWrMCwAa7+Z9AirMsBp6be+q12A7IUKQc6q8cWgAM2BgEuIm4gxG65xuHwwaZq2F9OQ0JAInTYeWiN5LFKSs8+bkJeTD4G43C1GTZBSpts2Tu43J81DWxuEBsHSALgOE39v4Q13a99KqeCm19ObNcTJAgk8TTImY0+UK/wB8jpAuUIbos53iW0jBudYaR+nnY9UKwGfnjLXT0+syoM1zp+KcDwfD4dwZLWg27wAkyfbxTUMHUps4nU+LiBJ4g20kAFp1LrgnznQp6glGn2I9sm/8C+NfxAkeMfnmqFTGA6eExrYclHTxx4eEuADbAG58J1UFbENcPoBeen59FIqgp5bRXqY5+23gNlyzM6k/qPqo6l9iPLRdCgQJDXO6xb0R6FXI13Z3iNM1Kru66wEXPCdb9RHqjmGpNd+oyIs0/wAb3WWyHN2Pptov7rhoTIBudDpvotDRystb3HmCZJn8t91w/Jc1N26+joY6cRnZpUomGu4mzZpPe/7Tv5ozl+ZuqC7XN6OgEe6pYbDOGvCZ3tPKCdVZayBJi17TG2p8vZIeVlyhH4CNHEgTMeqetmzADIPsgVauOGWkXMdydSQIvvp6Ilgcj0Lh5a+pOpTMcskhM8cI7ZE7MZMtY8g3BDSkjQwISWvkZtHbqQhOBaAp/g77fZMB8vmmDrIgmw1K5U8XSw49ygYV6OwNknhTsaunBDQFgtzD1XDg7SRHTVEHMlQOppMk/gcpFZ+Da4IRicv4TIlHQFxWbxWKG2XGbTBQy5zhLXaqE5fUZqOIf7Tf3RLDO4HxtsiZIUjIN5ZIzVQ20c0+H2shlM9+eWhFiD9FsK1IFAswwW+6muhkJctFLG9ofhNgO3bpuTqTawhQ0+1RcC0Eji10idJXWIyptakQ48PMjm3Qxz6boBRyQyQXwRPAYs9wIGu1pKfjdxp/BmcVF7JcdmDoNyT+fyguIxNQAy53EbENcLtGoPiRp4IriXOaACWO00cbC02jVRMyF7+8LNve+0TJPUj2TsVLsk5X0Zx1YkgGRNryTM2MDW10Sw3Z9xeQ4w4wbeNo52g+a2GQ9msO14JM1Be/0n6Ju09Fjagcw3JbIkxBtA21E/8ActHstfqhUcblLZVynsy5pkvYY5NuYkXkkbzMSIEQieKyt1aA9znhugMfIdFcyak58hrS51r7NEEmdtBM/wC0rQMy0Xu3y8tUt860OlGEGea5t2OLgXXtoBp7IXS7NuB09Le5XrWIwYANgfzms+/DHjgNGvX8/wAqKclorjB7oyxykgSQp6OEgiy0eMwwi3mh1FoBgqk2zTCKasoHJWl5PDYopSwzqYHCY6bfcKapXA5IfXzIkkNk+H1KCceSp7Liq6LxzhrT/qCNhu3/AMtfVQYnMA/usjqfz8sh78I6oO8YHIKbBZe2me6Ne7e4Mkbeiyy8aHceyO1sOdnsMKhDgO4yQD/c/d3gNB4laj4VlxlmCFOmGgaAAeOpPzXeJBB8pTYw4RObknzkNwBMooSVaFkza8HoP0tkTfYa8/ZKnTIsRcRvMWtfz+aH4Y8JENBMkzBt0+mquHEd4SYEabknePRO5L5NDjTJHtgGPLrPLyTUxfwXNSuLcyT7DX86Lqm5LbRNlriXJeUmCV3wqAkLrKLgJVsUFyaSugkyDgXFViscK5LUqUS7BWKpz4hWMO/iAUlVip0HFjyNjp4pDVMYtovPpKCrh/NEGgEKOoxGopuyKQDp4QccEWP0QnNqLWse5oDYMSIBOgutNiMPIQTGZYDeOe3MQjToJxU3YDotp8AMd6SCdSb28Boq2IpVH2nujpY357ojgMPwu4CBew8Rp6q43CXVw/Ua8cezNtpnQyCSTI+u6HYtrxUaHOloPE2Ou56rWY3Axciwj11hDzRa4xH+Fsi6VluGtF3LcX3iAQY36H89Vo6GPkeCx9F4p1B1siv9Xyk+Cpqy5JNUw1WzDqqlTHNHigeKzJw29Sh1bGVCdPC6iiLcUG8Zj+qFtqOcZAPjsrGXYSbugn2Hgp8xrcBDQCSVdfCLcuKKbsM536j5CY8zupcMwN2XNHGkGHw2Y3E3k6eSle4ajX2QNP5DxyTLYpW8VA2uGPaTo1zSfAEE+yk/qx/A25oRicaATKqqKlbTR6ngsWA3QHW9vL86qtjsRNysPk2f1aXdc3jpkWuA5sbQdR5qbMu05NmtdPUR63QSnekznrBJMPOzEDdJYM4qsb930J95Tpf/AGH6jY08Ubyb+MwpTmA4hcDYzEmL25BBnVmtEz6fdRtxIG+p3uI5I2hzoODFjimQQLnryGvgiFPFXWNrY4iTe3pdd4TPdj4eaDi/grTN9hqnVXqTJus1lOYh4HVH6FayODFzjQRp0vzyUVXCnUJUcR+eavUa4MaanlbX/wDXstUUpIzO0A+CDcJfDlE6uF06hU+GDEJMoV2NUrKdSkh2KpeyNVGqhiGLNkgMixsJWmytcMiEH+JB8EWZUBEhBB12WzipR91RxFKyMtqtjS/je/zN/ZUMU0Js4qtFxkzMY3C3nfZXcF32z6+KmxVKVXwILKpHMT9D9EMd6NCdxLGLw7C0zM7ckBGGAJK0mMpb6R7/AJ9dELfht45+a1bSoZiarZn8Rhg54kTdF+C0Ku+lDpjRWnOvYKUMlRnu0lM8BjYevkgOWZ5B4KltwTtvfkFd7Q50Guhu8gE/ptYm2vKEEwmVVK7rAt4gS5ztHb2EWPIdNlqxwTjs5mXO+f6m3wLySINih/aPDcGJYXE94AhpuYBueivZXU/pwyOUHi70y0tNj0J9ksxxLHuFRwktaQ3exVRqJoyKWSK0UsxxXG5vAIAidNgdtRqV1/VWjdCauKAk6aqz2awn9W898NY0if7nTy5Dqgkr2L5Rxqi02s9w4KbS5x2A0HMnZVqGR1HPd8R4bwDiDQZJdtPSy9Jw2Fp0aXBTaBz5nxOpWA7QY7hxhYwOceATw6gkz8o9UAqWZyOOJ9LUGoJ2ji8ho70lPRzik4xuNnWPmPJQU8TUpXdSf8I3MgSw8278PT0TZxlLazWkEA7Ecj9N1j9ceVS/9Ro9nJWi43PIs2kY2s36lMg1HKqzRAqWE8+aZN9MPsXzf0Q/+5idT46+y7/9wiZ39DKzJ1SBXS9UTF7pGqdn8iZHndV3ZhN5CzwKfiVepF+1m57Ndp+F3C42JsvTMtxwcBdfPrKh5rb9j+1ZBDHm+3VZs2Cv2iOhl5fqz15tZWKVY6DdA8FjQ4C6I0npEZhOIfoVpAmNbeJ29SFxicOIJt+Xvy5+qH06ivU6s/np6LSpKSpiHGmDqg/Ov58kOxlQ6+3JFsUyCg2NoyCOazzVaHRZjO02eGm3jboPe+n5yRzslnoxFIEG4sfGB90A7R5MarCJ6j88FW7C4d1Dj4rSR7f5QShH138oZtuvg9CdUh35+bqOq+bKljceAOKdFJgSS3iO91lTfQyqVsWJFwEOxj+Go1wOiu1aw4iTsguLrTJKdAfhjbD1XE8bBEAgAWEcQjceICqtmNY2O45yRzkBUcsxN42j05LjGZhwrTydlThwfFHGMxjGPbxkC8wdDqTMaC3v0WZz3tPxODaRhoIvB4na90AXjYqLNKpfUHIfXmqzqDJ4v3Hf6jknxpdisnJ6QLax7a7W3hsFjXS4C2hjqtPR7jRMTHRDH5ixg2kIVi+0PK6J8p9IXFY8W2zQYnFADwQjH5+0W1WfxGZPfvAVUpkcX2JyeW3qJZxeYOqdBy+6WX5k+g8PpuII9CORG6qpSm0qoxuTbtm1H/U2rwxwCfGybsjjxUr1atQ95x+f+PZYtTYbFupmWGDp5dQUqeFOLS1Zam0z2eq5rmnRY2jjTSJ1dSLnEDdlz+nmOiH5HnWIqSIDg0X2P5ZE8DTkTzvr+D/K5rxeq1I34mphGlWa4Ah1jpExHkkqZy9nUeE/RMgpfY2mYYpBqcpLuHIGhLhTpyqLOQF2wkXBjdchdFQs3fZTtYSA157w9+q9DwOYBwC8DZULSCNQtz2U7UT3HG4/LLBnw1+0TXjyctM9XpV1cp4nxWdwGPDhqitPEhJjINxLlfECLAoRisSeV0SYJUVemEUtki0jJ4pzjKGtpkSthXa3eJQutTE6D2/NkhzitWbIZV9AytS/0yeiI4TG8VMRyCp4rDuLSBuq1E1adMN4QXQBqIG2pjkkco/aJL9nYWqOGiEY6uwAy4CNBuVnc6zvEMJApPmJ4oJbHi3ksZis3q1P1ON+VlsxYJT3ehUvIjj0bnE9q6dIASCRy18Fn8d2wLj3QfkszKYrbHBFGWflzl1oIVM6qOMyoH415/cVXCdOUV9GZ5JP5E9xOpTU6LnTwgmLmATA5lIrY5HgfhUp/c4Fxt0kAeR+aXmyrFGw8OJ5ZUYtJO98knnf1XKcJEnTJKyh0kyO9n8j+J/qPHcGg/uI59FTdED/AGJwUUS6DLi4jWSABEeafDVOFonuxrNvEeoWgyehAgbEz6BQ5h2QFV5eHcM3iJvzmVgzx5PZpwZOCBYzVgtxhMrDexY/v9klm9cPs0e//DB7pInWy8WLTIcA6Y3P6h5GR5LunloXbaOUpAhKDyRk4KFVrQLboHSDVsohnNIEKV7ea4NCUHMbwF8NdUqvCQRqEzQQu+IFXaZOLRtezvaTiAE3EStxgsxtufBeSZRnpw9uBpaTMwJB0v8A3QNit7ga3G1ryZDhYCbi8c+Uei5XlKeN3FaN+GamqfZrP/V46bfnNVamYlx+eoGtr+SqNaAIHWTfflP5ZctokGZtroTpyMwVx5ZZS7ZrjjijurUc6zYBtca6kn5p6dJxMlxIOutvv7KxS0gbX06H21t6J2svGp3jp18fRBQV1oY0tTNveY56ripSFuo06/nzUn6p6G19/T26KOo2WnXSx8uitggrGUrkz4yY4r2uLi5WSz3IGVHhx4pI1aQOIagukESAei1eNaXNIveB4nYoeH8TeEm+rSPAA+cGOULZ42Rw2gMsFLTPPM2yF9G93MP7oiDycNj81PkXZDEYu9Jnc043d1nkdXeQK9GyDs8MVPxAfhtlrgZh3Nom4HNbylgWMAa0ABogAWAA2AXXXkSa0tnMnBJ6PJX/APR2qGyK7C7lwOif+Uz7LGZvktXC1Ph1m8LtRuHDm07hfR9akIWH7eZL/UUQ23HxjgcbxzHmJ9Agj5MoyqfRPXyWjzzIeyvxWtqPd3Se60augxc7XWxpfpiBr6bR4fyrmR5Y2nTDI/QA3z3Pmb+anqANdBbppJ1PPr4Ll5/Jllm/pdHWwYo441W/k8l7QYIUsQ9osJkeDr/VDlqe3uDIrNqfte0N82358j7LLQvQYJc8cX/hxsy4zaEkE4au2sThRayrLTWqBo01ceQ+69HweFDGgAWAgDwWQyDMqNBo4ieJxPFZ1o0uBf8AlaOjn9Fx7tRvgTB8+LyS3J/RKD2Abd3l6otTqgNWao5pTH7235Oar2E4qnRvO9/LdZstvpBR12EDXH4EkwotHVJYtjdHmNOw4dhMKxTqKuNSo69XhHUruSdKzKlsmxmKgQDf5ITU1XTqkrhZXJt2aoxSOuFOHELkFdoQh9dPRcmkEg1WKeE5yiUW+inKhsvw3G9rebmjyLgF63i8ibSpB9NvcaJc0TYG5LR6yOq84yTBAV6Z177fmvcMC2WAGNFMkOUeMgIyp2jM5ViGVBIvpHgTb3JRPggaD01FzPrKgzXs2aJNbDCBq+mPcs5HpuhNLtAT5W5ctjpv6rz/AJHivHL/AA6WPJ7Og9HiJHPn9V38NsW2+n57IW7OALk9CPOR+b3Tf+rjUg3uZ4vGf09VmUGM2EOIDrMdbzayr4h0Ax0tb85qjVzfYFsdTGus+ZVKrmkmKcvd/t05DvTCtQZC/VdxdI1seu48PdBsbhCS1rLOdUaBbSf1E+Qd6K62lUMhzwwR+28f9ztvJEuz+SEkVHOLxcMB/ZHdN9zrfkVrwRt6FzlxQey3DtpU2taLAeZ6+Kmc7cSFPSwoCir040XT4OKMF2yGtitnDwI0/hB8zpyR5/KPlKvYl2soFjccS4MHIknlpCxeR/LZoxRt6OMLRAOnOY2n5KtmTCTbc9fWeStUag4SdPDWAfzVUcwxw6fn+FzVdnRjdmd7SYI1aJESW94cxwz9JCwPAvSq+JHS/QeVvkvPsyaG1XgacR09fmu//wDPm6cGczzY7UitCUJAp4XUOcNCddFcuKhAh2eqhuIbMXkeev0XqGHxY4bHkvG21CCCNQZHiF6BlGah9MEHXUcjuFnztpBwVsPOzO6ZBHYgSfukudxHmfNlQrPLjKITqq1anIkea6uROhMKsqcKYlO4pgEgeOAnCnwmF4/BLMRwENbGk9fVHGDYDnRZw2GAudeXJWiJQahVqNBdBLQQDOkkTE84+iNPZwimTw/6jA9sOBBBtEjRwIIIOieo0hLlbLuQU/8A5FP/AJT6Alex4H9IXlnZijNcH+0E+tl6jgTYJcw49BRmiyfaLsTxvNbDngq7tJhj/EaA9Vqabl24pcopqmEpOLtHkVXBVw8sc7gANw2B5aq1RyanvJ3nSfQr0HMMpZVHeAnZ0CR58uiyePy6pQd3hY6ETB8xv7rleTinDa6N2LKp6+SOhkdIftBiNROnjZX6VNrRDRHoPDToqFN9unifqeqsUXgDUX5ddrHkuY3L5Zpos4LBGq9rNAdYJHd7xJ/OYWrw9ANEAQAbdEJ7Oss+odSeBvgLn3PsjbTC7Ph4uMFJ9swZ5XKvo6cIVHEOv0VitXsqFWqtU38CEijj6wQD4YLnOP7vk20dLmVZz7GcDSd9vE/yhlTGw1o5D3381zPMtJL7Oh4y+RY/EhgiNtutkBxWJg3kuvA+/X5K9jMeJE7bcz4Kjg6fHVkyZudPIW0WbFGlbNUpE2FyF9Rs1H8E3015STqdSsn2syL+neC2Sx/n3hrfrr6r0fGTobDb5XQfNMM2tSdTdedP9pGkcv8AK0eP5MoTt9GfLh9kP9PNGlSAKJ7C0kHUEg+VlI0r0KOMxyo3NUhXKIEj+GpcNin0zLTHPkfEJJObZU1ZVkpxz3XLjfkkoWCySrgvoLkaM0wq4b3vJJJSQSIK9IcRsuadEE6fNJJZ12Ol0EqbAC0CwVPOqA7pi6dJP+BJXwtUxwyeG9pkXgSBsYAE6wq79hJgTAkwJMmBskkjXQHybjsAe/UHJtOOkiSvUMD+kJJJE+xuP+UEWKWEklQTOHJcIIggEdbpJKmrRRl+0GBZTfDBwiJsT16oDUeZhJJcDKkps6+F3E3OSMAosj+0HzNz7lXXpJLtY/5RzZf0yvXNkPrjVJJUyGL7UHvUxsal/IEj3AVas2fQnUpJLn+V/UTd4/QNwwlxJuRpO3gFdwA758UkkjIaPsNV/wBA8PoShjxceE+wSSSo9lQ/lnnWbUh8ep/yd81WpsEpJL0+P+V/wcOf9Ml+GFyKYSSTRR0ymF0aYSSUKYzaQSSSULP/2Q=="/>
          <p:cNvSpPr>
            <a:spLocks noChangeAspect="1" noChangeArrowheads="1"/>
          </p:cNvSpPr>
          <p:nvPr/>
        </p:nvSpPr>
        <p:spPr bwMode="auto">
          <a:xfrm>
            <a:off x="155575" y="-890588"/>
            <a:ext cx="2466975" cy="1857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 descr="úraz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314" y="2071678"/>
            <a:ext cx="4143372" cy="31195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00010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Zapamatuj si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786454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Nikdy nelez na sloupy elektrického vedení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Nedotýkej se drátů elektrického vedení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Neotvírej rozvodné skříně, jejich případné poškození nahlas dospělým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Nikdy nehas požáry vzniklé z elektřiny vodou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Nikdy se nedotýkej spotřebičů a zásuvek pokud jsi ve vaně nebo mokrou rukou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Nepoužívej spotřebiče s poškozenou šňůrou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omic Sans MS" pitchFamily="66" charset="0"/>
              </a:rPr>
              <a:t>Nepoužívej poškozenou zásuvku a nestrkej do ní žádné předměty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214422"/>
            <a:ext cx="6000792" cy="564357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Comic Sans MS" pitchFamily="66" charset="0"/>
              </a:rPr>
              <a:t>Nevyměňuj žárovku u lampičky pokud je pod proudem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Comic Sans MS" pitchFamily="66" charset="0"/>
              </a:rPr>
              <a:t>Nepoužívej poškozené spotřebiče ani se je nepokoušej opravovat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Comic Sans MS" pitchFamily="66" charset="0"/>
              </a:rPr>
              <a:t>Nepřemisťuj spotřebiče zapojené do zásuvky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Comic Sans MS" pitchFamily="66" charset="0"/>
              </a:rPr>
              <a:t>Při odchodu zkontroluj, zda jsou spotřebiče vypnuté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7" name="Zástupný symbol pro obsah 6" descr="cedulky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57884" y="1571612"/>
            <a:ext cx="3170324" cy="446996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115254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U KAŽDÉHO SPOTŘEBIČE URČI ZDROJ 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10" name="AutoShape 2" descr="data:image/jpeg;base64,/9j/4AAQSkZJRgABAQAAAQABAAD/2wCEAAkGBg8QEBUUERAUFBQUFBQUDxAQDxAYFw8UFBQVFBQUFBYXHCYfFxkjGRQUHy8gJScpLDEsFR4xNTAqNiYrLCkBCQoKDgwOGA8PGiwkHyQsLCw0LCwpLykqLiwxLzAtKSovLDUuKS8sKSw0LC01KS8uKiksLCwsMDUsLywsLCwpLP/AABEIAL0BCwMBIgACEQEDEQH/xAAcAAEAAQUBAQAAAAAAAAAAAAAAAQMEBQYHAgj/xABBEAACAQIDBAcECAUDBAMAAAABAgADEQQSIQUxQVEGEyJhcYGhBzKRsRQzQlJyksHRQ1NisvAjgpPC0uHiFRdz/8QAGgEBAAIDAQAAAAAAAAAAAAAAAAMEAQIFBv/EADMRAAIBAgMECAYBBQAAAAAAAAABAgMRBCExBRJBURMyYXGBkaGxFSLB0eHwFCMzQqLx/9oADAMBAAIRAxEAPwDuMREAREQBEiIAiIgCIiAIiIAiIgCIiAIiIAiIgCIiAIiIAiIgCIiATEiIBMiIgCTIiATIiTAIiTEAiIiAIiIAiIgCIiAIiIAiIgCIiAIiIAiIgCIiAIiIAiIgCIiAIiIAiIgEyJMQCIkxAIiIgCIiAIiIAiIgCIiAIiIAiIgCIiAIiIAiQzAC5NgNSTwEmAIiIAiIgCIiAIiIAiIgExEiATEiIBMSIgCIkwCIkxAIiTEAiJMQCIiTAIiTEAiJMQCIkxALfEdoqnPVvwrbTzOUeF5Xltgnz5qnBjZO9FJAPgTmYdzCXUAiJMQCIiIAiIgCIiAIiIBMiIgCIiAIiIAiIgCIiAIiav0u9oWD2d2WJq1yLphqRGbxc7kHefgZhuxtGLk7I2iWuM2rQo/W1kT8bqD8JwfbXtN2ri2Kq3VId1LDXFhwzVLhifMCWNDZeLqdpuO+98x82P7zSUpcEXKVHDv+7Ut3Rb9TtuJ9oWz03VS/4Eb5mwmNq+1TCj3abnxKj5XnFa+MVWK3JKkg2dTqNDraUf8A5JeBbyyn9pE3V5HQp09mcZt99/sjsz+1hOFD41f/AFlI+1nlQX/kP7TkdKo7AlVcgbyFU28bE2kLVY7s/wDxt87WmjlV5FuNHZr0a8ZW92daPtYb+Sn5mkf/AGw/8pPi05UEqHdfw0v8JcHAMv1lTtfy0sSv423L4a+U0dWa1LMMBhJ9WN/H8nUF9rJ40V8nP7S32r7UXq0KlOioo1HUqlbNm6u+hYLYa2vbkbaHdOXtiqam2a55DtH47pd4VMRU+pwtVxzIIX0FvWbxlVeiK9Whs2n12vBt+x1jC+1LDKoX6PVAUAAJlNgBYDhL6l7TsAfeFZfGgx/tvOMYo4mkSHpqhFiysHJseIubHx7pktmbMxNdSyVEABynMFvewP3Dzki6XsOfP4bw3vD8nbsJ0mwdUXSuuv3rr/daZCnXVvdYN+Eg/KcNPRnF7+sQ/D/sEuujW1atDEBb5Kg1trlqAGxFu46Ed45zZznHOSIoYXDV240Zu/BSWvidriW2zscK1MMND9ocjLmTJ3OZKLi2mIiINRERAEREAmRJkQBERAEREAREQBIqVAoJYgAC5JIAAG8k8BLXau1qGFpNVr1AlNRdmb5AcSeQnC+mPtAxG1Tkp5qWEv2aYNnxPJqhH2e7d85q3wRLCndb0sl+5L9y4my9Nfa4zlqGzTYAlamNI003igOJ4Zj5cDNI2ZsB6pLOSAxJd3JL1CTqSTqT/mkvth7BXKHcC32EG4Afp/njnyZlIxKd1ZZLl9+f7YtsLgaVIWRQO/jK5MkLeVVpganTvM2IzWdu9HcRXqZ6brlAFqbFhZhfUaWvMMNnvmOdsxW6AjdoTe2g0/eb1X2jRVWy1FLWOUKb9q2m7vmAp4eyiYM8DJ7I2WKeCY8WV2PmMo9AJjaWDRRul+203FMU79kACwA3Dv3zHVMRYZj/ALf3/wA4eIms5qCuyzhcNLE1FCPi+SPWOxwQX0BAABA93h5sZg2ptU964X+WD6seJlyimqc53D3Bz4Fj+ndLlaUjpwfXlr7FvGYqNv49DKC/2fN9n7ytb4ZCisqgAOAG7IvYG4s28d/OXGCzUnDoSGUgixtex3HuMqrSntQJMcoz3S/qawQo6MbMrBWBIVhpe27W/wAZa9EcaqBs7WDKpF77xcH5+ksEbf4D+4ShgntccmceWY2/SAb/AEK9N/dcHmAf0mD6U7PItVp++DmW2l2Ubr/1LcesxdPGMhurFTzBI08pNfbRI/1Klx/UR8zDV1Zm0JOMlKOqOg9DduCoqODo4AbxPHu3g+Bm7TjfQ6sUVlNwCzMl+Wc2t3WIH+2dfwtXOitzUH4iQ0nqjp7Sp2caiVt5fkqxESY5QiIgCIiATIkyIAiJMAiJMpYrFU6SF6jqiKLs7sAFHMkwErlSa70t6dYTZyHrCalW10w1MrnbkTfRF7z5XmmdK/a4zApgQVU6fSHXtP8A/mh90f1Nr3DfOYVXZ2LOxZmN2dmJZjzJOpledZLKJ3MNsmUvmrZdnHx5e/cVulHTLFbSrB8RcIpJp4ULVyUxzuqnObbyd/cLCUqeOWxyDPwLUyGHpuE8ZZVXZ1Rt1JjyOQ/O01Ve3AsVdkOek9Oz/nsXqdOcoCiiAFAA7ROgFtdBKi9NC25VHeQT/wBUoJsWud6gd7tT/wDJlWnsAjVqtNDzU1Cf0HlN+niVXsav/i0/P7Ho7XrVP47KOSIo9Rr6wmHzG7OW72JJ9ZFPY9BPexDN3Cmij0gugNlufAH95npoEfwjFrSPqvqX9LDjnPdSoN0x9Os501v3X+U9hGJFyQCbcORPlumemhzNfheMeTh6r7lRmv4D3v2/z9Zisfi87W+zx/b95X2hirLZN26/Pv8A1mEruOO6Rw/qy3notC1irYCj/Hj1pZyfZyX77mxbPBKCw566AfE6S66h9+W/4Srf2kzTqG0Km5VcgbrA2HdLpcZiTpkb/dUA9JmU5p8PMjpYXCzgr7+92Rb+j9zYutnh8Sq7yB4kSzoYSqwFw19L6kAHjrpceMuqOyD/AErzyi9/lMPErgjensSrJ/NJJeb8vyBjwL2BPDQW4g/aty4S3+kPc2sLkkak2vbhpMrR2OvEE+J/aNnDrKzUgiqLNkIDFntpchQbC5tc2tpzkTrzeh0IbIw9LObcvb0+5Yph6jb839o/f1l9hcLlNwADzA1/MdZsFLYDst92l5j6+Bam9jIpOT1OnRhQhlTSXci/2cHJHGdT2C5OHS+8Aj4Eznmx8Ui2m/7CxaMlgRzH6yzQOHti8orLRmUiIlo82IiIAiIgCIiAIiIBDsACSbAC5J4Ab5x/2iY6rjWRlLDD03Khb2Utb37faIsBfgWIG4k7T7YekNTB7NYUvrKzCmpuRZfeqWI1ByggHvnOaW3MHiFYriTbqw/VdWbUEplFIyDVdSoGmuY2uJrOO9Fot4Sp0FenUlpf00Zhmwq3uz+Sj0uZ6U0V3Jm73N/QaT3fDuCVxFHuDVGpE+VdU+cuMLs9UZXxAPVb7q1MrUIIsvWBsmov9obu+UOjlyPZLG4ZxcoyT7OL7kUBtFh7oC/hUD5Ty2OqniY2pXp9YSgVV3DKAFbtMQVHLKVF+OW/GeMPtHLyPwmjVnYt0p78FJK1+Az1Tz9ZVXAVSLnsjmxmRwu2KfEa2vw4bzyA75d1aFesUCUl1uVLG4XLa7MOFrjnwtN405T0K2Ix1LD5VHb3MTQ2bm90Fh99jlQeZ3+UvaeDpoNTnP3VuqDx4t8fKZml0cBUNWxicyLqAB+bx5TDdKsJ1NOlkNGoKzBFqB6oFLR2vVvcDRG01tlOtt86w0jlz27S4Rb9CjVxY3CwHAAWHkBvlEMH04fP9pjaKFbguX7RysQQSvA2OovvtwvaXVCmWOkqSybR3aE1Vpxna11e3IyjbORksRp/momKfY4B0YaEfZ1sTbXXlf4TZKVC1PWSlZzRNNmUUlzMTYc8xu3K/wAplIiqWedk/ov3hl3mCo7FQcz4n9pkcPs63uqB4CVK3SDCU9FDVD/Sth8Wt6XmOxHS+sfq0SmOdszfE6ekwN+2iM5R2Qx3zzVxGDo/WVluN6p2m+C3tNPxW0K1X6yo7dxY2/KNPSW8yaOTfE22t0woJ9VQZjzqMFHpc/KYqv0rxBZmpinSLWzNSpLmYDQBna5NphryCZnM0suJXxGNq1frKjv3O7EfAmwmwpjMuGpAncg15DfNWEr7Q2mRQC2sRpfmOGn+bos27Iz0kacXOWiVy22z0iqOcqqWA+wDZR+Lme6ZD2ddOXwuOpgjIrOFq08xysrEKWsdzqDe/IEcZX2T0RpA4VcSKjHGGoFWk9voxVRUXrra52Q5rcNARvmA6V9HWw2LCJmYdZag7AZqlPrWpDNbQtmThwYHS9hc6JRWWp5aW0qlWpaXVeVuz7n1lEhRYCTJzlCIiAIiIAiIgCIiAcu9s7GoKaqL9QVqVt3ZWrnRD36qQeVxOd7JwKOtYKqrUNEqr2AzHOlQB25E0lW/DN3TbPattF6e0GysNaSIyFbhkZSSG11BNtO7fy0E4nJmZbiyu1ldh7qFrZhrbsypK+/dHqsPCnLBWlpZvtXPxKdfZOJUa4erYlhmpr1oAbtXvSzC4YSlszbVXDVGNHENRdgM6q5XMSSbOh97K2beN1Qxg+lTs6jK+ZiFQh6TasbDeq8T94TNYjbtekp64VQLA5qiOyZW0BuDVUXv6jnJ96S1RxOgw8urV84teuZjX27i2Yt9Krksbm2IqWJJt7oOXfpbdcDgZ7TbeNqHL1t9LsalHDuqoPeds6E5QCO89kDtNYVqWPwtTXq8LUY3JBw9DNoLnTKjHQX3S8agQCKYpU1JzMlFSgZhqC28sRwuTbhaayrKOqLOH2VKrK8akWuad/oi3d3Jp16aMGTKerGFIVwL2NRaSZQ+t9BoeeUTYtn9KKVOpVqOlUNVdSR9Fq3VVRVC2Fs2oduHv24TCha/Cq3lWYfrPdPDuT23P5yf1kaxLWiL72HGTu6j8vybniPaKKg7IxBHHNS6kH8wAt4k+M1Tb20uvZFVVVKdytNB2c7b3bSxawH7mXWHoUQNdT4S4alSALbgBcnuE1niJSVixQ2Th6MlJ3lbnoYFaOUZn0HqfCY7F9KEomwfKfuoLt5ngfhLfpBtd6r5EOXmR/DU7gP6jLTZ3RqvWW9DCtVXXtALY232zHXXS40v5zFOhvK7I8ftZ0pdFSza1ZlMB0wLtYVST9yoN/gefnM/tDbNJsIVU9t7ArY9kXBa/DdOdbZ2NUoOyvTejUp/WUnBBXkw5jvGh4TM7OxRqUlY77WbxEVaW7mjGA2jLEXhPXUvCYvJRCdwlYYM72IUd5lc6yi3oW8WlxmoLvJY8lH67pB2nb3KajvbX0FpmzFktWeaeCqNuU+crNs4KP8AUqKvdcXMtXxlZ9MzfhTT0XWUDTVT23Vedzc/lW5+NpsomrnFaLzL6pVw4FlzMedrAfG3ylgyCpXpIwupdc4+8txmHmuYSjV2lh03Z3tvJIVfGwufUSw2dtQHEq5vlDpe2/LftW77FreUsUqdpXOPtPFRdFwTV3yOw7NxbZ6rDCqr52bCpTYv1j1KdRP9O1gjBwb7+yDYDSY/FdFK1baOykrN2qoatUBUjqkoDD1jTC796FNefdLpsUtU4ahTpOKCpXamSRmRKaaYkkH3nZiQb31U232zHQescdtmviQ7vRwlAUKbONDVrMGfLrrYJYnebg8ibR5k6fERAEREAREQBERAEmRJgHDPbZhj9MbsntUabKwGlwWAB011Sw13nvnM6OJcWK1CPHX5z6f6Z7Aq4vDOlB1SqQFDMWAZQwYrmXVb2tfX3jprPnbH4VKVRqeJwr0qi++u5l1IvvuRobECx4XkTunpc6ica0I7s1CSVs7q67zFfSGBv1VJzvzCmqsCNxDJYg98uX2070mpuKoVj2wtYsWHK9UMQO4Hnzno4LBsNK9SmeGbJp5PkPrPQ2C32MSjD+taieoDD1jfj3Gv8PEW+VKS7LP2zLDDpQpuHV6gsGGV6anVkZfeUjTtcplV2kv8z4tb5y0fY+IH2EfmUqUj8BmB9Jbvhai+9Qcbz7jju5TEoxnxJKFevg7ro7X7GZpMaTue/mDPWGxlao5SkjVGAuUQEtbTUKova5AvoJicCvaBsQAP0It6zI07K+dHqI9suamQCVuGynmLgaH95FuQjK0jqrE4rEUVOkrO/p4l/hNohgDfeLg30M9bV2nakRfT3m8F1t8flMcAoAC3sNALDQCY7bda1PL99lXyvc/KQqN5WR0KtZ06LnLVL1LvolsVsZiArIXWzVsSqsVJpgi6huFyyLpra9tQJ0OjsJcVjKGLUGj1NMpWp07CgqUQy2A4D3LdyjTS80fotiTTSuyuyllCDId9kqkA89bG39Im8YNKuCo0qOKdg1VGYVK3bq0KTU1NZSEW6hWZrak6KATcCdE8K227s17p9WpYin1+oqioGZTnulKoEo9W4Y9k9mi1rCxzi1yxmm7C0psOTkePCdE6Q7Do4LYIpmvSrVXqIadak1xXpvieuDL/ALbkzmOF2ktIEZcxLFrG9td243kdSLlGyLuAqRp1lKTsszP/AEp7AA25AaTw6He2ne5A+ep8pg6m3Kp93sjkgC/LfLRqjtvMhjQfE7FXa1JaXZn6mOorve/cgPzNvkZa1NuKPdQeLHN6bvSYpaBMuKOzmO4GSqjFanOqbVqy6qSPVba1VxYsbfdGg+A09JQ6y+8X8Zm8F0Vr1NyH4TaNl+y+u9sy28pKopaFCpiKtTrSZoDViVK20O8CY5aTq2gJ5WB1n0Hsj2RUxbOt/GbhszoDhaO6mt/wiZIThHRzGbYqUzRwtGuOssGfqQMoyhLCu63RcoGikcwL3nbvZ10XfAYZaVgNc1Qge+5tcnyAAHAKBwm1UMDTQdlQPKV7TAEREAREQBERAEREAREQCw2ptMUUJtecd6f9LGxS9W1GmQCcrOl2Q6i6NvU2PCdpxWCWoLMJqm1vZ3Qq3sLQD5yqPUXjf8Sj9LSmMSAbmmAfvIbH/POdj2l7IjrkmtY72V4ldy3mQss0aMm0h/MqL+LtfPNLiltVh7tVD3MCD6EfKZLGdBsSm+mfhMVW6PVV3ofhNHCL4FmGMrw6s35mUXbtXKBkGh3rUbteNxPGK2w77sPTXvB1mCbZLr9kjwEpnCVObfmaa9DDkWfiuKtbe9EZHF7RqItyqgbtDqb8phMdtE1GW4sF1A7+fpKzYNzvufEk/OUauz3O5T8JsoRWhBVxtarHdnLI23oNtlKFfMaQquSPo6l8tq4DpS13a9ay6g+8DvAm84Wvi6+NpDIrdmq+NbfkqEELTV+JBAW1v4Y8JxjD1alE6qeHP0M3PZG0Ns1aPUYVcUaZzHLTp5B2yWa9cqGAJJ+3x5TYqFTpxt+lW6ujQpBEoL1YIJ7bWA0W9gq2IGl9TwAvqFLBE7hOpbB9j2JcA1wFP3Rrl7hN32Z7KKCWzC8yDhGE6P1X3IfhNh2b7O8RU+zbynfMF0Ow9Pco+Ey1HZ9NNyj4QDjmyvZETbPNw2X7MaFO11E3sKJMwDE4Po3Qp7kHwmRp4ZF3KJViAREmIBESZEAREQBERAERJgESZEQBERAJiIgEWnk0geE9yIBb1dn0m3qPhLKt0Zwrb6S/CZWIBr1XoJgW30hKDezjAH+EJtEQDV19nGzx/CEuKXQPAL/AXzE2CIBjcP0cwlP3aCDwQS+XDINyj4SpEAACTIiAIiIAkyIgCIiATIiIAiTEAiJMQCIkxAIiTEA//9k="/>
          <p:cNvSpPr>
            <a:spLocks noChangeAspect="1" noChangeArrowheads="1"/>
          </p:cNvSpPr>
          <p:nvPr/>
        </p:nvSpPr>
        <p:spPr bwMode="auto">
          <a:xfrm>
            <a:off x="155575" y="-860425"/>
            <a:ext cx="2543175" cy="1800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3012" name="AutoShape 4" descr="data:image/jpeg;base64,/9j/4AAQSkZJRgABAQAAAQABAAD/2wCEAAkGBg8QEBUUERAUFBQUFBQUDxAQDxAYFw8UFBQVFBQUFBYXHCYfFxkjGRQUHy8gJScpLDEsFR4xNTAqNiYrLCkBCQoKDgwOGA8PGiwkHyQsLCw0LCwpLykqLiwxLzAtKSovLDUuKS8sKSw0LC01KS8uKiksLCwsMDUsLywsLCwpLP/AABEIAL0BCwMBIgACEQEDEQH/xAAcAAEAAQUBAQAAAAAAAAAAAAAAAQMEBQYHAgj/xABBEAACAQIDBAcECAUDBAMAAAABAgADEQQSIQUxQVEGEyJhcYGhBzKRsRQzQlJyksHRQ1NisvAjgpPC0uHiFRdz/8QAGgEBAAIDAQAAAAAAAAAAAAAAAAMEAQIFBv/EADMRAAIBAgMECAYBBQAAAAAAAAABAgMRBCExBRJBURMyYXGBkaGxFSLB0eHwFCMzQqLx/9oADAMBAAIRAxEAPwDuMREAREQBEiIAiIgCIiAIiIAiIgCIiAIiIAiIgCIiAIiIAiIgCIiATEiIBMiIgCTIiATIiTAIiTEAiIiAIiIAiIgCIiAIiIAiIgCIiAIiIAiIgCIiAIiIAiIgCIiAIiIAiIgEyJMQCIkxAIiIgCIiAIiIAiIgCIiAIiIAiIgCIiAIiIAiQzAC5NgNSTwEmAIiIAiIgCIiAIiIAiIgExEiATEiIBMSIgCIkwCIkxAIiTEAiJMQCIiTAIiTEAiJMQCIkxALfEdoqnPVvwrbTzOUeF5Xltgnz5qnBjZO9FJAPgTmYdzCXUAiJMQCIiIAiIgCIiAIiIBMiIgCIiAIiIAiIgCIiAIiav0u9oWD2d2WJq1yLphqRGbxc7kHefgZhuxtGLk7I2iWuM2rQo/W1kT8bqD8JwfbXtN2ri2Kq3VId1LDXFhwzVLhifMCWNDZeLqdpuO+98x82P7zSUpcEXKVHDv+7Ut3Rb9TtuJ9oWz03VS/4Eb5mwmNq+1TCj3abnxKj5XnFa+MVWK3JKkg2dTqNDraUf8A5JeBbyyn9pE3V5HQp09mcZt99/sjsz+1hOFD41f/AFlI+1nlQX/kP7TkdKo7AlVcgbyFU28bE2kLVY7s/wDxt87WmjlV5FuNHZr0a8ZW92daPtYb+Sn5mkf/AGw/8pPi05UEqHdfw0v8JcHAMv1lTtfy0sSv423L4a+U0dWa1LMMBhJ9WN/H8nUF9rJ40V8nP7S32r7UXq0KlOioo1HUqlbNm6u+hYLYa2vbkbaHdOXtiqam2a55DtH47pd4VMRU+pwtVxzIIX0FvWbxlVeiK9Whs2n12vBt+x1jC+1LDKoX6PVAUAAJlNgBYDhL6l7TsAfeFZfGgx/tvOMYo4mkSHpqhFiysHJseIubHx7pktmbMxNdSyVEABynMFvewP3Dzki6XsOfP4bw3vD8nbsJ0mwdUXSuuv3rr/daZCnXVvdYN+Eg/KcNPRnF7+sQ/D/sEuujW1atDEBb5Kg1trlqAGxFu46Ed45zZznHOSIoYXDV240Zu/BSWvidriW2zscK1MMND9ocjLmTJ3OZKLi2mIiINRERAEREAmRJkQBERAEREAREQBIqVAoJYgAC5JIAAG8k8BLXau1qGFpNVr1AlNRdmb5AcSeQnC+mPtAxG1Tkp5qWEv2aYNnxPJqhH2e7d85q3wRLCndb0sl+5L9y4my9Nfa4zlqGzTYAlamNI003igOJ4Zj5cDNI2ZsB6pLOSAxJd3JL1CTqSTqT/mkvth7BXKHcC32EG4Afp/njnyZlIxKd1ZZLl9+f7YtsLgaVIWRQO/jK5MkLeVVpganTvM2IzWdu9HcRXqZ6brlAFqbFhZhfUaWvMMNnvmOdsxW6AjdoTe2g0/eb1X2jRVWy1FLWOUKb9q2m7vmAp4eyiYM8DJ7I2WKeCY8WV2PmMo9AJjaWDRRul+203FMU79kACwA3Dv3zHVMRYZj/ALf3/wA4eIms5qCuyzhcNLE1FCPi+SPWOxwQX0BAABA93h5sZg2ptU964X+WD6seJlyimqc53D3Bz4Fj+ndLlaUjpwfXlr7FvGYqNv49DKC/2fN9n7ytb4ZCisqgAOAG7IvYG4s28d/OXGCzUnDoSGUgixtex3HuMqrSntQJMcoz3S/qawQo6MbMrBWBIVhpe27W/wAZa9EcaqBs7WDKpF77xcH5+ksEbf4D+4ShgntccmceWY2/SAb/AEK9N/dcHmAf0mD6U7PItVp++DmW2l2Ubr/1LcesxdPGMhurFTzBI08pNfbRI/1Klx/UR8zDV1Zm0JOMlKOqOg9DduCoqODo4AbxPHu3g+Bm7TjfQ6sUVlNwCzMl+Wc2t3WIH+2dfwtXOitzUH4iQ0nqjp7Sp2caiVt5fkqxESY5QiIgCIiATIkyIAiJMAiJMpYrFU6SF6jqiKLs7sAFHMkwErlSa70t6dYTZyHrCalW10w1MrnbkTfRF7z5XmmdK/a4zApgQVU6fSHXtP8A/mh90f1Nr3DfOYVXZ2LOxZmN2dmJZjzJOpledZLKJ3MNsmUvmrZdnHx5e/cVulHTLFbSrB8RcIpJp4ULVyUxzuqnObbyd/cLCUqeOWxyDPwLUyGHpuE8ZZVXZ1Rt1JjyOQ/O01Ve3AsVdkOek9Oz/nsXqdOcoCiiAFAA7ROgFtdBKi9NC25VHeQT/wBUoJsWud6gd7tT/wDJlWnsAjVqtNDzU1Cf0HlN+niVXsav/i0/P7Ho7XrVP47KOSIo9Rr6wmHzG7OW72JJ9ZFPY9BPexDN3Cmij0gugNlufAH95npoEfwjFrSPqvqX9LDjnPdSoN0x9Os501v3X+U9hGJFyQCbcORPlumemhzNfheMeTh6r7lRmv4D3v2/z9Zisfi87W+zx/b95X2hirLZN26/Pv8A1mEruOO6Rw/qy3notC1irYCj/Hj1pZyfZyX77mxbPBKCw566AfE6S66h9+W/4Srf2kzTqG0Km5VcgbrA2HdLpcZiTpkb/dUA9JmU5p8PMjpYXCzgr7+92Rb+j9zYutnh8Sq7yB4kSzoYSqwFw19L6kAHjrpceMuqOyD/AErzyi9/lMPErgjensSrJ/NJJeb8vyBjwL2BPDQW4g/aty4S3+kPc2sLkkak2vbhpMrR2OvEE+J/aNnDrKzUgiqLNkIDFntpchQbC5tc2tpzkTrzeh0IbIw9LObcvb0+5Yph6jb839o/f1l9hcLlNwADzA1/MdZsFLYDst92l5j6+Bam9jIpOT1OnRhQhlTSXci/2cHJHGdT2C5OHS+8Aj4Eznmx8Ui2m/7CxaMlgRzH6yzQOHti8orLRmUiIlo82IiIAiIgCIiAIiIBDsACSbAC5J4Ab5x/2iY6rjWRlLDD03Khb2Utb37faIsBfgWIG4k7T7YekNTB7NYUvrKzCmpuRZfeqWI1ByggHvnOaW3MHiFYriTbqw/VdWbUEplFIyDVdSoGmuY2uJrOO9Fot4Sp0FenUlpf00Zhmwq3uz+Sj0uZ6U0V3Jm73N/QaT3fDuCVxFHuDVGpE+VdU+cuMLs9UZXxAPVb7q1MrUIIsvWBsmov9obu+UOjlyPZLG4ZxcoyT7OL7kUBtFh7oC/hUD5Ty2OqniY2pXp9YSgVV3DKAFbtMQVHLKVF+OW/GeMPtHLyPwmjVnYt0p78FJK1+Az1Tz9ZVXAVSLnsjmxmRwu2KfEa2vw4bzyA75d1aFesUCUl1uVLG4XLa7MOFrjnwtN405T0K2Ix1LD5VHb3MTQ2bm90Fh99jlQeZ3+UvaeDpoNTnP3VuqDx4t8fKZml0cBUNWxicyLqAB+bx5TDdKsJ1NOlkNGoKzBFqB6oFLR2vVvcDRG01tlOtt86w0jlz27S4Rb9CjVxY3CwHAAWHkBvlEMH04fP9pjaKFbguX7RysQQSvA2OovvtwvaXVCmWOkqSybR3aE1Vpxna11e3IyjbORksRp/momKfY4B0YaEfZ1sTbXXlf4TZKVC1PWSlZzRNNmUUlzMTYc8xu3K/wAplIiqWedk/ov3hl3mCo7FQcz4n9pkcPs63uqB4CVK3SDCU9FDVD/Sth8Wt6XmOxHS+sfq0SmOdszfE6ekwN+2iM5R2Qx3zzVxGDo/WVluN6p2m+C3tNPxW0K1X6yo7dxY2/KNPSW8yaOTfE22t0woJ9VQZjzqMFHpc/KYqv0rxBZmpinSLWzNSpLmYDQBna5NphryCZnM0suJXxGNq1frKjv3O7EfAmwmwpjMuGpAncg15DfNWEr7Q2mRQC2sRpfmOGn+bos27Iz0kacXOWiVy22z0iqOcqqWA+wDZR+Lme6ZD2ddOXwuOpgjIrOFq08xysrEKWsdzqDe/IEcZX2T0RpA4VcSKjHGGoFWk9voxVRUXrra52Q5rcNARvmA6V9HWw2LCJmYdZag7AZqlPrWpDNbQtmThwYHS9hc6JRWWp5aW0qlWpaXVeVuz7n1lEhRYCTJzlCIiAIiIAiIgCIiAcu9s7GoKaqL9QVqVt3ZWrnRD36qQeVxOd7JwKOtYKqrUNEqr2AzHOlQB25E0lW/DN3TbPattF6e0GysNaSIyFbhkZSSG11BNtO7fy0E4nJmZbiyu1ldh7qFrZhrbsypK+/dHqsPCnLBWlpZvtXPxKdfZOJUa4erYlhmpr1oAbtXvSzC4YSlszbVXDVGNHENRdgM6q5XMSSbOh97K2beN1Qxg+lTs6jK+ZiFQh6TasbDeq8T94TNYjbtekp64VQLA5qiOyZW0BuDVUXv6jnJ96S1RxOgw8urV84teuZjX27i2Yt9Krksbm2IqWJJt7oOXfpbdcDgZ7TbeNqHL1t9LsalHDuqoPeds6E5QCO89kDtNYVqWPwtTXq8LUY3JBw9DNoLnTKjHQX3S8agQCKYpU1JzMlFSgZhqC28sRwuTbhaayrKOqLOH2VKrK8akWuad/oi3d3Jp16aMGTKerGFIVwL2NRaSZQ+t9BoeeUTYtn9KKVOpVqOlUNVdSR9Fq3VVRVC2Fs2oduHv24TCha/Cq3lWYfrPdPDuT23P5yf1kaxLWiL72HGTu6j8vybniPaKKg7IxBHHNS6kH8wAt4k+M1Tb20uvZFVVVKdytNB2c7b3bSxawH7mXWHoUQNdT4S4alSALbgBcnuE1niJSVixQ2Th6MlJ3lbnoYFaOUZn0HqfCY7F9KEomwfKfuoLt5ngfhLfpBtd6r5EOXmR/DU7gP6jLTZ3RqvWW9DCtVXXtALY232zHXXS40v5zFOhvK7I8ftZ0pdFSza1ZlMB0wLtYVST9yoN/gefnM/tDbNJsIVU9t7ArY9kXBa/DdOdbZ2NUoOyvTejUp/WUnBBXkw5jvGh4TM7OxRqUlY77WbxEVaW7mjGA2jLEXhPXUvCYvJRCdwlYYM72IUd5lc6yi3oW8WlxmoLvJY8lH67pB2nb3KajvbX0FpmzFktWeaeCqNuU+crNs4KP8AUqKvdcXMtXxlZ9MzfhTT0XWUDTVT23Vedzc/lW5+NpsomrnFaLzL6pVw4FlzMedrAfG3ylgyCpXpIwupdc4+8txmHmuYSjV2lh03Z3tvJIVfGwufUSw2dtQHEq5vlDpe2/LftW77FreUsUqdpXOPtPFRdFwTV3yOw7NxbZ6rDCqr52bCpTYv1j1KdRP9O1gjBwb7+yDYDSY/FdFK1baOykrN2qoatUBUjqkoDD1jTC796FNefdLpsUtU4ahTpOKCpXamSRmRKaaYkkH3nZiQb31U232zHQescdtmviQ7vRwlAUKbONDVrMGfLrrYJYnebg8ibR5k6fERAEREAREQBERAEmRJgHDPbZhj9MbsntUabKwGlwWAB011Sw13nvnM6OJcWK1CPHX5z6f6Z7Aq4vDOlB1SqQFDMWAZQwYrmXVb2tfX3jprPnbH4VKVRqeJwr0qi++u5l1IvvuRobECx4XkTunpc6ica0I7s1CSVs7q67zFfSGBv1VJzvzCmqsCNxDJYg98uX2070mpuKoVj2wtYsWHK9UMQO4Hnzno4LBsNK9SmeGbJp5PkPrPQ2C32MSjD+taieoDD1jfj3Gv8PEW+VKS7LP2zLDDpQpuHV6gsGGV6anVkZfeUjTtcplV2kv8z4tb5y0fY+IH2EfmUqUj8BmB9Jbvhai+9Qcbz7jju5TEoxnxJKFevg7ro7X7GZpMaTue/mDPWGxlao5SkjVGAuUQEtbTUKova5AvoJicCvaBsQAP0It6zI07K+dHqI9suamQCVuGynmLgaH95FuQjK0jqrE4rEUVOkrO/p4l/hNohgDfeLg30M9bV2nakRfT3m8F1t8flMcAoAC3sNALDQCY7bda1PL99lXyvc/KQqN5WR0KtZ06LnLVL1LvolsVsZiArIXWzVsSqsVJpgi6huFyyLpra9tQJ0OjsJcVjKGLUGj1NMpWp07CgqUQy2A4D3LdyjTS80fotiTTSuyuyllCDId9kqkA89bG39Im8YNKuCo0qOKdg1VGYVK3bq0KTU1NZSEW6hWZrak6KATcCdE8K227s17p9WpYin1+oqioGZTnulKoEo9W4Y9k9mi1rCxzi1yxmm7C0psOTkePCdE6Q7Do4LYIpmvSrVXqIadak1xXpvieuDL/ALbkzmOF2ktIEZcxLFrG9td243kdSLlGyLuAqRp1lKTsszP/AEp7AA25AaTw6He2ne5A+ep8pg6m3Kp93sjkgC/LfLRqjtvMhjQfE7FXa1JaXZn6mOorve/cgPzNvkZa1NuKPdQeLHN6bvSYpaBMuKOzmO4GSqjFanOqbVqy6qSPVba1VxYsbfdGg+A09JQ6y+8X8Zm8F0Vr1NyH4TaNl+y+u9sy28pKopaFCpiKtTrSZoDViVK20O8CY5aTq2gJ5WB1n0Hsj2RUxbOt/GbhszoDhaO6mt/wiZIThHRzGbYqUzRwtGuOssGfqQMoyhLCu63RcoGikcwL3nbvZ10XfAYZaVgNc1Qge+5tcnyAAHAKBwm1UMDTQdlQPKV7TAEREAREQBERAEREAREQCw2ptMUUJtecd6f9LGxS9W1GmQCcrOl2Q6i6NvU2PCdpxWCWoLMJqm1vZ3Qq3sLQD5yqPUXjf8Sj9LSmMSAbmmAfvIbH/POdj2l7IjrkmtY72V4ldy3mQss0aMm0h/MqL+LtfPNLiltVh7tVD3MCD6EfKZLGdBsSm+mfhMVW6PVV3ofhNHCL4FmGMrw6s35mUXbtXKBkGh3rUbteNxPGK2w77sPTXvB1mCbZLr9kjwEpnCVObfmaa9DDkWfiuKtbe9EZHF7RqItyqgbtDqb8phMdtE1GW4sF1A7+fpKzYNzvufEk/OUauz3O5T8JsoRWhBVxtarHdnLI23oNtlKFfMaQquSPo6l8tq4DpS13a9ay6g+8DvAm84Wvi6+NpDIrdmq+NbfkqEELTV+JBAW1v4Y8JxjD1alE6qeHP0M3PZG0Ns1aPUYVcUaZzHLTp5B2yWa9cqGAJJ+3x5TYqFTpxt+lW6ujQpBEoL1YIJ7bWA0W9gq2IGl9TwAvqFLBE7hOpbB9j2JcA1wFP3Rrl7hN32Z7KKCWzC8yDhGE6P1X3IfhNh2b7O8RU+zbynfMF0Ow9Pco+Ey1HZ9NNyj4QDjmyvZETbPNw2X7MaFO11E3sKJMwDE4Po3Qp7kHwmRp4ZF3KJViAREmIBESZEAREQBERAERJgESZEQBERAJiIgEWnk0geE9yIBb1dn0m3qPhLKt0Zwrb6S/CZWIBr1XoJgW30hKDezjAH+EJtEQDV19nGzx/CEuKXQPAL/AXzE2CIBjcP0cwlP3aCDwQS+XDINyj4SpEAACTIiAIiIAkyIgCIiATIiIAiTEAiJMQCIkxAIiTEA//9k="/>
          <p:cNvSpPr>
            <a:spLocks noChangeAspect="1" noChangeArrowheads="1"/>
          </p:cNvSpPr>
          <p:nvPr/>
        </p:nvSpPr>
        <p:spPr bwMode="auto">
          <a:xfrm>
            <a:off x="155575" y="-860425"/>
            <a:ext cx="2543175" cy="1800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3014" name="AutoShape 6" descr="data:image/jpeg;base64,/9j/4AAQSkZJRgABAQAAAQABAAD/2wCEAAkGBg8QEBUUERAUFBQUFBQUDxAQDxAYFw8UFBQVFBQUFBYXHCYfFxkjGRQUHy8gJScpLDEsFR4xNTAqNiYrLCkBCQoKDgwOGA8PGiwkHyQsLCw0LCwpLykqLiwxLzAtKSovLDUuKS8sKSw0LC01KS8uKiksLCwsMDUsLywsLCwpLP/AABEIAL0BCwMBIgACEQEDEQH/xAAcAAEAAQUBAQAAAAAAAAAAAAAAAQMEBQYHAgj/xABBEAACAQIDBAcECAUDBAMAAAABAgADEQQSIQUxQVEGEyJhcYGhBzKRsRQzQlJyksHRQ1NisvAjgpPC0uHiFRdz/8QAGgEBAAIDAQAAAAAAAAAAAAAAAAMEAQIFBv/EADMRAAIBAgMECAYBBQAAAAAAAAABAgMRBCExBRJBURMyYXGBkaGxFSLB0eHwFCMzQqLx/9oADAMBAAIRAxEAPwDuMREAREQBEiIAiIgCIiAIiIAiIgCIiAIiIAiIgCIiAIiIAiIgCIiATEiIBMiIgCTIiATIiTAIiTEAiIiAIiIAiIgCIiAIiIAiIgCIiAIiIAiIgCIiAIiIAiIgCIiAIiIAiIgEyJMQCIkxAIiIgCIiAIiIAiIgCIiAIiIAiIgCIiAIiIAiQzAC5NgNSTwEmAIiIAiIgCIiAIiIAiIgExEiATEiIBMSIgCIkwCIkxAIiTEAiJMQCIiTAIiTEAiJMQCIkxALfEdoqnPVvwrbTzOUeF5Xltgnz5qnBjZO9FJAPgTmYdzCXUAiJMQCIiIAiIgCIiAIiIBMiIgCIiAIiIAiIgCIiAIiav0u9oWD2d2WJq1yLphqRGbxc7kHefgZhuxtGLk7I2iWuM2rQo/W1kT8bqD8JwfbXtN2ri2Kq3VId1LDXFhwzVLhifMCWNDZeLqdpuO+98x82P7zSUpcEXKVHDv+7Ut3Rb9TtuJ9oWz03VS/4Eb5mwmNq+1TCj3abnxKj5XnFa+MVWK3JKkg2dTqNDraUf8A5JeBbyyn9pE3V5HQp09mcZt99/sjsz+1hOFD41f/AFlI+1nlQX/kP7TkdKo7AlVcgbyFU28bE2kLVY7s/wDxt87WmjlV5FuNHZr0a8ZW92daPtYb+Sn5mkf/AGw/8pPi05UEqHdfw0v8JcHAMv1lTtfy0sSv423L4a+U0dWa1LMMBhJ9WN/H8nUF9rJ40V8nP7S32r7UXq0KlOioo1HUqlbNm6u+hYLYa2vbkbaHdOXtiqam2a55DtH47pd4VMRU+pwtVxzIIX0FvWbxlVeiK9Whs2n12vBt+x1jC+1LDKoX6PVAUAAJlNgBYDhL6l7TsAfeFZfGgx/tvOMYo4mkSHpqhFiysHJseIubHx7pktmbMxNdSyVEABynMFvewP3Dzki6XsOfP4bw3vD8nbsJ0mwdUXSuuv3rr/daZCnXVvdYN+Eg/KcNPRnF7+sQ/D/sEuujW1atDEBb5Kg1trlqAGxFu46Ed45zZznHOSIoYXDV240Zu/BSWvidriW2zscK1MMND9ocjLmTJ3OZKLi2mIiINRERAEREAmRJkQBERAEREAREQBIqVAoJYgAC5JIAAG8k8BLXau1qGFpNVr1AlNRdmb5AcSeQnC+mPtAxG1Tkp5qWEv2aYNnxPJqhH2e7d85q3wRLCndb0sl+5L9y4my9Nfa4zlqGzTYAlamNI003igOJ4Zj5cDNI2ZsB6pLOSAxJd3JL1CTqSTqT/mkvth7BXKHcC32EG4Afp/njnyZlIxKd1ZZLl9+f7YtsLgaVIWRQO/jK5MkLeVVpganTvM2IzWdu9HcRXqZ6brlAFqbFhZhfUaWvMMNnvmOdsxW6AjdoTe2g0/eb1X2jRVWy1FLWOUKb9q2m7vmAp4eyiYM8DJ7I2WKeCY8WV2PmMo9AJjaWDRRul+203FMU79kACwA3Dv3zHVMRYZj/ALf3/wA4eIms5qCuyzhcNLE1FCPi+SPWOxwQX0BAABA93h5sZg2ptU964X+WD6seJlyimqc53D3Bz4Fj+ndLlaUjpwfXlr7FvGYqNv49DKC/2fN9n7ytb4ZCisqgAOAG7IvYG4s28d/OXGCzUnDoSGUgixtex3HuMqrSntQJMcoz3S/qawQo6MbMrBWBIVhpe27W/wAZa9EcaqBs7WDKpF77xcH5+ksEbf4D+4ShgntccmceWY2/SAb/AEK9N/dcHmAf0mD6U7PItVp++DmW2l2Ubr/1LcesxdPGMhurFTzBI08pNfbRI/1Klx/UR8zDV1Zm0JOMlKOqOg9DduCoqODo4AbxPHu3g+Bm7TjfQ6sUVlNwCzMl+Wc2t3WIH+2dfwtXOitzUH4iQ0nqjp7Sp2caiVt5fkqxESY5QiIgCIiATIkyIAiJMAiJMpYrFU6SF6jqiKLs7sAFHMkwErlSa70t6dYTZyHrCalW10w1MrnbkTfRF7z5XmmdK/a4zApgQVU6fSHXtP8A/mh90f1Nr3DfOYVXZ2LOxZmN2dmJZjzJOpledZLKJ3MNsmUvmrZdnHx5e/cVulHTLFbSrB8RcIpJp4ULVyUxzuqnObbyd/cLCUqeOWxyDPwLUyGHpuE8ZZVXZ1Rt1JjyOQ/O01Ve3AsVdkOek9Oz/nsXqdOcoCiiAFAA7ROgFtdBKi9NC25VHeQT/wBUoJsWud6gd7tT/wDJlWnsAjVqtNDzU1Cf0HlN+niVXsav/i0/P7Ho7XrVP47KOSIo9Rr6wmHzG7OW72JJ9ZFPY9BPexDN3Cmij0gugNlufAH95npoEfwjFrSPqvqX9LDjnPdSoN0x9Os501v3X+U9hGJFyQCbcORPlumemhzNfheMeTh6r7lRmv4D3v2/z9Zisfi87W+zx/b95X2hirLZN26/Pv8A1mEruOO6Rw/qy3notC1irYCj/Hj1pZyfZyX77mxbPBKCw566AfE6S66h9+W/4Srf2kzTqG0Km5VcgbrA2HdLpcZiTpkb/dUA9JmU5p8PMjpYXCzgr7+92Rb+j9zYutnh8Sq7yB4kSzoYSqwFw19L6kAHjrpceMuqOyD/AErzyi9/lMPErgjensSrJ/NJJeb8vyBjwL2BPDQW4g/aty4S3+kPc2sLkkak2vbhpMrR2OvEE+J/aNnDrKzUgiqLNkIDFntpchQbC5tc2tpzkTrzeh0IbIw9LObcvb0+5Yph6jb839o/f1l9hcLlNwADzA1/MdZsFLYDst92l5j6+Bam9jIpOT1OnRhQhlTSXci/2cHJHGdT2C5OHS+8Aj4Eznmx8Ui2m/7CxaMlgRzH6yzQOHti8orLRmUiIlo82IiIAiIgCIiAIiIBDsACSbAC5J4Ab5x/2iY6rjWRlLDD03Khb2Utb37faIsBfgWIG4k7T7YekNTB7NYUvrKzCmpuRZfeqWI1ByggHvnOaW3MHiFYriTbqw/VdWbUEplFIyDVdSoGmuY2uJrOO9Fot4Sp0FenUlpf00Zhmwq3uz+Sj0uZ6U0V3Jm73N/QaT3fDuCVxFHuDVGpE+VdU+cuMLs9UZXxAPVb7q1MrUIIsvWBsmov9obu+UOjlyPZLG4ZxcoyT7OL7kUBtFh7oC/hUD5Ty2OqniY2pXp9YSgVV3DKAFbtMQVHLKVF+OW/GeMPtHLyPwmjVnYt0p78FJK1+Az1Tz9ZVXAVSLnsjmxmRwu2KfEa2vw4bzyA75d1aFesUCUl1uVLG4XLa7MOFrjnwtN405T0K2Ix1LD5VHb3MTQ2bm90Fh99jlQeZ3+UvaeDpoNTnP3VuqDx4t8fKZml0cBUNWxicyLqAB+bx5TDdKsJ1NOlkNGoKzBFqB6oFLR2vVvcDRG01tlOtt86w0jlz27S4Rb9CjVxY3CwHAAWHkBvlEMH04fP9pjaKFbguX7RysQQSvA2OovvtwvaXVCmWOkqSybR3aE1Vpxna11e3IyjbORksRp/momKfY4B0YaEfZ1sTbXXlf4TZKVC1PWSlZzRNNmUUlzMTYc8xu3K/wAplIiqWedk/ov3hl3mCo7FQcz4n9pkcPs63uqB4CVK3SDCU9FDVD/Sth8Wt6XmOxHS+sfq0SmOdszfE6ekwN+2iM5R2Qx3zzVxGDo/WVluN6p2m+C3tNPxW0K1X6yo7dxY2/KNPSW8yaOTfE22t0woJ9VQZjzqMFHpc/KYqv0rxBZmpinSLWzNSpLmYDQBna5NphryCZnM0suJXxGNq1frKjv3O7EfAmwmwpjMuGpAncg15DfNWEr7Q2mRQC2sRpfmOGn+bos27Iz0kacXOWiVy22z0iqOcqqWA+wDZR+Lme6ZD2ddOXwuOpgjIrOFq08xysrEKWsdzqDe/IEcZX2T0RpA4VcSKjHGGoFWk9voxVRUXrra52Q5rcNARvmA6V9HWw2LCJmYdZag7AZqlPrWpDNbQtmThwYHS9hc6JRWWp5aW0qlWpaXVeVuz7n1lEhRYCTJzlCIiAIiIAiIgCIiAcu9s7GoKaqL9QVqVt3ZWrnRD36qQeVxOd7JwKOtYKqrUNEqr2AzHOlQB25E0lW/DN3TbPattF6e0GysNaSIyFbhkZSSG11BNtO7fy0E4nJmZbiyu1ldh7qFrZhrbsypK+/dHqsPCnLBWlpZvtXPxKdfZOJUa4erYlhmpr1oAbtXvSzC4YSlszbVXDVGNHENRdgM6q5XMSSbOh97K2beN1Qxg+lTs6jK+ZiFQh6TasbDeq8T94TNYjbtekp64VQLA5qiOyZW0BuDVUXv6jnJ96S1RxOgw8urV84teuZjX27i2Yt9Krksbm2IqWJJt7oOXfpbdcDgZ7TbeNqHL1t9LsalHDuqoPeds6E5QCO89kDtNYVqWPwtTXq8LUY3JBw9DNoLnTKjHQX3S8agQCKYpU1JzMlFSgZhqC28sRwuTbhaayrKOqLOH2VKrK8akWuad/oi3d3Jp16aMGTKerGFIVwL2NRaSZQ+t9BoeeUTYtn9KKVOpVqOlUNVdSR9Fq3VVRVC2Fs2oduHv24TCha/Cq3lWYfrPdPDuT23P5yf1kaxLWiL72HGTu6j8vybniPaKKg7IxBHHNS6kH8wAt4k+M1Tb20uvZFVVVKdytNB2c7b3bSxawH7mXWHoUQNdT4S4alSALbgBcnuE1niJSVixQ2Th6MlJ3lbnoYFaOUZn0HqfCY7F9KEomwfKfuoLt5ngfhLfpBtd6r5EOXmR/DU7gP6jLTZ3RqvWW9DCtVXXtALY232zHXXS40v5zFOhvK7I8ftZ0pdFSza1ZlMB0wLtYVST9yoN/gefnM/tDbNJsIVU9t7ArY9kXBa/DdOdbZ2NUoOyvTejUp/WUnBBXkw5jvGh4TM7OxRqUlY77WbxEVaW7mjGA2jLEXhPXUvCYvJRCdwlYYM72IUd5lc6yi3oW8WlxmoLvJY8lH67pB2nb3KajvbX0FpmzFktWeaeCqNuU+crNs4KP8AUqKvdcXMtXxlZ9MzfhTT0XWUDTVT23Vedzc/lW5+NpsomrnFaLzL6pVw4FlzMedrAfG3ylgyCpXpIwupdc4+8txmHmuYSjV2lh03Z3tvJIVfGwufUSw2dtQHEq5vlDpe2/LftW77FreUsUqdpXOPtPFRdFwTV3yOw7NxbZ6rDCqr52bCpTYv1j1KdRP9O1gjBwb7+yDYDSY/FdFK1baOykrN2qoatUBUjqkoDD1jTC796FNefdLpsUtU4ahTpOKCpXamSRmRKaaYkkH3nZiQb31U232zHQescdtmviQ7vRwlAUKbONDVrMGfLrrYJYnebg8ibR5k6fERAEREAREQBERAEmRJgHDPbZhj9MbsntUabKwGlwWAB011Sw13nvnM6OJcWK1CPHX5z6f6Z7Aq4vDOlB1SqQFDMWAZQwYrmXVb2tfX3jprPnbH4VKVRqeJwr0qi++u5l1IvvuRobECx4XkTunpc6ica0I7s1CSVs7q67zFfSGBv1VJzvzCmqsCNxDJYg98uX2070mpuKoVj2wtYsWHK9UMQO4Hnzno4LBsNK9SmeGbJp5PkPrPQ2C32MSjD+taieoDD1jfj3Gv8PEW+VKS7LP2zLDDpQpuHV6gsGGV6anVkZfeUjTtcplV2kv8z4tb5y0fY+IH2EfmUqUj8BmB9Jbvhai+9Qcbz7jju5TEoxnxJKFevg7ro7X7GZpMaTue/mDPWGxlao5SkjVGAuUQEtbTUKova5AvoJicCvaBsQAP0It6zI07K+dHqI9suamQCVuGynmLgaH95FuQjK0jqrE4rEUVOkrO/p4l/hNohgDfeLg30M9bV2nakRfT3m8F1t8flMcAoAC3sNALDQCY7bda1PL99lXyvc/KQqN5WR0KtZ06LnLVL1LvolsVsZiArIXWzVsSqsVJpgi6huFyyLpra9tQJ0OjsJcVjKGLUGj1NMpWp07CgqUQy2A4D3LdyjTS80fotiTTSuyuyllCDId9kqkA89bG39Im8YNKuCo0qOKdg1VGYVK3bq0KTU1NZSEW6hWZrak6KATcCdE8K227s17p9WpYin1+oqioGZTnulKoEo9W4Y9k9mi1rCxzi1yxmm7C0psOTkePCdE6Q7Do4LYIpmvSrVXqIadak1xXpvieuDL/ALbkzmOF2ktIEZcxLFrG9td243kdSLlGyLuAqRp1lKTsszP/AEp7AA25AaTw6He2ne5A+ep8pg6m3Kp93sjkgC/LfLRqjtvMhjQfE7FXa1JaXZn6mOorve/cgPzNvkZa1NuKPdQeLHN6bvSYpaBMuKOzmO4GSqjFanOqbVqy6qSPVba1VxYsbfdGg+A09JQ6y+8X8Zm8F0Vr1NyH4TaNl+y+u9sy28pKopaFCpiKtTrSZoDViVK20O8CY5aTq2gJ5WB1n0Hsj2RUxbOt/GbhszoDhaO6mt/wiZIThHRzGbYqUzRwtGuOssGfqQMoyhLCu63RcoGikcwL3nbvZ10XfAYZaVgNc1Qge+5tcnyAAHAKBwm1UMDTQdlQPKV7TAEREAREQBERAEREAREQCw2ptMUUJtecd6f9LGxS9W1GmQCcrOl2Q6i6NvU2PCdpxWCWoLMJqm1vZ3Qq3sLQD5yqPUXjf8Sj9LSmMSAbmmAfvIbH/POdj2l7IjrkmtY72V4ldy3mQss0aMm0h/MqL+LtfPNLiltVh7tVD3MCD6EfKZLGdBsSm+mfhMVW6PVV3ofhNHCL4FmGMrw6s35mUXbtXKBkGh3rUbteNxPGK2w77sPTXvB1mCbZLr9kjwEpnCVObfmaa9DDkWfiuKtbe9EZHF7RqItyqgbtDqb8phMdtE1GW4sF1A7+fpKzYNzvufEk/OUauz3O5T8JsoRWhBVxtarHdnLI23oNtlKFfMaQquSPo6l8tq4DpS13a9ay6g+8DvAm84Wvi6+NpDIrdmq+NbfkqEELTV+JBAW1v4Y8JxjD1alE6qeHP0M3PZG0Ns1aPUYVcUaZzHLTp5B2yWa9cqGAJJ+3x5TYqFTpxt+lW6ujQpBEoL1YIJ7bWA0W9gq2IGl9TwAvqFLBE7hOpbB9j2JcA1wFP3Rrl7hN32Z7KKCWzC8yDhGE6P1X3IfhNh2b7O8RU+zbynfMF0Ow9Pco+Ey1HZ9NNyj4QDjmyvZETbPNw2X7MaFO11E3sKJMwDE4Po3Qp7kHwmRp4ZF3KJViAREmIBESZEAREQBERAERJgESZEQBERAJiIgEWnk0geE9yIBb1dn0m3qPhLKt0Zwrb6S/CZWIBr1XoJgW30hKDezjAH+EJtEQDV19nGzx/CEuKXQPAL/AXzE2CIBjcP0cwlP3aCDwQS+XDINyj4SpEAACTIiAIiIAkyIgCIiATIiIAiTEAiJMQCIkxAIiTEA//9k="/>
          <p:cNvSpPr>
            <a:spLocks noChangeAspect="1" noChangeArrowheads="1"/>
          </p:cNvSpPr>
          <p:nvPr/>
        </p:nvSpPr>
        <p:spPr bwMode="auto">
          <a:xfrm>
            <a:off x="155575" y="-860425"/>
            <a:ext cx="2543175" cy="1800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3016" name="Picture 8" descr="http://t1.gstatic.com/images?q=tbn:ANd9GcR1SiJVpyFrzAb8ayFLfpAEEPMVvOW9cAy4Ru3tYsvARYMZ-DSQD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1142984"/>
            <a:ext cx="2848468" cy="2133603"/>
          </a:xfrm>
          <a:prstGeom prst="rect">
            <a:avLst/>
          </a:prstGeom>
          <a:noFill/>
        </p:spPr>
      </p:pic>
      <p:sp>
        <p:nvSpPr>
          <p:cNvPr id="43018" name="AutoShape 10" descr="data:image/jpeg;base64,/9j/4AAQSkZJRgABAQAAAQABAAD/2wCEAAkGBhISEBUUExQVFBUSFhQVFBQSFhYVFBUWFBYVFRYVGBUXGyYeFxkjGRQVHy8gIygpLC0sFR4xNTAqNSYrLCkBCQoKDgwOFw8PGikcHB8pKSkpKSkpLCkpLCkpLCkpLCwpKi0sKSksKSkpLSkpKSwsKSkpLCwpLCwpKSkpKSkpKf/AABEIALYBFAMBIgACEQEDEQH/xAAcAAEAAQUBAQAAAAAAAAAAAAAABQIDBAYHAQj/xABLEAABAwEFAwgGBQkHAwUAAAABAAIDEQQFEiExBkFxBxMiUWGBkbEyQnKhwdFSYoKSshQzQ1ODosLw8RUjY3OT0uEWRFQXNLPD4v/EABkBAQEBAQEBAAAAAAAAAAAAAAABAgMEBf/EACgRAQEAAgEEAQIGAwAAAAAAAAABAhESAyExQRNRYQQUInGh8GKRsf/aAAwDAQACEQMRAD8A7iiIgIiICIiAiIgIiICIiAiIgIiICIiAiIgIiICIiAiIgIiICIsee2Btci4gVoOrRBkKl7wBUqNtV6ZdFwFWYmmlRUfDMLGN9tLQ4bwD4rWk2nGOBFQvVE3VeQcSCabx40PwUsCpZolERFFEREBERAREQEREBERAREQEREBERAREQEREBESqAiVRARF4TRB6rc0waK69g1KoNp6h4qKvS0uA1pnUEio+YyqrIlqq33gHNpU4XNIJaTkeuo00KhZL5JHSrib0SNxBIAcR1dvFW4IHvk6DS4OdmNGilcRJrkMgMuvhXY7Ds9Gx2I1e6lBiNQBnkB9o+JyC12jPetXsENokGFjS5rXuBOgLc6UJyrUj3rOsGyUwjaHvaCK9Z3k7sltwC9U5LxawLgmjBLS11NANXDfr5K7dN9UOF2nbuWxLVtpbKI5BIMsYNfaFM++o8El35LNNpRYNzWjHC0nUdE93/FEWWmciIgIiICIiAiIgIiICIiAitTWlrPSICrdIAKkgClanIU66oKkWDFe8cjHPicJA0ubVnSGJuoFPS7lhOM7xU0jbvMhpT7EbtPak7ldLpLS2pjTQuFerVx4NGZWHaL7jYaHI7g4hpP2T0/3VDstMBq1r5bSd7LODzdeo80Gs++4rKs4nApFZ4bOOuRwLuPNwih++rpdaZH9qSu9CN33CB96Ux+RSlpd1NH1pPhHH/EqDdszs5LS8DqhYyJvi4Pd+8o62Ou2P89Mx5GomndKfuF5HuV0bn9/sZc7gz85aYWdjif8A7JT5Kx+V2X/yWuP+GyF34YnKLdt7dEHoYK/4MNPfhCxZuWexj0WTO7mN/iKur9G5jlfVbtd4aYxhLiM83NwHX6OFvksgxLmkvLfF6tncfakA8mlWDy5DdZvGX/8ACcKnw5306iI6Lx8dQtBunlpskjsMzHwHr/OM8QAR4LebLbo5WB8bw9rhUOaQQR2EKasc8sbj5Y0krhpnw18NVjSPLxQtND1ig8SpKeJrtRXt3+K8issbTUDPrNT5ptjTHuezuiFDQhzq1zrTQKXWMSFkNNRVZrUeoiKKKA2uIwM9o+X/ACFPrU9qbUHSBuoZu7Tr5BWeUvhK7L/mOL3fBFmXVZTHCxp1pU8TmfeV4lIzERFFEREBERAREQFjvtzRpU8AaeOirtLqMcRuafIrVpb0kqQDQDIUAr4qybS3TY/y125h7yPhVVRWvJxdhaGipNcgM6kk0pSi1hlpe45uce9Z89nfJA9jQ0424CH1wkOycDT6pIWtM7ZcrWSuDw4OaWtoW5ggioIPVQg961flEmMl2xipAmfCCBrQsc/Dlrm0ZLa7HZAxjW0GQaCBWmTQ3Ku7JQt+7c2SyDCXB725COOhIpkATo1SzlNR06WVxzlk3qmw11uhu5sdDE4mRwxt6TcTjRxY7xoVevCKxw9K1y84RmPyl4cPswijPBq5lf8Ays2mWoiIhb9TN/e7XwotHtd5PeS5zi4nUuJJW8enqaem9PPPK5ZXW+7st6cr1ljGGFjpKZD9GwcN/uC0+9OV+2SVDCyIfUbV3i6q58+deNxHIBb4yNzpYY+t/umLftNaZvzk0j/acSPCqjHWknepa7th7fPTm7NKQd5bgb951AtjsXIpeD/T5qL2n1PgwFXlIvySfZoZlKqa9dTsvIG79Ja2jsZGT7y4KTh5CLOPStEp9lrG+dVnnE+bH6uNY1TzgXcmch1h3yWg/ajH8Cuf+iN3dc/+o3/YnOHz4uDmYKc2U23nsMlWEujJ6cRPRd2j6Lu3xqurychl3nR9oH22HzYsK0cgdmI6FomafrNY4eADVOcrN6uGU1W37ObRRWyBs0ZydUFppiaRq1wGh0PeFJ4lzO4dmLVc9qGNwks05EbpGVwtcTRjnNPomppvFHHNdHxrNn0eTOSXt4XcSy7M6o4H/lR+JZNikzI6x5f1WazKzERYN4Xo2MHPPyWWnl7XiI2mh6R07O1QVxXfz0nOOHQaa1PrO6uAVNls77U8nMMB6Tzv7B2ra4YWsaGtFABQBa8dmfKtERZaEREBERAREQEREFucdB3A+S01zekeKnLXI575WgkDCBkd5DqLEs134jidkDnTfn5Lc7MWrFishcezeer/AJWbe1+2exx4pXYR6rRm91Oob+Oig9r9uYrC3Ayj5qZMHosrvdTy1PYuO3rfMtokMkji5zt58gNw7FuY78u/S6Fz73tGz7U8pc9oq2M81FpRp6Th9Z2/gMlo805O9VOesSeanFdO08PdJjhNYqJMlKXBsrarc/DBGXAek7RjeLjkvdjdnXW+2RwjIE4nu+ixubj8B2kL6auu64rPE2KJoYxgoAPM9ZPWueWWnDqdTj2jm+z3IXCwB1rkMjvoRdFnAuPSPdRdAurZqy2YUggjj7Q0Yu956R8VJouVtrzXK3yIiKMiIiAiIgIiILVqszZGOY8Va8Frgd4KjObLeiTUjKp3039+qmFHXi2jgesLUSrCuQPo4Ht88lB33MCA0PaCMy0ua0kZU9I030+1XUK/dNoBYGY2ucBUgGpAOnuI8R2FaZSd53yGCjfH5fNRViuuS0HG/ox7ut3D5rMu25MTuclzFThbuNDqfkp8BZ3rwut+VEMLWNDWigGgCrRFloREQEREBERARFTJIGipQVLDtFprkNN5+Sx5Zy4106h2Kmq1IzaMjAqevVabt3t+2ygwwkGcjM6iOvm7yWRt3tmLJHgYQZnjL6gPrHt6lxO0Tl7y5xJJNSTvK6Y477136HR5fqvgtFrc5xLiSSSSSakk6klW+cVJXi6PfVResGQ1NVluarXMFRzym3SeQUN/K56+lzOXDGyvwXcF8wbHX6+w2tkw0GThuc06hd6sHKFY5WB2PCSM2uGY8NVyzxvl5erhZdtlVMkoaKuIA6yaLRJOVqDnJ4xHIOaa/BLkWOIpTLUa1p2LHsF5MtfTimjmxekC4c6xpFC0MeQAe069RWeN9uOUuPpvL73iHrV4AnyCtC/Yj9LvaR5rX7PY8AAdHISB6QYXV4kYiDwqO1VCVv6q0f6T+sjq0y94TUY5VsLb5i6yPsn4K9HeEbjQPFeo5HwKgIYA4VwPbXc4AHfqCRRYd7W6zQNJlmYwfWcKngOvgro5VuaLn1y8p9nwkHE5uI4Tp0choc9QT3rYrJtxY5P0mH2hTyUuNjpq+4n0Vqz2tjxVjmuH1SCrqygsS8WVZXqP8/BZaolZVpHWEggJWtALi0GgJJoCaAfJW4JelhLQ00JFNDTDXOgr6QzCuzNJBAOE7jStO2h1WLZrE5hrjqN4DGiozyruFSDQdXaurm2C7pKsp1Hzz+ay1GXZJ0iOseX8lSa53y3BERRRERAREQEREFL3gCp0CjJ7QXns3D+d69tdpxmg9Ee89atALcjNpVRW0u0DLHA6R2Z0Y36Tt3dvKk5HhoLiaBoJJOgAzJXDdt9pza7QSK82yrYx2fS4nXw6lqTbXS6fyZa9IW9LyfPK6SQ4nONSfhwWGql4ur6njsoIRiqIXjGqMq6LJstmqV7BZSTpUrabpuTAA+TuHX2D5+eipbpDX/dLYmw0yc9ri4cCKH3nwUbBK5mhW0X5YJLQ8OFBhGENzyCxI9kpDqR3AlWOmFx490LJbXneqLE5rHEluKoI3ZV35hbKzYx30j4BXm7EdZd7vkm4W4NehvO0tNI5pg3qZK8U+zi+CyTtDbP/ACLT3vkU0Nhh1u8fkFfj2IZvHiT81nccrw/sara72tDxnPN245XgHuLq+AUW+LPrO8nU/FdGZsTBvDfE/NXxshZd4Hv+abhjljHM21GhIVxtskbo4ror9kLId1OBPzUXeGwbKExSUPU/MeIzHvV3G+eNQN27WWiI1DjlvBIK3G5eWK0Md/ejnGZZOoHDg4fGq59aLI6J5Y8UcN3yO8dqu2K7zKHYSA5udD1dfilkrOXTws2+i9ndsbLbR/cv6YHSjdk8d3rDtFVNr5Zs9ols8oewuY9hqCMiO0Fdq5P+UplsAinLWTgZHRsoAzI6ndY7x1Djlhrw8fU6XHvPDYrYyjzx881B3rbKkBj2gsLi6u4tApuzpiPXroVKPviGeV7YnY+aDcTm5tJdiyB30oK8QqJX4QT1JPDy3yru+2tc4OaagGh1+PYVsS1Ky2vFUHUdVaeJA6u7fnkNos0mJjT1j+qmTWK6iIsNCIiAiKzaLSGa70F5YF4Wr1R9r5KiS9CfRoPeViNB3+5akZtVtavSV5zo66ccvNWbTagxjnnRjS406gKrTNaTyo7S83ELMw9KQVkpuZub3+Q7VyUlZ953m+0zSSvzL3EjhuHgsLmyusmo+n0sOGKhehivx2dZcVmVdGE2zLPsV1Fx0or8UYB4rOitdNyJfsl7puiOPM5lS8s7N5FFqb7zfuVh1qedSpx2zwt8tr/tGJugVLtoGjcFqmW93mqgGfS81eMa4Rsb9pupWTtM5RDBFvePf8lcEkA9b3O+Sai8Z9Gc7aBx3qk32/tWILbAN5+6VULxg6nHuHzWtT6Nan0XXXq89aodeT+1UOvWLcx3fQKxLe43MHea+QQ19l7+0n9q9F5Sdqj5Lxd2DgPmsSW0E6knvROK/fU3ONzpibod/DgoiyzPjeHtNCPeN4PYr73LGepWtammdbrxEp9EN76qMe7C6oXtVQ5RjXp1rk2vVj2hoycAWvHWT0g/vI8+xblao3OFA4Nzzq0OqN4oVyLk1s0xtYcwHCxpMh3aVa3iXAU4FdatznkAx0zINcvRIJ393jv0PO+XzOtjxzsjGhsLmOBD8ssTQxoBpWmYzFMhwC2W55asI6j5/wAlajzVrIzewHeQAdaAmmHcCSO1ueRyn7gkcCGuILi0YqaYhmadmqzfDnPKeREXN0EREBRW0EBLA5pAINKHfVSqiLZLzj6DRunHeVZ5SsWyWegzzO8/DgsvDRegUVqSRbZePesW0wNka5rgCHAg1A3qpzkBVZcJtl1OgkdG4ULCR4aHvCthi7JfOzdntRrI04hkHsOF1Oo5UPeFBS8mUB9GaVvEMd8l1mU9vpYfiunr9XaueAqoSrdZeS93q2hv2oyPJxWJLyZ2kejJC7ve3zaryxdp1+jfbVueTnVPycnltGjY3cJGfEhY0mxNuH6Bx9lzHeTldxudTp33P9ocvVPOKQn2atbBV1nmA6+bcR4gKLkYQaEEHqOR8FezpLjfCsyLzErJK8xqtL+JMSsY0xoL2JMSs40xoi9iXhcrWJeYkNLhcqS9UYlSShoe5Y73K81tTT3nTvUlZrHZG5zSSSn6EDcDe+WSh8G96zWLtDQwPe4NY0ucdGtBc48AFudwcm73EOtTsA/VMIMh9p2YZ7zwV+67xtDhgu+w4GnVzWvkJ9qQ0B7zRSkexl5Tf+4tDYWnVgfU/ciy8SsXf7PL1Ln7sx/6k7xv2zXfBgiDQ4A83CzNxccgXb9dScyp+74XMs8LH+myKJr664gwB1e+qibh2HslleJOlPK01a6QAMadQ4MFc+0k9lFOOdU1WOzwZ8Z2x7/d4Srlmmwvaeojw3q0SqSVHNtyKxYZcUbT2Z8RkVfXJ1EREGLeE+FtBq7L5rFigo3ionanbNlncYhCZXAAmpwsFRUUNCSaEbt+q0mTlOma7MR4fodIkfaLiVuM2ukyuWK8rR4+VuH9JG5vaxwcPA0U/c+1dntTS6JxIaQHVFCCdKrTKVKxrTbWsIBqa6Uz3gad6PvGIOwmRgdkcJcA6h06JNVfAqOtEYgvOOlSaaekCNSQPePeFd/LmUBxCjjhBGYqNRl2iiqksrDq1p4gVy0VDrAyjRSgbm0NJFKkOyppmAUReZICKg1H8hVVVuKENaANB/VVoaeSShoJJAA1J0XkNoa6uE1pruI4g5hYN+2J0sDmtpXUA6HXL3+5Y9zWGRs8kjicLg0AuxhzqBuZbI5xFMJGu/LsLpNioVm12SOUUlYyQf4jQ7wJzHctCsey9tjxYmufGZGOkijnwPlaHTkhrg4U/ORE1LSeboqxd15srTnnP/Jw0vMowtLWtyj/ALzC+Q9IVfGDi6WKhooePCUvPk3sslTEXQO7Omz7rjUdzlqd48m9sjrga2YdcTul9x1D4VWwWh9vBHMC0CLDDX8qq6cVtZDsNK1PNUrizwdq3clamVj0Yfiepj73+7g9qumaM0kikYfrsc3zCxsJX0GJSNCe4rwvK18jvPxt94/y+fWxuOgJ4Cqvsuuc+jDK72Y3nyC7620OGhI4ZL02p/0neJT5D87/AI/y4ZDsrbXejZbQf2Tx5hZ9n5Pbxd/2zm+25jPxOC7CZid58SqKp8lZ/O5epHMLPyVWw+m6GP2pKn9wOUnZuSUfpLU3hHG53vcR5LfKrzEpzyYv4zqXxqNbsvJvYWelz0p+s8Mb4MFfepmx3LZYfzVmhYfpFmN33n1KyiUUtt8uOXW6mXnKrr53HUk9m7wVuqpJUNee2Nis9edtEYI9UOxO+62p9yjkmCM+Ip4f1KELRZeVizvdhs8UsprkSMDffV2ldy2rYe8n2qV/OsbRrQaCpDSTQAnQkivgo1pIxRlxo0F3DTvOgWfBcTj6Zw9jcz46D3qaa0AUGXBerPJrixLus7mBzToHdE9YIHxqstEWWhERBGXjcEcpLs2uOpFCDQUFWnI5LWLz5Omvr0IZO4xu+I8lvSK7qacbvDknZ+qnZ/luEg/iUC7k5MTqx2hzHbsbCxw+00g+5fQS8cwEUIqO3NXkmnzbfew94SuDudbLQBoJkNaDQdIfFRMWz17WdwcxswwmtYnBw8Gk18F9OS3NA7WJnENAPiFiS7K2c6BzfZcf4qpuGq4dZ9v7xibSWJ5P0iJGHwILfABew8r9oaek2vFrD5YV2eTY5vqyvHGh8qLAtWwhd60T/wDMiHxqrtNObQcsx9aNvg4eRcpCHljgPpR+DyPxMCn7XyZNOtlsz+1lGn+FRNp5KIt9icP8uV3we5XZpch5WrGdQ8cCw/xLNi5S7CfXeOLCfw1Wtz8k1n/U2tnDpD3xqOm5KrPultDPbiafiERv8e3thP6cD2mvHm1ZDNrrEdLTF3uA81yx/Jcz1bZT2oiPwvKsv5MpfVtkR4iVvwKvc7OwM2gsp0tEJ/aM+avsvKE6Sxng9p+K4k7k2tnq2iA/tHj8TFadye3gNHwH9qz4hQ07uJmnRwPAhVYlwI7D3kNObPCWH5qn/pO9B6nhJF8HIafQC8Ll8+uuO9B6ru57P9yxZbpvA+kHd7mn4ps0+h5LXG30ntHFwHmsObaOys9K0QjjIz5r5+/6dth1afEfBeO2Xn9ZzRxcmzTt9p5RLuZraWH2Q534Qoy0crthHo438AGj95wPuXK7LsVLIaNq89UTHPP7oKnbFyQ2x+lnm+3hi/8AkLSm11Gx27ljYB/dsZ9t5PuaPitZt3KtbZTSN+HsijHm6pWyXfyEWk0x8zH7TnSO8Gtp+8tqu3kQgZ+dnkf2RNbE334j5KbNONzPt9q/OyuDT+ulNPuV+Clrh5POecKNltPXzTSyLvkdl5LvF2bAXfBQss7CR60tZXcemTTuotga0AUGQCm2tOa3DyWuAHOYIGb44aOkPY6Q5fiXQLtuuKzxhkTQ1o8Sesk5k9pWWiluzQiIooiIgIiICIiAiIgIiICIiAiIgIiIKXRg6gHiKqw67YjrHGeLGn4IiC0+4rOdYYvuNHkFZdsvZT+hb3VHkV4iuxbfsfZD+jpwfIP4lYdsNZD6r/8AUf8ANeom6mlI2Dsn0Xn9o/5qsbDWL9UTxkl/3Iibppcj2LsI/wC3jPtAv/ESsyC47Mz0IIW+zGweQXqKKzAF6iICIiAiIgIiICIiAiIgIiIP/9k="/>
          <p:cNvSpPr>
            <a:spLocks noChangeAspect="1" noChangeArrowheads="1"/>
          </p:cNvSpPr>
          <p:nvPr/>
        </p:nvSpPr>
        <p:spPr bwMode="auto">
          <a:xfrm>
            <a:off x="155575" y="-830263"/>
            <a:ext cx="2628900" cy="17335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3020" name="AutoShape 12" descr="data:image/jpeg;base64,/9j/4AAQSkZJRgABAQAAAQABAAD/2wCEAAkGBhISEBUUExQVFBUSFhQVFBQSFhYVFBUWFBYVFRYVGBUXGyYeFxkjGRQVHy8gIygpLC0sFR4xNTAqNSYrLCkBCQoKDgwOFw8PGikcHB8pKSkpKSkpLCkpLCkpLCkpLCwpKi0sKSksKSkpLSkpKSwsKSkpLCwpLCwpKSkpKSkpKf/AABEIALYBFAMBIgACEQEDEQH/xAAcAAEAAQUBAQAAAAAAAAAAAAAABQIDBAYHAQj/xABLEAABAwEFAwgGBQkHAwUAAAABAAIDEQQFEiExBkFxBxMiUWGBkbEyQnKhwdFSYoKSshQzQ1ODosLw8RUjY3OT0uEWRFQXNLPD4v/EABkBAQEBAQEBAAAAAAAAAAAAAAABAgMEBf/EACgRAQEAAgEEAQIGAwAAAAAAAAABAhESAyExQRNRYQQUInGh8GKRsf/aAAwDAQACEQMRAD8A7iiIgIiICIiAiIgIiICIiAiIgIiICIiAiIgIiICIiAiIgIiICIsee2Btci4gVoOrRBkKl7wBUqNtV6ZdFwFWYmmlRUfDMLGN9tLQ4bwD4rWk2nGOBFQvVE3VeQcSCabx40PwUsCpZolERFFEREBERAREQEREBERAREQEREBERAREQEREBESqAiVRARF4TRB6rc0waK69g1KoNp6h4qKvS0uA1pnUEio+YyqrIlqq33gHNpU4XNIJaTkeuo00KhZL5JHSrib0SNxBIAcR1dvFW4IHvk6DS4OdmNGilcRJrkMgMuvhXY7Ds9Gx2I1e6lBiNQBnkB9o+JyC12jPetXsENokGFjS5rXuBOgLc6UJyrUj3rOsGyUwjaHvaCK9Z3k7sltwC9U5LxawLgmjBLS11NANXDfr5K7dN9UOF2nbuWxLVtpbKI5BIMsYNfaFM++o8El35LNNpRYNzWjHC0nUdE93/FEWWmciIgIiICIiAiIgIiICIiAitTWlrPSICrdIAKkgClanIU66oKkWDFe8cjHPicJA0ubVnSGJuoFPS7lhOM7xU0jbvMhpT7EbtPak7ldLpLS2pjTQuFerVx4NGZWHaL7jYaHI7g4hpP2T0/3VDstMBq1r5bSd7LODzdeo80Gs++4rKs4nApFZ4bOOuRwLuPNwih++rpdaZH9qSu9CN33CB96Ux+RSlpd1NH1pPhHH/EqDdszs5LS8DqhYyJvi4Pd+8o62Ou2P89Mx5GomndKfuF5HuV0bn9/sZc7gz85aYWdjif8A7JT5Kx+V2X/yWuP+GyF34YnKLdt7dEHoYK/4MNPfhCxZuWexj0WTO7mN/iKur9G5jlfVbtd4aYxhLiM83NwHX6OFvksgxLmkvLfF6tncfakA8mlWDy5DdZvGX/8ACcKnw5306iI6Lx8dQtBunlpskjsMzHwHr/OM8QAR4LebLbo5WB8bw9rhUOaQQR2EKasc8sbj5Y0krhpnw18NVjSPLxQtND1ig8SpKeJrtRXt3+K8issbTUDPrNT5ptjTHuezuiFDQhzq1zrTQKXWMSFkNNRVZrUeoiKKKA2uIwM9o+X/ACFPrU9qbUHSBuoZu7Tr5BWeUvhK7L/mOL3fBFmXVZTHCxp1pU8TmfeV4lIzERFFEREBERAREQFjvtzRpU8AaeOirtLqMcRuafIrVpb0kqQDQDIUAr4qybS3TY/y125h7yPhVVRWvJxdhaGipNcgM6kk0pSi1hlpe45uce9Z89nfJA9jQ0424CH1wkOycDT6pIWtM7ZcrWSuDw4OaWtoW5ggioIPVQg961flEmMl2xipAmfCCBrQsc/Dlrm0ZLa7HZAxjW0GQaCBWmTQ3Ku7JQt+7c2SyDCXB725COOhIpkATo1SzlNR06WVxzlk3qmw11uhu5sdDE4mRwxt6TcTjRxY7xoVevCKxw9K1y84RmPyl4cPswijPBq5lf8Ays2mWoiIhb9TN/e7XwotHtd5PeS5zi4nUuJJW8enqaem9PPPK5ZXW+7st6cr1ljGGFjpKZD9GwcN/uC0+9OV+2SVDCyIfUbV3i6q58+deNxHIBb4yNzpYY+t/umLftNaZvzk0j/acSPCqjHWknepa7th7fPTm7NKQd5bgb951AtjsXIpeD/T5qL2n1PgwFXlIvySfZoZlKqa9dTsvIG79Ja2jsZGT7y4KTh5CLOPStEp9lrG+dVnnE+bH6uNY1TzgXcmch1h3yWg/ajH8Cuf+iN3dc/+o3/YnOHz4uDmYKc2U23nsMlWEujJ6cRPRd2j6Lu3xqurychl3nR9oH22HzYsK0cgdmI6FomafrNY4eADVOcrN6uGU1W37ObRRWyBs0ZydUFppiaRq1wGh0PeFJ4lzO4dmLVc9qGNwks05EbpGVwtcTRjnNPomppvFHHNdHxrNn0eTOSXt4XcSy7M6o4H/lR+JZNikzI6x5f1WazKzERYN4Xo2MHPPyWWnl7XiI2mh6R07O1QVxXfz0nOOHQaa1PrO6uAVNls77U8nMMB6Tzv7B2ra4YWsaGtFABQBa8dmfKtERZaEREBERAREQEREFucdB3A+S01zekeKnLXI575WgkDCBkd5DqLEs134jidkDnTfn5Lc7MWrFishcezeer/AJWbe1+2exx4pXYR6rRm91Oob+Oig9r9uYrC3Ayj5qZMHosrvdTy1PYuO3rfMtokMkji5zt58gNw7FuY78u/S6Fz73tGz7U8pc9oq2M81FpRp6Th9Z2/gMlo805O9VOesSeanFdO08PdJjhNYqJMlKXBsrarc/DBGXAek7RjeLjkvdjdnXW+2RwjIE4nu+ixubj8B2kL6auu64rPE2KJoYxgoAPM9ZPWueWWnDqdTj2jm+z3IXCwB1rkMjvoRdFnAuPSPdRdAurZqy2YUggjj7Q0Yu956R8VJouVtrzXK3yIiKMiIiAiIgIiILVqszZGOY8Va8Frgd4KjObLeiTUjKp3039+qmFHXi2jgesLUSrCuQPo4Ht88lB33MCA0PaCMy0ua0kZU9I030+1XUK/dNoBYGY2ucBUgGpAOnuI8R2FaZSd53yGCjfH5fNRViuuS0HG/ox7ut3D5rMu25MTuclzFThbuNDqfkp8BZ3rwut+VEMLWNDWigGgCrRFloREQEREBERARFTJIGipQVLDtFprkNN5+Sx5Zy4106h2Kmq1IzaMjAqevVabt3t+2ygwwkGcjM6iOvm7yWRt3tmLJHgYQZnjL6gPrHt6lxO0Tl7y5xJJNSTvK6Y477136HR5fqvgtFrc5xLiSSSSSakk6klW+cVJXi6PfVResGQ1NVluarXMFRzym3SeQUN/K56+lzOXDGyvwXcF8wbHX6+w2tkw0GThuc06hd6sHKFY5WB2PCSM2uGY8NVyzxvl5erhZdtlVMkoaKuIA6yaLRJOVqDnJ4xHIOaa/BLkWOIpTLUa1p2LHsF5MtfTimjmxekC4c6xpFC0MeQAe069RWeN9uOUuPpvL73iHrV4AnyCtC/Yj9LvaR5rX7PY8AAdHISB6QYXV4kYiDwqO1VCVv6q0f6T+sjq0y94TUY5VsLb5i6yPsn4K9HeEbjQPFeo5HwKgIYA4VwPbXc4AHfqCRRYd7W6zQNJlmYwfWcKngOvgro5VuaLn1y8p9nwkHE5uI4Tp0choc9QT3rYrJtxY5P0mH2hTyUuNjpq+4n0Vqz2tjxVjmuH1SCrqygsS8WVZXqP8/BZaolZVpHWEggJWtALi0GgJJoCaAfJW4JelhLQ00JFNDTDXOgr6QzCuzNJBAOE7jStO2h1WLZrE5hrjqN4DGiozyruFSDQdXaurm2C7pKsp1Hzz+ay1GXZJ0iOseX8lSa53y3BERRRERAREQEREFL3gCp0CjJ7QXns3D+d69tdpxmg9Ee89atALcjNpVRW0u0DLHA6R2Z0Y36Tt3dvKk5HhoLiaBoJJOgAzJXDdt9pza7QSK82yrYx2fS4nXw6lqTbXS6fyZa9IW9LyfPK6SQ4nONSfhwWGql4ur6njsoIRiqIXjGqMq6LJstmqV7BZSTpUrabpuTAA+TuHX2D5+eipbpDX/dLYmw0yc9ri4cCKH3nwUbBK5mhW0X5YJLQ8OFBhGENzyCxI9kpDqR3AlWOmFx490LJbXneqLE5rHEluKoI3ZV35hbKzYx30j4BXm7EdZd7vkm4W4NehvO0tNI5pg3qZK8U+zi+CyTtDbP/ACLT3vkU0Nhh1u8fkFfj2IZvHiT81nccrw/sara72tDxnPN245XgHuLq+AUW+LPrO8nU/FdGZsTBvDfE/NXxshZd4Hv+abhjljHM21GhIVxtskbo4ror9kLId1OBPzUXeGwbKExSUPU/MeIzHvV3G+eNQN27WWiI1DjlvBIK3G5eWK0Md/ejnGZZOoHDg4fGq59aLI6J5Y8UcN3yO8dqu2K7zKHYSA5udD1dfilkrOXTws2+i9ndsbLbR/cv6YHSjdk8d3rDtFVNr5Zs9ols8oewuY9hqCMiO0Fdq5P+UplsAinLWTgZHRsoAzI6ndY7x1Djlhrw8fU6XHvPDYrYyjzx881B3rbKkBj2gsLi6u4tApuzpiPXroVKPviGeV7YnY+aDcTm5tJdiyB30oK8QqJX4QT1JPDy3yru+2tc4OaagGh1+PYVsS1Ky2vFUHUdVaeJA6u7fnkNos0mJjT1j+qmTWK6iIsNCIiAiKzaLSGa70F5YF4Wr1R9r5KiS9CfRoPeViNB3+5akZtVtavSV5zo66ccvNWbTagxjnnRjS406gKrTNaTyo7S83ELMw9KQVkpuZub3+Q7VyUlZ953m+0zSSvzL3EjhuHgsLmyusmo+n0sOGKhehivx2dZcVmVdGE2zLPsV1Fx0or8UYB4rOitdNyJfsl7puiOPM5lS8s7N5FFqb7zfuVh1qedSpx2zwt8tr/tGJugVLtoGjcFqmW93mqgGfS81eMa4Rsb9pupWTtM5RDBFvePf8lcEkA9b3O+Sai8Z9Gc7aBx3qk32/tWILbAN5+6VULxg6nHuHzWtT6Nan0XXXq89aodeT+1UOvWLcx3fQKxLe43MHea+QQ19l7+0n9q9F5Sdqj5Lxd2DgPmsSW0E6knvROK/fU3ONzpibod/DgoiyzPjeHtNCPeN4PYr73LGepWtammdbrxEp9EN76qMe7C6oXtVQ5RjXp1rk2vVj2hoycAWvHWT0g/vI8+xblao3OFA4Nzzq0OqN4oVyLk1s0xtYcwHCxpMh3aVa3iXAU4FdatznkAx0zINcvRIJ393jv0PO+XzOtjxzsjGhsLmOBD8ssTQxoBpWmYzFMhwC2W55asI6j5/wAlajzVrIzewHeQAdaAmmHcCSO1ueRyn7gkcCGuILi0YqaYhmadmqzfDnPKeREXN0EREBRW0EBLA5pAINKHfVSqiLZLzj6DRunHeVZ5SsWyWegzzO8/DgsvDRegUVqSRbZePesW0wNka5rgCHAg1A3qpzkBVZcJtl1OgkdG4ULCR4aHvCthi7JfOzdntRrI04hkHsOF1Oo5UPeFBS8mUB9GaVvEMd8l1mU9vpYfiunr9XaueAqoSrdZeS93q2hv2oyPJxWJLyZ2kejJC7ve3zaryxdp1+jfbVueTnVPycnltGjY3cJGfEhY0mxNuH6Bx9lzHeTldxudTp33P9ocvVPOKQn2atbBV1nmA6+bcR4gKLkYQaEEHqOR8FezpLjfCsyLzErJK8xqtL+JMSsY0xoL2JMSs40xoi9iXhcrWJeYkNLhcqS9UYlSShoe5Y73K81tTT3nTvUlZrHZG5zSSSn6EDcDe+WSh8G96zWLtDQwPe4NY0ucdGtBc48AFudwcm73EOtTsA/VMIMh9p2YZ7zwV+67xtDhgu+w4GnVzWvkJ9qQ0B7zRSkexl5Tf+4tDYWnVgfU/ciy8SsXf7PL1Ln7sx/6k7xv2zXfBgiDQ4A83CzNxccgXb9dScyp+74XMs8LH+myKJr664gwB1e+qibh2HslleJOlPK01a6QAMadQ4MFc+0k9lFOOdU1WOzwZ8Z2x7/d4Srlmmwvaeojw3q0SqSVHNtyKxYZcUbT2Z8RkVfXJ1EREGLeE+FtBq7L5rFigo3ionanbNlncYhCZXAAmpwsFRUUNCSaEbt+q0mTlOma7MR4fodIkfaLiVuM2ukyuWK8rR4+VuH9JG5vaxwcPA0U/c+1dntTS6JxIaQHVFCCdKrTKVKxrTbWsIBqa6Uz3gad6PvGIOwmRgdkcJcA6h06JNVfAqOtEYgvOOlSaaekCNSQPePeFd/LmUBxCjjhBGYqNRl2iiqksrDq1p4gVy0VDrAyjRSgbm0NJFKkOyppmAUReZICKg1H8hVVVuKENaANB/VVoaeSShoJJAA1J0XkNoa6uE1pruI4g5hYN+2J0sDmtpXUA6HXL3+5Y9zWGRs8kjicLg0AuxhzqBuZbI5xFMJGu/LsLpNioVm12SOUUlYyQf4jQ7wJzHctCsey9tjxYmufGZGOkijnwPlaHTkhrg4U/ORE1LSeboqxd15srTnnP/Jw0vMowtLWtyj/ALzC+Q9IVfGDi6WKhooePCUvPk3sslTEXQO7Omz7rjUdzlqd48m9sjrga2YdcTul9x1D4VWwWh9vBHMC0CLDDX8qq6cVtZDsNK1PNUrizwdq3clamVj0Yfiepj73+7g9qumaM0kikYfrsc3zCxsJX0GJSNCe4rwvK18jvPxt94/y+fWxuOgJ4Cqvsuuc+jDK72Y3nyC7620OGhI4ZL02p/0neJT5D87/AI/y4ZDsrbXejZbQf2Tx5hZ9n5Pbxd/2zm+25jPxOC7CZid58SqKp8lZ/O5epHMLPyVWw+m6GP2pKn9wOUnZuSUfpLU3hHG53vcR5LfKrzEpzyYv4zqXxqNbsvJvYWelz0p+s8Mb4MFfepmx3LZYfzVmhYfpFmN33n1KyiUUtt8uOXW6mXnKrr53HUk9m7wVuqpJUNee2Nis9edtEYI9UOxO+62p9yjkmCM+Ip4f1KELRZeVizvdhs8UsprkSMDffV2ldy2rYe8n2qV/OsbRrQaCpDSTQAnQkivgo1pIxRlxo0F3DTvOgWfBcTj6Zw9jcz46D3qaa0AUGXBerPJrixLus7mBzToHdE9YIHxqstEWWhERBGXjcEcpLs2uOpFCDQUFWnI5LWLz5Omvr0IZO4xu+I8lvSK7qacbvDknZ+qnZ/luEg/iUC7k5MTqx2hzHbsbCxw+00g+5fQS8cwEUIqO3NXkmnzbfew94SuDudbLQBoJkNaDQdIfFRMWz17WdwcxswwmtYnBw8Gk18F9OS3NA7WJnENAPiFiS7K2c6BzfZcf4qpuGq4dZ9v7xibSWJ5P0iJGHwILfABew8r9oaek2vFrD5YV2eTY5vqyvHGh8qLAtWwhd60T/wDMiHxqrtNObQcsx9aNvg4eRcpCHljgPpR+DyPxMCn7XyZNOtlsz+1lGn+FRNp5KIt9icP8uV3we5XZpch5WrGdQ8cCw/xLNi5S7CfXeOLCfw1Wtz8k1n/U2tnDpD3xqOm5KrPultDPbiafiERv8e3thP6cD2mvHm1ZDNrrEdLTF3uA81yx/Jcz1bZT2oiPwvKsv5MpfVtkR4iVvwKvc7OwM2gsp0tEJ/aM+avsvKE6Sxng9p+K4k7k2tnq2iA/tHj8TFadye3gNHwH9qz4hQ07uJmnRwPAhVYlwI7D3kNObPCWH5qn/pO9B6nhJF8HIafQC8Ll8+uuO9B6ru57P9yxZbpvA+kHd7mn4ps0+h5LXG30ntHFwHmsObaOys9K0QjjIz5r5+/6dth1afEfBeO2Xn9ZzRxcmzTt9p5RLuZraWH2Q534Qoy0crthHo438AGj95wPuXK7LsVLIaNq89UTHPP7oKnbFyQ2x+lnm+3hi/8AkLSm11Gx27ljYB/dsZ9t5PuaPitZt3KtbZTSN+HsijHm6pWyXfyEWk0x8zH7TnSO8Gtp+8tqu3kQgZ+dnkf2RNbE334j5KbNONzPt9q/OyuDT+ulNPuV+Clrh5POecKNltPXzTSyLvkdl5LvF2bAXfBQss7CR60tZXcemTTuotga0AUGQCm2tOa3DyWuAHOYIGb44aOkPY6Q5fiXQLtuuKzxhkTQ1o8Sesk5k9pWWiluzQiIooiIgIiICIiAiIgIiICIiAiIgIiIKXRg6gHiKqw67YjrHGeLGn4IiC0+4rOdYYvuNHkFZdsvZT+hb3VHkV4iuxbfsfZD+jpwfIP4lYdsNZD6r/8AUf8ANeom6mlI2Dsn0Xn9o/5qsbDWL9UTxkl/3Iibppcj2LsI/wC3jPtAv/ESsyC47Mz0IIW+zGweQXqKKzAF6iICIiAiIgIiICIiAiIgIiIP/9k="/>
          <p:cNvSpPr>
            <a:spLocks noChangeAspect="1" noChangeArrowheads="1"/>
          </p:cNvSpPr>
          <p:nvPr/>
        </p:nvSpPr>
        <p:spPr bwMode="auto">
          <a:xfrm>
            <a:off x="155575" y="-830263"/>
            <a:ext cx="2628900" cy="17335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3022" name="AutoShape 14" descr="data:image/jpeg;base64,/9j/4AAQSkZJRgABAQAAAQABAAD/2wCEAAkGBhISEBUUExQVFBUSFhQVFBQSFhYVFBUWFBYVFRYVGBUXGyYeFxkjGRQVHy8gIygpLC0sFR4xNTAqNSYrLCkBCQoKDgwOFw8PGikcHB8pKSkpKSkpLCkpLCkpLCkpLCwpKi0sKSksKSkpLSkpKSwsKSkpLCwpLCwpKSkpKSkpKf/AABEIALYBFAMBIgACEQEDEQH/xAAcAAEAAQUBAQAAAAAAAAAAAAAABQIDBAYHAQj/xABLEAABAwEFAwgGBQkHAwUAAAABAAIDEQQFEiExBkFxBxMiUWGBkbEyQnKhwdFSYoKSshQzQ1ODosLw8RUjY3OT0uEWRFQXNLPD4v/EABkBAQEBAQEBAAAAAAAAAAAAAAABAgMEBf/EACgRAQEAAgEEAQIGAwAAAAAAAAABAhESAyExQRNRYQQUInGh8GKRsf/aAAwDAQACEQMRAD8A7iiIgIiICIiAiIgIiICIiAiIgIiICIiAiIgIiICIiAiIgIiICIsee2Btci4gVoOrRBkKl7wBUqNtV6ZdFwFWYmmlRUfDMLGN9tLQ4bwD4rWk2nGOBFQvVE3VeQcSCabx40PwUsCpZolERFFEREBERAREQEREBERAREQEREBERAREQEREBESqAiVRARF4TRB6rc0waK69g1KoNp6h4qKvS0uA1pnUEio+YyqrIlqq33gHNpU4XNIJaTkeuo00KhZL5JHSrib0SNxBIAcR1dvFW4IHvk6DS4OdmNGilcRJrkMgMuvhXY7Ds9Gx2I1e6lBiNQBnkB9o+JyC12jPetXsENokGFjS5rXuBOgLc6UJyrUj3rOsGyUwjaHvaCK9Z3k7sltwC9U5LxawLgmjBLS11NANXDfr5K7dN9UOF2nbuWxLVtpbKI5BIMsYNfaFM++o8El35LNNpRYNzWjHC0nUdE93/FEWWmciIgIiICIiAiIgIiICIiAitTWlrPSICrdIAKkgClanIU66oKkWDFe8cjHPicJA0ubVnSGJuoFPS7lhOM7xU0jbvMhpT7EbtPak7ldLpLS2pjTQuFerVx4NGZWHaL7jYaHI7g4hpP2T0/3VDstMBq1r5bSd7LODzdeo80Gs++4rKs4nApFZ4bOOuRwLuPNwih++rpdaZH9qSu9CN33CB96Ux+RSlpd1NH1pPhHH/EqDdszs5LS8DqhYyJvi4Pd+8o62Ou2P89Mx5GomndKfuF5HuV0bn9/sZc7gz85aYWdjif8A7JT5Kx+V2X/yWuP+GyF34YnKLdt7dEHoYK/4MNPfhCxZuWexj0WTO7mN/iKur9G5jlfVbtd4aYxhLiM83NwHX6OFvksgxLmkvLfF6tncfakA8mlWDy5DdZvGX/8ACcKnw5306iI6Lx8dQtBunlpskjsMzHwHr/OM8QAR4LebLbo5WB8bw9rhUOaQQR2EKasc8sbj5Y0krhpnw18NVjSPLxQtND1ig8SpKeJrtRXt3+K8issbTUDPrNT5ptjTHuezuiFDQhzq1zrTQKXWMSFkNNRVZrUeoiKKKA2uIwM9o+X/ACFPrU9qbUHSBuoZu7Tr5BWeUvhK7L/mOL3fBFmXVZTHCxp1pU8TmfeV4lIzERFFEREBERAREQFjvtzRpU8AaeOirtLqMcRuafIrVpb0kqQDQDIUAr4qybS3TY/y125h7yPhVVRWvJxdhaGipNcgM6kk0pSi1hlpe45uce9Z89nfJA9jQ0424CH1wkOycDT6pIWtM7ZcrWSuDw4OaWtoW5ggioIPVQg961flEmMl2xipAmfCCBrQsc/Dlrm0ZLa7HZAxjW0GQaCBWmTQ3Ku7JQt+7c2SyDCXB725COOhIpkATo1SzlNR06WVxzlk3qmw11uhu5sdDE4mRwxt6TcTjRxY7xoVevCKxw9K1y84RmPyl4cPswijPBq5lf8Ays2mWoiIhb9TN/e7XwotHtd5PeS5zi4nUuJJW8enqaem9PPPK5ZXW+7st6cr1ljGGFjpKZD9GwcN/uC0+9OV+2SVDCyIfUbV3i6q58+deNxHIBb4yNzpYY+t/umLftNaZvzk0j/acSPCqjHWknepa7th7fPTm7NKQd5bgb951AtjsXIpeD/T5qL2n1PgwFXlIvySfZoZlKqa9dTsvIG79Ja2jsZGT7y4KTh5CLOPStEp9lrG+dVnnE+bH6uNY1TzgXcmch1h3yWg/ajH8Cuf+iN3dc/+o3/YnOHz4uDmYKc2U23nsMlWEujJ6cRPRd2j6Lu3xqurychl3nR9oH22HzYsK0cgdmI6FomafrNY4eADVOcrN6uGU1W37ObRRWyBs0ZydUFppiaRq1wGh0PeFJ4lzO4dmLVc9qGNwks05EbpGVwtcTRjnNPomppvFHHNdHxrNn0eTOSXt4XcSy7M6o4H/lR+JZNikzI6x5f1WazKzERYN4Xo2MHPPyWWnl7XiI2mh6R07O1QVxXfz0nOOHQaa1PrO6uAVNls77U8nMMB6Tzv7B2ra4YWsaGtFABQBa8dmfKtERZaEREBERAREQEREFucdB3A+S01zekeKnLXI575WgkDCBkd5DqLEs134jidkDnTfn5Lc7MWrFishcezeer/AJWbe1+2exx4pXYR6rRm91Oob+Oig9r9uYrC3Ayj5qZMHosrvdTy1PYuO3rfMtokMkji5zt58gNw7FuY78u/S6Fz73tGz7U8pc9oq2M81FpRp6Th9Z2/gMlo805O9VOesSeanFdO08PdJjhNYqJMlKXBsrarc/DBGXAek7RjeLjkvdjdnXW+2RwjIE4nu+ixubj8B2kL6auu64rPE2KJoYxgoAPM9ZPWueWWnDqdTj2jm+z3IXCwB1rkMjvoRdFnAuPSPdRdAurZqy2YUggjj7Q0Yu956R8VJouVtrzXK3yIiKMiIiAiIgIiILVqszZGOY8Va8Frgd4KjObLeiTUjKp3039+qmFHXi2jgesLUSrCuQPo4Ht88lB33MCA0PaCMy0ua0kZU9I030+1XUK/dNoBYGY2ucBUgGpAOnuI8R2FaZSd53yGCjfH5fNRViuuS0HG/ox7ut3D5rMu25MTuclzFThbuNDqfkp8BZ3rwut+VEMLWNDWigGgCrRFloREQEREBERARFTJIGipQVLDtFprkNN5+Sx5Zy4106h2Kmq1IzaMjAqevVabt3t+2ygwwkGcjM6iOvm7yWRt3tmLJHgYQZnjL6gPrHt6lxO0Tl7y5xJJNSTvK6Y477136HR5fqvgtFrc5xLiSSSSSakk6klW+cVJXi6PfVResGQ1NVluarXMFRzym3SeQUN/K56+lzOXDGyvwXcF8wbHX6+w2tkw0GThuc06hd6sHKFY5WB2PCSM2uGY8NVyzxvl5erhZdtlVMkoaKuIA6yaLRJOVqDnJ4xHIOaa/BLkWOIpTLUa1p2LHsF5MtfTimjmxekC4c6xpFC0MeQAe069RWeN9uOUuPpvL73iHrV4AnyCtC/Yj9LvaR5rX7PY8AAdHISB6QYXV4kYiDwqO1VCVv6q0f6T+sjq0y94TUY5VsLb5i6yPsn4K9HeEbjQPFeo5HwKgIYA4VwPbXc4AHfqCRRYd7W6zQNJlmYwfWcKngOvgro5VuaLn1y8p9nwkHE5uI4Tp0choc9QT3rYrJtxY5P0mH2hTyUuNjpq+4n0Vqz2tjxVjmuH1SCrqygsS8WVZXqP8/BZaolZVpHWEggJWtALi0GgJJoCaAfJW4JelhLQ00JFNDTDXOgr6QzCuzNJBAOE7jStO2h1WLZrE5hrjqN4DGiozyruFSDQdXaurm2C7pKsp1Hzz+ay1GXZJ0iOseX8lSa53y3BERRRERAREQEREFL3gCp0CjJ7QXns3D+d69tdpxmg9Ee89atALcjNpVRW0u0DLHA6R2Z0Y36Tt3dvKk5HhoLiaBoJJOgAzJXDdt9pza7QSK82yrYx2fS4nXw6lqTbXS6fyZa9IW9LyfPK6SQ4nONSfhwWGql4ur6njsoIRiqIXjGqMq6LJstmqV7BZSTpUrabpuTAA+TuHX2D5+eipbpDX/dLYmw0yc9ri4cCKH3nwUbBK5mhW0X5YJLQ8OFBhGENzyCxI9kpDqR3AlWOmFx490LJbXneqLE5rHEluKoI3ZV35hbKzYx30j4BXm7EdZd7vkm4W4NehvO0tNI5pg3qZK8U+zi+CyTtDbP/ACLT3vkU0Nhh1u8fkFfj2IZvHiT81nccrw/sara72tDxnPN245XgHuLq+AUW+LPrO8nU/FdGZsTBvDfE/NXxshZd4Hv+abhjljHM21GhIVxtskbo4ror9kLId1OBPzUXeGwbKExSUPU/MeIzHvV3G+eNQN27WWiI1DjlvBIK3G5eWK0Md/ejnGZZOoHDg4fGq59aLI6J5Y8UcN3yO8dqu2K7zKHYSA5udD1dfilkrOXTws2+i9ndsbLbR/cv6YHSjdk8d3rDtFVNr5Zs9ols8oewuY9hqCMiO0Fdq5P+UplsAinLWTgZHRsoAzI6ndY7x1Djlhrw8fU6XHvPDYrYyjzx881B3rbKkBj2gsLi6u4tApuzpiPXroVKPviGeV7YnY+aDcTm5tJdiyB30oK8QqJX4QT1JPDy3yru+2tc4OaagGh1+PYVsS1Ky2vFUHUdVaeJA6u7fnkNos0mJjT1j+qmTWK6iIsNCIiAiKzaLSGa70F5YF4Wr1R9r5KiS9CfRoPeViNB3+5akZtVtavSV5zo66ccvNWbTagxjnnRjS406gKrTNaTyo7S83ELMw9KQVkpuZub3+Q7VyUlZ953m+0zSSvzL3EjhuHgsLmyusmo+n0sOGKhehivx2dZcVmVdGE2zLPsV1Fx0or8UYB4rOitdNyJfsl7puiOPM5lS8s7N5FFqb7zfuVh1qedSpx2zwt8tr/tGJugVLtoGjcFqmW93mqgGfS81eMa4Rsb9pupWTtM5RDBFvePf8lcEkA9b3O+Sai8Z9Gc7aBx3qk32/tWILbAN5+6VULxg6nHuHzWtT6Nan0XXXq89aodeT+1UOvWLcx3fQKxLe43MHea+QQ19l7+0n9q9F5Sdqj5Lxd2DgPmsSW0E6knvROK/fU3ONzpibod/DgoiyzPjeHtNCPeN4PYr73LGepWtammdbrxEp9EN76qMe7C6oXtVQ5RjXp1rk2vVj2hoycAWvHWT0g/vI8+xblao3OFA4Nzzq0OqN4oVyLk1s0xtYcwHCxpMh3aVa3iXAU4FdatznkAx0zINcvRIJ393jv0PO+XzOtjxzsjGhsLmOBD8ssTQxoBpWmYzFMhwC2W55asI6j5/wAlajzVrIzewHeQAdaAmmHcCSO1ueRyn7gkcCGuILi0YqaYhmadmqzfDnPKeREXN0EREBRW0EBLA5pAINKHfVSqiLZLzj6DRunHeVZ5SsWyWegzzO8/DgsvDRegUVqSRbZePesW0wNka5rgCHAg1A3qpzkBVZcJtl1OgkdG4ULCR4aHvCthi7JfOzdntRrI04hkHsOF1Oo5UPeFBS8mUB9GaVvEMd8l1mU9vpYfiunr9XaueAqoSrdZeS93q2hv2oyPJxWJLyZ2kejJC7ve3zaryxdp1+jfbVueTnVPycnltGjY3cJGfEhY0mxNuH6Bx9lzHeTldxudTp33P9ocvVPOKQn2atbBV1nmA6+bcR4gKLkYQaEEHqOR8FezpLjfCsyLzErJK8xqtL+JMSsY0xoL2JMSs40xoi9iXhcrWJeYkNLhcqS9UYlSShoe5Y73K81tTT3nTvUlZrHZG5zSSSn6EDcDe+WSh8G96zWLtDQwPe4NY0ucdGtBc48AFudwcm73EOtTsA/VMIMh9p2YZ7zwV+67xtDhgu+w4GnVzWvkJ9qQ0B7zRSkexl5Tf+4tDYWnVgfU/ciy8SsXf7PL1Ln7sx/6k7xv2zXfBgiDQ4A83CzNxccgXb9dScyp+74XMs8LH+myKJr664gwB1e+qibh2HslleJOlPK01a6QAMadQ4MFc+0k9lFOOdU1WOzwZ8Z2x7/d4Srlmmwvaeojw3q0SqSVHNtyKxYZcUbT2Z8RkVfXJ1EREGLeE+FtBq7L5rFigo3ionanbNlncYhCZXAAmpwsFRUUNCSaEbt+q0mTlOma7MR4fodIkfaLiVuM2ukyuWK8rR4+VuH9JG5vaxwcPA0U/c+1dntTS6JxIaQHVFCCdKrTKVKxrTbWsIBqa6Uz3gad6PvGIOwmRgdkcJcA6h06JNVfAqOtEYgvOOlSaaekCNSQPePeFd/LmUBxCjjhBGYqNRl2iiqksrDq1p4gVy0VDrAyjRSgbm0NJFKkOyppmAUReZICKg1H8hVVVuKENaANB/VVoaeSShoJJAA1J0XkNoa6uE1pruI4g5hYN+2J0sDmtpXUA6HXL3+5Y9zWGRs8kjicLg0AuxhzqBuZbI5xFMJGu/LsLpNioVm12SOUUlYyQf4jQ7wJzHctCsey9tjxYmufGZGOkijnwPlaHTkhrg4U/ORE1LSeboqxd15srTnnP/Jw0vMowtLWtyj/ALzC+Q9IVfGDi6WKhooePCUvPk3sslTEXQO7Omz7rjUdzlqd48m9sjrga2YdcTul9x1D4VWwWh9vBHMC0CLDDX8qq6cVtZDsNK1PNUrizwdq3clamVj0Yfiepj73+7g9qumaM0kikYfrsc3zCxsJX0GJSNCe4rwvK18jvPxt94/y+fWxuOgJ4Cqvsuuc+jDK72Y3nyC7620OGhI4ZL02p/0neJT5D87/AI/y4ZDsrbXejZbQf2Tx5hZ9n5Pbxd/2zm+25jPxOC7CZid58SqKp8lZ/O5epHMLPyVWw+m6GP2pKn9wOUnZuSUfpLU3hHG53vcR5LfKrzEpzyYv4zqXxqNbsvJvYWelz0p+s8Mb4MFfepmx3LZYfzVmhYfpFmN33n1KyiUUtt8uOXW6mXnKrr53HUk9m7wVuqpJUNee2Nis9edtEYI9UOxO+62p9yjkmCM+Ip4f1KELRZeVizvdhs8UsprkSMDffV2ldy2rYe8n2qV/OsbRrQaCpDSTQAnQkivgo1pIxRlxo0F3DTvOgWfBcTj6Zw9jcz46D3qaa0AUGXBerPJrixLus7mBzToHdE9YIHxqstEWWhERBGXjcEcpLs2uOpFCDQUFWnI5LWLz5Omvr0IZO4xu+I8lvSK7qacbvDknZ+qnZ/luEg/iUC7k5MTqx2hzHbsbCxw+00g+5fQS8cwEUIqO3NXkmnzbfew94SuDudbLQBoJkNaDQdIfFRMWz17WdwcxswwmtYnBw8Gk18F9OS3NA7WJnENAPiFiS7K2c6BzfZcf4qpuGq4dZ9v7xibSWJ5P0iJGHwILfABew8r9oaek2vFrD5YV2eTY5vqyvHGh8qLAtWwhd60T/wDMiHxqrtNObQcsx9aNvg4eRcpCHljgPpR+DyPxMCn7XyZNOtlsz+1lGn+FRNp5KIt9icP8uV3we5XZpch5WrGdQ8cCw/xLNi5S7CfXeOLCfw1Wtz8k1n/U2tnDpD3xqOm5KrPultDPbiafiERv8e3thP6cD2mvHm1ZDNrrEdLTF3uA81yx/Jcz1bZT2oiPwvKsv5MpfVtkR4iVvwKvc7OwM2gsp0tEJ/aM+avsvKE6Sxng9p+K4k7k2tnq2iA/tHj8TFadye3gNHwH9qz4hQ07uJmnRwPAhVYlwI7D3kNObPCWH5qn/pO9B6nhJF8HIafQC8Ll8+uuO9B6ru57P9yxZbpvA+kHd7mn4ps0+h5LXG30ntHFwHmsObaOys9K0QjjIz5r5+/6dth1afEfBeO2Xn9ZzRxcmzTt9p5RLuZraWH2Q534Qoy0crthHo438AGj95wPuXK7LsVLIaNq89UTHPP7oKnbFyQ2x+lnm+3hi/8AkLSm11Gx27ljYB/dsZ9t5PuaPitZt3KtbZTSN+HsijHm6pWyXfyEWk0x8zH7TnSO8Gtp+8tqu3kQgZ+dnkf2RNbE334j5KbNONzPt9q/OyuDT+ulNPuV+Clrh5POecKNltPXzTSyLvkdl5LvF2bAXfBQss7CR60tZXcemTTuotga0AUGQCm2tOa3DyWuAHOYIGb44aOkPY6Q5fiXQLtuuKzxhkTQ1o8Sesk5k9pWWiluzQiIooiIgIiICIiAiIgIiICIiAiIgIiIKXRg6gHiKqw67YjrHGeLGn4IiC0+4rOdYYvuNHkFZdsvZT+hb3VHkV4iuxbfsfZD+jpwfIP4lYdsNZD6r/8AUf8ANeom6mlI2Dsn0Xn9o/5qsbDWL9UTxkl/3Iibppcj2LsI/wC3jPtAv/ESsyC47Mz0IIW+zGweQXqKKzAF6iICIiAiIgIiICIiAiIgIiIP/9k="/>
          <p:cNvSpPr>
            <a:spLocks noChangeAspect="1" noChangeArrowheads="1"/>
          </p:cNvSpPr>
          <p:nvPr/>
        </p:nvSpPr>
        <p:spPr bwMode="auto">
          <a:xfrm>
            <a:off x="155575" y="-830263"/>
            <a:ext cx="2628900" cy="17335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3024" name="AutoShape 16" descr="data:image/jpeg;base64,/9j/4AAQSkZJRgABAQAAAQABAAD/2wCEAAkGBhISEBUUExQVFBUSFhQVFBQSFhYVFBUWFBYVFRYVGBUXGyYeFxkjGRQVHy8gIygpLC0sFR4xNTAqNSYrLCkBCQoKDgwOFw8PGikcHB8pKSkpKSkpLCkpLCkpLCkpLCwpKi0sKSksKSkpLSkpKSwsKSkpLCwpLCwpKSkpKSkpKf/AABEIALYBFAMBIgACEQEDEQH/xAAcAAEAAQUBAQAAAAAAAAAAAAAABQIDBAYHAQj/xABLEAABAwEFAwgGBQkHAwUAAAABAAIDEQQFEiExBkFxBxMiUWGBkbEyQnKhwdFSYoKSshQzQ1ODosLw8RUjY3OT0uEWRFQXNLPD4v/EABkBAQEBAQEBAAAAAAAAAAAAAAABAgMEBf/EACgRAQEAAgEEAQIGAwAAAAAAAAABAhESAyExQRNRYQQUInGh8GKRsf/aAAwDAQACEQMRAD8A7iiIgIiICIiAiIgIiICIiAiIgIiICIiAiIgIiICIiAiIgIiICIsee2Btci4gVoOrRBkKl7wBUqNtV6ZdFwFWYmmlRUfDMLGN9tLQ4bwD4rWk2nGOBFQvVE3VeQcSCabx40PwUsCpZolERFFEREBERAREQEREBERAREQEREBERAREQEREBESqAiVRARF4TRB6rc0waK69g1KoNp6h4qKvS0uA1pnUEio+YyqrIlqq33gHNpU4XNIJaTkeuo00KhZL5JHSrib0SNxBIAcR1dvFW4IHvk6DS4OdmNGilcRJrkMgMuvhXY7Ds9Gx2I1e6lBiNQBnkB9o+JyC12jPetXsENokGFjS5rXuBOgLc6UJyrUj3rOsGyUwjaHvaCK9Z3k7sltwC9U5LxawLgmjBLS11NANXDfr5K7dN9UOF2nbuWxLVtpbKI5BIMsYNfaFM++o8El35LNNpRYNzWjHC0nUdE93/FEWWmciIgIiICIiAiIgIiICIiAitTWlrPSICrdIAKkgClanIU66oKkWDFe8cjHPicJA0ubVnSGJuoFPS7lhOM7xU0jbvMhpT7EbtPak7ldLpLS2pjTQuFerVx4NGZWHaL7jYaHI7g4hpP2T0/3VDstMBq1r5bSd7LODzdeo80Gs++4rKs4nApFZ4bOOuRwLuPNwih++rpdaZH9qSu9CN33CB96Ux+RSlpd1NH1pPhHH/EqDdszs5LS8DqhYyJvi4Pd+8o62Ou2P89Mx5GomndKfuF5HuV0bn9/sZc7gz85aYWdjif8A7JT5Kx+V2X/yWuP+GyF34YnKLdt7dEHoYK/4MNPfhCxZuWexj0WTO7mN/iKur9G5jlfVbtd4aYxhLiM83NwHX6OFvksgxLmkvLfF6tncfakA8mlWDy5DdZvGX/8ACcKnw5306iI6Lx8dQtBunlpskjsMzHwHr/OM8QAR4LebLbo5WB8bw9rhUOaQQR2EKasc8sbj5Y0krhpnw18NVjSPLxQtND1ig8SpKeJrtRXt3+K8issbTUDPrNT5ptjTHuezuiFDQhzq1zrTQKXWMSFkNNRVZrUeoiKKKA2uIwM9o+X/ACFPrU9qbUHSBuoZu7Tr5BWeUvhK7L/mOL3fBFmXVZTHCxp1pU8TmfeV4lIzERFFEREBERAREQFjvtzRpU8AaeOirtLqMcRuafIrVpb0kqQDQDIUAr4qybS3TY/y125h7yPhVVRWvJxdhaGipNcgM6kk0pSi1hlpe45uce9Z89nfJA9jQ0424CH1wkOycDT6pIWtM7ZcrWSuDw4OaWtoW5ggioIPVQg961flEmMl2xipAmfCCBrQsc/Dlrm0ZLa7HZAxjW0GQaCBWmTQ3Ku7JQt+7c2SyDCXB725COOhIpkATo1SzlNR06WVxzlk3qmw11uhu5sdDE4mRwxt6TcTjRxY7xoVevCKxw9K1y84RmPyl4cPswijPBq5lf8Ays2mWoiIhb9TN/e7XwotHtd5PeS5zi4nUuJJW8enqaem9PPPK5ZXW+7st6cr1ljGGFjpKZD9GwcN/uC0+9OV+2SVDCyIfUbV3i6q58+deNxHIBb4yNzpYY+t/umLftNaZvzk0j/acSPCqjHWknepa7th7fPTm7NKQd5bgb951AtjsXIpeD/T5qL2n1PgwFXlIvySfZoZlKqa9dTsvIG79Ja2jsZGT7y4KTh5CLOPStEp9lrG+dVnnE+bH6uNY1TzgXcmch1h3yWg/ajH8Cuf+iN3dc/+o3/YnOHz4uDmYKc2U23nsMlWEujJ6cRPRd2j6Lu3xqurychl3nR9oH22HzYsK0cgdmI6FomafrNY4eADVOcrN6uGU1W37ObRRWyBs0ZydUFppiaRq1wGh0PeFJ4lzO4dmLVc9qGNwks05EbpGVwtcTRjnNPomppvFHHNdHxrNn0eTOSXt4XcSy7M6o4H/lR+JZNikzI6x5f1WazKzERYN4Xo2MHPPyWWnl7XiI2mh6R07O1QVxXfz0nOOHQaa1PrO6uAVNls77U8nMMB6Tzv7B2ra4YWsaGtFABQBa8dmfKtERZaEREBERAREQEREFucdB3A+S01zekeKnLXI575WgkDCBkd5DqLEs134jidkDnTfn5Lc7MWrFishcezeer/AJWbe1+2exx4pXYR6rRm91Oob+Oig9r9uYrC3Ayj5qZMHosrvdTy1PYuO3rfMtokMkji5zt58gNw7FuY78u/S6Fz73tGz7U8pc9oq2M81FpRp6Th9Z2/gMlo805O9VOesSeanFdO08PdJjhNYqJMlKXBsrarc/DBGXAek7RjeLjkvdjdnXW+2RwjIE4nu+ixubj8B2kL6auu64rPE2KJoYxgoAPM9ZPWueWWnDqdTj2jm+z3IXCwB1rkMjvoRdFnAuPSPdRdAurZqy2YUggjj7Q0Yu956R8VJouVtrzXK3yIiKMiIiAiIgIiILVqszZGOY8Va8Frgd4KjObLeiTUjKp3039+qmFHXi2jgesLUSrCuQPo4Ht88lB33MCA0PaCMy0ua0kZU9I030+1XUK/dNoBYGY2ucBUgGpAOnuI8R2FaZSd53yGCjfH5fNRViuuS0HG/ox7ut3D5rMu25MTuclzFThbuNDqfkp8BZ3rwut+VEMLWNDWigGgCrRFloREQEREBERARFTJIGipQVLDtFprkNN5+Sx5Zy4106h2Kmq1IzaMjAqevVabt3t+2ygwwkGcjM6iOvm7yWRt3tmLJHgYQZnjL6gPrHt6lxO0Tl7y5xJJNSTvK6Y477136HR5fqvgtFrc5xLiSSSSSakk6klW+cVJXi6PfVResGQ1NVluarXMFRzym3SeQUN/K56+lzOXDGyvwXcF8wbHX6+w2tkw0GThuc06hd6sHKFY5WB2PCSM2uGY8NVyzxvl5erhZdtlVMkoaKuIA6yaLRJOVqDnJ4xHIOaa/BLkWOIpTLUa1p2LHsF5MtfTimjmxekC4c6xpFC0MeQAe069RWeN9uOUuPpvL73iHrV4AnyCtC/Yj9LvaR5rX7PY8AAdHISB6QYXV4kYiDwqO1VCVv6q0f6T+sjq0y94TUY5VsLb5i6yPsn4K9HeEbjQPFeo5HwKgIYA4VwPbXc4AHfqCRRYd7W6zQNJlmYwfWcKngOvgro5VuaLn1y8p9nwkHE5uI4Tp0choc9QT3rYrJtxY5P0mH2hTyUuNjpq+4n0Vqz2tjxVjmuH1SCrqygsS8WVZXqP8/BZaolZVpHWEggJWtALi0GgJJoCaAfJW4JelhLQ00JFNDTDXOgr6QzCuzNJBAOE7jStO2h1WLZrE5hrjqN4DGiozyruFSDQdXaurm2C7pKsp1Hzz+ay1GXZJ0iOseX8lSa53y3BERRRERAREQEREFL3gCp0CjJ7QXns3D+d69tdpxmg9Ee89atALcjNpVRW0u0DLHA6R2Z0Y36Tt3dvKk5HhoLiaBoJJOgAzJXDdt9pza7QSK82yrYx2fS4nXw6lqTbXS6fyZa9IW9LyfPK6SQ4nONSfhwWGql4ur6njsoIRiqIXjGqMq6LJstmqV7BZSTpUrabpuTAA+TuHX2D5+eipbpDX/dLYmw0yc9ri4cCKH3nwUbBK5mhW0X5YJLQ8OFBhGENzyCxI9kpDqR3AlWOmFx490LJbXneqLE5rHEluKoI3ZV35hbKzYx30j4BXm7EdZd7vkm4W4NehvO0tNI5pg3qZK8U+zi+CyTtDbP/ACLT3vkU0Nhh1u8fkFfj2IZvHiT81nccrw/sara72tDxnPN245XgHuLq+AUW+LPrO8nU/FdGZsTBvDfE/NXxshZd4Hv+abhjljHM21GhIVxtskbo4ror9kLId1OBPzUXeGwbKExSUPU/MeIzHvV3G+eNQN27WWiI1DjlvBIK3G5eWK0Md/ejnGZZOoHDg4fGq59aLI6J5Y8UcN3yO8dqu2K7zKHYSA5udD1dfilkrOXTws2+i9ndsbLbR/cv6YHSjdk8d3rDtFVNr5Zs9ols8oewuY9hqCMiO0Fdq5P+UplsAinLWTgZHRsoAzI6ndY7x1Djlhrw8fU6XHvPDYrYyjzx881B3rbKkBj2gsLi6u4tApuzpiPXroVKPviGeV7YnY+aDcTm5tJdiyB30oK8QqJX4QT1JPDy3yru+2tc4OaagGh1+PYVsS1Ky2vFUHUdVaeJA6u7fnkNos0mJjT1j+qmTWK6iIsNCIiAiKzaLSGa70F5YF4Wr1R9r5KiS9CfRoPeViNB3+5akZtVtavSV5zo66ccvNWbTagxjnnRjS406gKrTNaTyo7S83ELMw9KQVkpuZub3+Q7VyUlZ953m+0zSSvzL3EjhuHgsLmyusmo+n0sOGKhehivx2dZcVmVdGE2zLPsV1Fx0or8UYB4rOitdNyJfsl7puiOPM5lS8s7N5FFqb7zfuVh1qedSpx2zwt8tr/tGJugVLtoGjcFqmW93mqgGfS81eMa4Rsb9pupWTtM5RDBFvePf8lcEkA9b3O+Sai8Z9Gc7aBx3qk32/tWILbAN5+6VULxg6nHuHzWtT6Nan0XXXq89aodeT+1UOvWLcx3fQKxLe43MHea+QQ19l7+0n9q9F5Sdqj5Lxd2DgPmsSW0E6knvROK/fU3ONzpibod/DgoiyzPjeHtNCPeN4PYr73LGepWtammdbrxEp9EN76qMe7C6oXtVQ5RjXp1rk2vVj2hoycAWvHWT0g/vI8+xblao3OFA4Nzzq0OqN4oVyLk1s0xtYcwHCxpMh3aVa3iXAU4FdatznkAx0zINcvRIJ393jv0PO+XzOtjxzsjGhsLmOBD8ssTQxoBpWmYzFMhwC2W55asI6j5/wAlajzVrIzewHeQAdaAmmHcCSO1ueRyn7gkcCGuILi0YqaYhmadmqzfDnPKeREXN0EREBRW0EBLA5pAINKHfVSqiLZLzj6DRunHeVZ5SsWyWegzzO8/DgsvDRegUVqSRbZePesW0wNka5rgCHAg1A3qpzkBVZcJtl1OgkdG4ULCR4aHvCthi7JfOzdntRrI04hkHsOF1Oo5UPeFBS8mUB9GaVvEMd8l1mU9vpYfiunr9XaueAqoSrdZeS93q2hv2oyPJxWJLyZ2kejJC7ve3zaryxdp1+jfbVueTnVPycnltGjY3cJGfEhY0mxNuH6Bx9lzHeTldxudTp33P9ocvVPOKQn2atbBV1nmA6+bcR4gKLkYQaEEHqOR8FezpLjfCsyLzErJK8xqtL+JMSsY0xoL2JMSs40xoi9iXhcrWJeYkNLhcqS9UYlSShoe5Y73K81tTT3nTvUlZrHZG5zSSSn6EDcDe+WSh8G96zWLtDQwPe4NY0ucdGtBc48AFudwcm73EOtTsA/VMIMh9p2YZ7zwV+67xtDhgu+w4GnVzWvkJ9qQ0B7zRSkexl5Tf+4tDYWnVgfU/ciy8SsXf7PL1Ln7sx/6k7xv2zXfBgiDQ4A83CzNxccgXb9dScyp+74XMs8LH+myKJr664gwB1e+qibh2HslleJOlPK01a6QAMadQ4MFc+0k9lFOOdU1WOzwZ8Z2x7/d4Srlmmwvaeojw3q0SqSVHNtyKxYZcUbT2Z8RkVfXJ1EREGLeE+FtBq7L5rFigo3ionanbNlncYhCZXAAmpwsFRUUNCSaEbt+q0mTlOma7MR4fodIkfaLiVuM2ukyuWK8rR4+VuH9JG5vaxwcPA0U/c+1dntTS6JxIaQHVFCCdKrTKVKxrTbWsIBqa6Uz3gad6PvGIOwmRgdkcJcA6h06JNVfAqOtEYgvOOlSaaekCNSQPePeFd/LmUBxCjjhBGYqNRl2iiqksrDq1p4gVy0VDrAyjRSgbm0NJFKkOyppmAUReZICKg1H8hVVVuKENaANB/VVoaeSShoJJAA1J0XkNoa6uE1pruI4g5hYN+2J0sDmtpXUA6HXL3+5Y9zWGRs8kjicLg0AuxhzqBuZbI5xFMJGu/LsLpNioVm12SOUUlYyQf4jQ7wJzHctCsey9tjxYmufGZGOkijnwPlaHTkhrg4U/ORE1LSeboqxd15srTnnP/Jw0vMowtLWtyj/ALzC+Q9IVfGDi6WKhooePCUvPk3sslTEXQO7Omz7rjUdzlqd48m9sjrga2YdcTul9x1D4VWwWh9vBHMC0CLDDX8qq6cVtZDsNK1PNUrizwdq3clamVj0Yfiepj73+7g9qumaM0kikYfrsc3zCxsJX0GJSNCe4rwvK18jvPxt94/y+fWxuOgJ4Cqvsuuc+jDK72Y3nyC7620OGhI4ZL02p/0neJT5D87/AI/y4ZDsrbXejZbQf2Tx5hZ9n5Pbxd/2zm+25jPxOC7CZid58SqKp8lZ/O5epHMLPyVWw+m6GP2pKn9wOUnZuSUfpLU3hHG53vcR5LfKrzEpzyYv4zqXxqNbsvJvYWelz0p+s8Mb4MFfepmx3LZYfzVmhYfpFmN33n1KyiUUtt8uOXW6mXnKrr53HUk9m7wVuqpJUNee2Nis9edtEYI9UOxO+62p9yjkmCM+Ip4f1KELRZeVizvdhs8UsprkSMDffV2ldy2rYe8n2qV/OsbRrQaCpDSTQAnQkivgo1pIxRlxo0F3DTvOgWfBcTj6Zw9jcz46D3qaa0AUGXBerPJrixLus7mBzToHdE9YIHxqstEWWhERBGXjcEcpLs2uOpFCDQUFWnI5LWLz5Omvr0IZO4xu+I8lvSK7qacbvDknZ+qnZ/luEg/iUC7k5MTqx2hzHbsbCxw+00g+5fQS8cwEUIqO3NXkmnzbfew94SuDudbLQBoJkNaDQdIfFRMWz17WdwcxswwmtYnBw8Gk18F9OS3NA7WJnENAPiFiS7K2c6BzfZcf4qpuGq4dZ9v7xibSWJ5P0iJGHwILfABew8r9oaek2vFrD5YV2eTY5vqyvHGh8qLAtWwhd60T/wDMiHxqrtNObQcsx9aNvg4eRcpCHljgPpR+DyPxMCn7XyZNOtlsz+1lGn+FRNp5KIt9icP8uV3we5XZpch5WrGdQ8cCw/xLNi5S7CfXeOLCfw1Wtz8k1n/U2tnDpD3xqOm5KrPultDPbiafiERv8e3thP6cD2mvHm1ZDNrrEdLTF3uA81yx/Jcz1bZT2oiPwvKsv5MpfVtkR4iVvwKvc7OwM2gsp0tEJ/aM+avsvKE6Sxng9p+K4k7k2tnq2iA/tHj8TFadye3gNHwH9qz4hQ07uJmnRwPAhVYlwI7D3kNObPCWH5qn/pO9B6nhJF8HIafQC8Ll8+uuO9B6ru57P9yxZbpvA+kHd7mn4ps0+h5LXG30ntHFwHmsObaOys9K0QjjIz5r5+/6dth1afEfBeO2Xn9ZzRxcmzTt9p5RLuZraWH2Q534Qoy0crthHo438AGj95wPuXK7LsVLIaNq89UTHPP7oKnbFyQ2x+lnm+3hi/8AkLSm11Gx27ljYB/dsZ9t5PuaPitZt3KtbZTSN+HsijHm6pWyXfyEWk0x8zH7TnSO8Gtp+8tqu3kQgZ+dnkf2RNbE334j5KbNONzPt9q/OyuDT+ulNPuV+Clrh5POecKNltPXzTSyLvkdl5LvF2bAXfBQss7CR60tZXcemTTuotga0AUGQCm2tOa3DyWuAHOYIGb44aOkPY6Q5fiXQLtuuKzxhkTQ1o8Sesk5k9pWWiluzQiIooiIgIiICIiAiIgIiICIiAiIgIiIKXRg6gHiKqw67YjrHGeLGn4IiC0+4rOdYYvuNHkFZdsvZT+hb3VHkV4iuxbfsfZD+jpwfIP4lYdsNZD6r/8AUf8ANeom6mlI2Dsn0Xn9o/5qsbDWL9UTxkl/3Iibppcj2LsI/wC3jPtAv/ESsyC47Mz0IIW+zGweQXqKKzAF6iICIiAiIgIiICIiAiIgIiIP/9k="/>
          <p:cNvSpPr>
            <a:spLocks noChangeAspect="1" noChangeArrowheads="1"/>
          </p:cNvSpPr>
          <p:nvPr/>
        </p:nvSpPr>
        <p:spPr bwMode="auto">
          <a:xfrm>
            <a:off x="155575" y="-830263"/>
            <a:ext cx="2628900" cy="17335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6" name="Obrázek 15" descr="ŽEHLIČK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0430" y="3143248"/>
            <a:ext cx="2628900" cy="1733550"/>
          </a:xfrm>
          <a:prstGeom prst="rect">
            <a:avLst/>
          </a:prstGeom>
        </p:spPr>
      </p:pic>
      <p:sp>
        <p:nvSpPr>
          <p:cNvPr id="43026" name="AutoShape 18" descr="data:image/jpeg;base64,/9j/4AAQSkZJRgABAQAAAQABAAD/2wCEAAkGBhISERQUEhQVFBUVFBUUFRcYFBUVFRgRFRYVFBUTFxcXGyYgGBkmGxUVIC8iIycpLCwsFR4xNTAqNSgrLSkBCQoKDgwOGg8PGi0kHCQpKSkpNS4sLCkpLywsKSwsLiwsKioqKikqNSwpLCwpLCksLyksKSwpKSwsKSwpLCopM//AABEIAM8A8wMBIgACEQEDEQH/xAAcAAEAAgMBAQEAAAAAAAAAAAAABQYDBAcCAQj/xABBEAABAwEFBQYDBgQEBwEAAAABAAIRAwQFEiExBkFRYXETIjKBkaEHQrFSYnKCksEUIzPworLR4RUkQ1OTwvGj/8QAGwEBAAIDAQEAAAAAAAAAAAAAAAEEAgMGBQf/xAAvEQACAgECAwYFBAMAAAAAAAAAAQIDEQQhBRIxIkFRcYGRMkKhwdEGExRhJPDx/9oADAMBAAIRAxEAPwDuKIiAIiIAiIgCIiAIiIAiIgCIiAIiICL2nspqWSsGiXBhezT+pTiozX7zGqqbZ2gdnd1sacqdoY08ezrtw9dQ3KPRX4qhW+wGpc9rs4zdZ+1a3j/y7y+nv1LWNOf2s0ILPQhtsfAyrUWvndNJ2E79YqM/SpdVi7rw7SlYLQIh4DHGd1SmQNMpxhg8/WzoSERfCgObfEO29pa2UhmKVOSIJl1QgmWaOADWeHvCQqjtDWkBo7wA+5V8pyf66KSr2vt7TXrGIdULhlIwN7lNxDM/CGxUZxz0Vevqt2lQ/Nu+Sr7gB6yMSW2EsHaV6beLwSATkB3pLHAxpvy3Zyu4NXNvhXdxxuqHFDG4R/UAl0Zd7kNOYXSlDJQREUEhERAEREAREQBERAEREAREQBERAEREAREQBERAFX7I2LbaaTvDVZTqgGIIc00niOtKSPvZ6qwKAvj+XbLLU3P7Sg48SQKrB/8AnU9TyQFZ2RDhdteie8+xV6jRzdQqY2RP4RwXQ6dQOAI0IBHQ5hUu5mdle9vobq9OnaWjdJHZv88TT66KybOu/wCXY3P+XipZ6/ynGmD5hoPmgJJRO1V5GhZK1QZEMhp7wGJxwiS3MZnXdqpZUL4nXgD2FAa4u1doMhLGZnQkl0TkcMHVAU+ztwUjkcuRkO4nD3qbuJEtdrvVdce0friz4tf9YcFNXo+GBvAcCcPKJFSn+HMDco+57IatVrdSXACTi1MfMzEFJidf2Au8UrIwxBeS46aaN0J4T5qzLFZaAYxrBo1oaPIQsqgyCIiAIiIAiIgCIiAIiIAiIgCIiAIiIAiIgCIiAIiIAoLbNsWbtBrQqU635WPGOeWAv6a7lOrXt9lFWk+mdHscw9HAt/dAVLaJ3ZXld1o3VBUszzzcBUZv4h/r0VhusYa1oZn421R0ewNgedMnzVM2hrOq3NRr59pZX0KzuOKk8U6oykjxP9M96t1OsP4mjUExWoFs82xUbPkan9lCCZK5DtBb+3ttV4MtaeyZEEFrRununFm6Dk4ERBauk7T3r/D2WrUkBwbDJ0xuyb5SZPIFcjojCwk8wZgEmZLTi7szmWO3klpzUhkdfNbE7DrGUax0a+Ht6SVafhfdZfXxmYpDF83iOQHecY46blTK5LnRn0OL2a8OHoV2P4eXV2NkDiINQ4tI7oybuHXTeECLSAiIoJCIiAIiIAiIgCIiAIiIAiIgCIiAIiIAiIgCIiAIiIAiIgKjZLAKjLxsZ0L6uGc+7aWdqDroHVHfpWnsveHaXZY6xJmg9jX8e6exqaajC5ymqs07yad1ezEaHx0H8elYeigbgpCn/wAWsrzhaytUqt07tKuztQRJOmI6oQY/iXeZdUpWdp8P8x8R4j3aYk5TrkcpcwHVUu31cLYGWUZSIA+WYMAfZeMtxhbFW1vrVH1qhlzzJ0jMYQ3PLTKDk7MZOaFEXjXl3MZb5jhmQ8dDiUgzbO3ca1djGxLnAfLv3910ey73ZqAYxrW6NAaOgEBc6+FtzyXV3DJowt1jEdTqdB9V0lQSEREAREQBERAEREAREQBERAEWG12tlNpc9waBvPHgOJ5BU6/NvcAin3BuJgvPODkwczJQFzrWhrBLnBo4kgD3URbtr7NTnvYo4QB6uIC5yy0W62umhTqPByxzDP8Ayvy8mnyUjZ/hba351bRSpng1j6p8ySz90BY6vxBpjRndiZdUDY65ER5rcs22VJ2rXDiWlrwOGhnTPRVKt8Jq4BLLWxztwdRLR6h5j0VNslueyoQ6JaYxNMgxwOsKG0upshVOz4FnyO8WS306oljg4ctR1GoWxK5BQ2jc0BzfHMBwOHUgQf76q23dtlVwDtGNLt5Djp6aomn0MrKLK0nNYz7+xckUTYL/AGv8QwzkDMtngTlhPX1UspNIREQBERAV3a1+B1lq/wDbtAB0ns6rHUzrnGIsJjhyVL20tYFsqPoPBZaLPSp1Yk96m9ztN/dLRlwI3qybfsh9BxiB2gngThP0HsqNa7SatUuPIAZ5AaDLPdJjOcx4CFJBq13YGeWfQ8TmIPMFjtciSouzUzUeAOOQGnkMRHpCz3haJ/bTfrBED9LhO9oVq+G1w9pW7Vw7rM+rvlGpnj5IDo2z92Cz2dlPeBLvxnM/6eSkkRQSEREAREQBERAEREAREQBRF+bRMs4jxVCJDOX2nHcPc/TJtDe38PRLh4z3WD7x3nkBJ8o3rnpc5xLnEuc4ySdSUIyZLwt1aqcbpqVCQym0DLG7IAN0A1POMyp24fh4wHtrZFeqc8GtJh4R855nLlvXzY9jDWJdGINcW+cB0c4B9SrFfe0VCysxVnx9loze47g1vlqYHEhG8bsyhFzeIrLJCABGgAy4ABUnaX4o2ezksoDt6gkEgxSaebvm6N9QqZtXtrabXLRNGifkac3DTvu+bpkOR1VPcxUbNV3ROq4fwOMu3qH6L7v8e5M3ztnbLS6atQ4f+23u04zywjXXfK8ssJeJYN08/RQpO5bNjt76Zlp8lpjY/mZ1H8eMIYqSRvltRm5Sdh2heBhdpukSPUZj36Jd9+0q2Vbun2Uj/wADbVE0mucOJGBvq7M+TSOasRyujPL1KqkuTUQ/3zN+7b4zmJGjo7wjeMld9lL8ZXplrXhzqZgiZOA+An0I/KuTWnZ+sySAe7mYnITqVmuHaWrZahc05mA6YIcAZAO/efVblZ4njXcGrlFyoll+B3BFA7O7W0rUInC/e0nXm07/AKqelbU8nOWVyrlyzWGERa9vtraVN1R5hrRJ/YDmTA81JgVH4k29uCnRGby7HlqGwW+ZJMAb4VArPwM3ZjkRuIz0jSJiYBBDsQW5bra6vVfVqauMxqANGtA4RlukcC5qhrbXJOXE+p1zy882k72zmpIMdmompUAEyTwd9QM/UruGzNzizWdrPmPef+I7vLRc22SuRwp1LTEdiA8ADMlpDoETqGkea66x0iRvUBHpERCQiIgCIiAIiIAiIgCIiAoe2Vsx2jBuptA/M/vH2wei0KtmhvQKAtF/B1utIe4Qa9TCZy7jixok7sLR/ZU+y1MrswNcCIgkceHT++KwVia2Lb0VqmoyW2zz3YKdem0j8UUXOYGnJzSWuJ4yMwFI7M2Q1ZqOON5Lpc4lzstczmq5ft3uo1iCMjmFPbJW40/I4xza4CfcH9QVWpuVr5zouJaeNGhSoW22X34/6TlpumnXpuaQG1ACWvGuW7943wVzupO/Iglp/E0lp9wVfrbfTaZL+pjqCIVFtNN0S7Ukud1cST9VlqoJrbqaf09Kxzkvl+5rSvMr6SI58Z3Zf7r4qB2iyfCrpddQ2NrnPqPPhwd0Ppvl2T6feio0jVshzdYOcUxS1yX2yzteexa+of6byT3Dvy4b8omIMhbqp8r3KeuqnZXiO/8AW2/q+h1a7rw7YDtG9kcoDoD+BMaxMiDnGqh9o9mKbmuc0OLyS4nUGTnK5rbL2q1XB73kkeHcGj7o+XQeitfw92gewup1SXU3nIu3POuZOpG7zVlWKWx4U+HXaRfuwfml+e8h8VSg+QSIMjrxXTNjduxWilWMP0a/7R4Hnz3qM2k2ba9uOnmOS57VxUX8IWSbibp1U8Tq8JL3P0VK5vtxtB21TsWH+XTPeM+KoNfygT7ngsNk24qusfZmcZ7vaHXs9/5t08+KgKrw0Tv+meQy5j1GWbQDZTysnFXVuqbg+qNa21sIjqP9RGefEZ8CC0NIwXRdxr1Wt4kDd+5JAWGpL3QN+Wk5dBu5ew0V4s2zXYWEVjIqdpReyBo0VBr+ITry4lSayQ2dsn8PeFssZdLalnoVqYMeHAaT45YmEx97mrVs5VmzUwTJYDSceLqRNMnQb2qoXjewNuoWqmCMFF9F7XZY2uLXNMhxjCQ7dniU7srbi59ZpgSRUAEwC7JwzOkgHzKgksiIiAIiIAiIgCIiAIiIAhRYLdULaVQjUMcR1DSUJW7PzZaa+Ko932nvd+pxP7qU2avg0qmE6EyOqgyd69Nz6heXnllzH02NcZV8kumDp20NzttdDGzxASCqFYWVcWBmVRhcQDA7vzCT6+vJWPZDaWP5bzlope03Mw2qnWZvDmujm0gFWGlLEkeVGT0/NRYsru/BEWK5KjyH13AkZhrfCOZ4lebXc+JxEeGCep8I/f8ASpq6q4dlz/dSFz0e0pdof+o57x+CS1g/Q1qy5UV3e6XssL2Ob3jdRbJA6j9wotdRvS6AZVFve6i0kgdRx59VXsq70ezpNYrVhkQkryHr6VowemfYWaz2x9PNpj9jyWBpUlctmxPLjowYvzEw39z5LOtNySRX1V0KaZWWLKSLjcG1danSIrNDydBOGAeMAx0Whe7RVZWrYA3ADABPjkCfyzPUcF5upmOqXHwsIAE6vgEk8gC3zPRStKkCx1NwBaHODh9qTInlBB/+L1FBI+bWa62U5Tg+XPctiNwBg6aa9MvbPnxgKMtVcuMD+92UbvbdugZra2pT7plzRk14EnCNA4DOQN+hndJnXspktDRLnEDE4EU2SQMbzvifCJJ5DNZlJJt4RcNgdk+1cK1UdxpyB0c4fL04+i6Df1lx2aq37hI6t7w9wFsWGytp02sbo1oA0zga5bzr5rOQoJOVYpYCpzZm0YbSz77XM9sQ92hQ1ShgdUp/Ye5vkCQPZZrFaMBY/wCw9rvIHP2lSQdNRfGlfVBIREQBERAEREAREQBRm0jyLJaMM4uxqhsa4iwhoHOSFJqrbY2ozTpjIQXu1z+Von1QlPDycet2yVqpU+1fSODeQQ7D+LDMKGBgrrdCqWZtyyjy0jmORkKkbXXE1h7ak2GOMOaNGPOhHBp4bjloQqltOFlHXcL4u7p/tXdX0f2IOnUjMKy3PtSWw1+5VNj1lyKqRm4P+joLKoWLEiYu2/S3Fu8RHXOFdrhvRopU2fZY1voAFzEDVbdmvV9MxuW6u3L3K+o0cblhHUbRagQq7ezWkFRVm2knUrHbr1BC3N5KVOknVIgrwpDFIWviXu01pKwSq84p7nQRWx7lTmzJB7Vu8taR0a7P/MFAnNbN2W91Gq2o0TGo3FpEOaeRBKxqajJNlTX0PUaada6tbea3LRY7W5pdRptHaOfjDiO62mWgGo6ILsLmkROeJoyUpaGwBDiXBoaXGJdG90b9TlxUbLXxUpO6HeJ1a4fUf7FY69pq/Zn8JEe8L1E8nzGUXFuLWGj3VqucYMeq1b9x0mUyY77ueQaAQByznyC2rsu+rVqNa/uNJGKDLyN7RGTZ4zP1Xj4i21pqspsiGAuMcTAA9B7hYWvET1eC1fuayCxlLLft+Tquw18fxFkY4mXM7jvyjI+keisC5P8ABu9O/Uok5ObiHVp/0J9F1eUg8rJX4jp/4+olBdM7epz3aFrRbKuE64SeTi0SPofNaVBgzBCk9sgwWhj2OaS9sOAIMFuQcY4gx+VQ9SrDslsKBfdl7calAAmXMJYZ1yzafQj0KlyVzm6r9fQLi0A4gAQZiRo7LqfVRVp2mr17URWDWjBDA0ktIa4nFB0Pe9goJOpVL0otMGowGYjENdFsl3HJctNRZS8vzMu6knTqhB0d9tpgwXsB4FzQfqs4K5e6gOClbhv51Ahr5dS0jUs5t5cvTmJL2i80qocAWkEESCMwRxXpAEREAVT2ypxUpu4sI82mf/b2VsUNtVY8dDENaZxfl0d7GfJAUslatSk17XMcJaZafwn+ws7isG8849R/YUmKbi8rqQ1o2Ss58Je3Pc4ERw7wJ91HV9knDwVAeTgW+4lWS0VMOe7f+x+qxmotTpg+49Oviurh8+fPcotqsdSi7DUaWnXkRxB0I6LyHArolqsjKrMNRocOe48QRmD0VQvfZl1KXU5ezh8zeoGo5hVLdO1vE6TQ8YrvfLZ2ZfRkM5hGi8l5WVr19LVoVjR76s8TXhehTWQMXtrVEpmbsPjKcLJhXxJWlmvmyZKFdzDLHFp9j1G9SDNoHjVrHeo+ijJQLZG2cOjKl+j097zZBN/UstyX9je7GAwBpIDd/UnOOQhVe8rQX1XuJklxMrwapa6R0WKCVvlY5R3LGl0lOnblWsJk5sfb3Uq5c0uaQx5lol0BpmBvMK0tvmrWd/Mp2jBnL6hIAgiO6TMZzkIEFVLZXK0t5NP0V5ZUEZlW6H2Tj/1Cv8lNeBCub2VcNzLahJaSSYec3Mz3bx5jcFIly+sYyoC0w7C4QQdIhzcxvH7c1mbZG8J6kn6qwc8a3ajj6arzQsHaBj3gtqMLmzEEgOLZg7nBoOfJSLWAcB7L461MHzBQDG2xDiT5x9FsUqQAgCNffMrWdeTBpJWJ178B6lASOFCxRTr0dyHkvVGpWqZMD3fhaT9AhJcNl7zLHCk7wuPd5O1I6H69VbFz+4bgtXb0qjmOa1rwSXEAwPukz7LoCAIiIAvjmgiDmDl5L6iA5zfV2uoVC3dqw8W7vMaeSjXFdJve6W12YTkRm13A/wCnFc/vC7n0nYXtg7uBHEHeFJBHWx3cPQ/7+0+qi7qtWMkH5ThPoCPYrbvOtha7KSchkZLjuHkDPVRFxsIxOOWJ0xyAwg8sgEILYDksZKUHy1eXFCSIvXZ9lSXMhj/8J6gb+Y91WbVY30jD2kcDqD0O9XlxWGq0OBDgCDqCJCr2URnuup7Gj4vbR2Z9qP1XkyjyvsqdtmzrTnTOE8Dm311HuomvdtVmrDHEd4e2nmqM6Jx6o6fT8Rov+GWH4PZmBF4Dl9xLTgu8x7SV4xL456YJ5jG9+ay2eg55wsEn2HMncFIVKdko02uqulzmg4ZJMmCQGsg8dVgbeFat/Ls9M0gdAAMcaYidKY4u91fhpumTwtTx+MU40xy/F9Cbue7GMLyHgljC15BPjfp0geeYkLfpmk3WXni4l31yX3Z/Y6q2z9lQaari7FUdIDcUbi4jLIROZiVPWT4aWh0do+nTHKXu9BA91bUVHZHLX32Xy5rHlkMb3jJoAWGpejjvjorzY/hnQbBqPqVDvAhjTpwBPHfvU1ZNkrHT8NBhPFwLz/jlSaDlVAVKphjXvJ+yC76KVsmyFsqf9ItHF5DfY5+y6qymAIAAHAZD0XpCTn9n+G9U/wBSsxv4Wud7nCpezfDyzt8bqj+rg0f4RPurSiAjbLs3ZaebaLJG8jEeOrpKkGsAEDIcBovSIAiIgCIiAIiIAsVosrKgh7Q4cCJWVEBp2W56FN2JlNjXfaAEx11CV7noP8VKmerGz6wtxEBX7dsdRcD2X8s9SW+h08lTLyu99J2F7SD7EcQd4XU1gtliZVbhqNDhz+oO49EByVxWJzlbr42FeJdQOIfYcYd5O0PnHmqha6D6bsNRrmHg4EH3UkHkuXguXgvXkvQg816DXeJoPUAn11Wu+76R+QeWIfQrOXry5yxcU+qNsbrIfDJr1ZhZd9IfID1Lj9Ss9Gkxvha0dAAfVYjUWu+8mDV3pn9EUUu4Susn8Um/U80LgYHFzjLnOc4kCDm4mMRk5aZQpu77KAQym3NxAAGrnbuZPVQ9ltdSs8U6FNz3u0ESesDdzJgLq2xuxn8MO1rkPrkRl4KbTq1nM73eQymcjWTNwXX2FFrD4j3nfiO7yyHkpJEUEhERAEREAREQBERAEREAREQBERAEREAREQBERAFhtNjZUbhqMa8cHAEe6zIgKrePw7s1STTL6J+6cTf0un2IUBafhjaB/TrU3DPxNcw8tMS6SiA5HW2Ct4MCmx3NtVkf4oPstWpsXeMx/Dn/AMlKP867MikjBxxnw9vF2XZsZzdVZA/SSfZSN2fBp0g2iuAN4pgkn8zxl+krqSKCSMuTZyz2RmGhTDZ1dq934nHM/RSaIgCIiAIiIAiIgCIiAIiIAiIgCIiA/9k="/>
          <p:cNvSpPr>
            <a:spLocks noChangeAspect="1" noChangeArrowheads="1"/>
          </p:cNvSpPr>
          <p:nvPr/>
        </p:nvSpPr>
        <p:spPr bwMode="auto">
          <a:xfrm>
            <a:off x="155575" y="-944563"/>
            <a:ext cx="2314575" cy="19716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8" name="Obrázek 17" descr="VY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20" y="4143380"/>
            <a:ext cx="2900083" cy="2352678"/>
          </a:xfrm>
          <a:prstGeom prst="rect">
            <a:avLst/>
          </a:prstGeom>
        </p:spPr>
      </p:pic>
      <p:pic>
        <p:nvPicPr>
          <p:cNvPr id="19" name="Obrázek 18" descr="RAD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7950" y="4000504"/>
            <a:ext cx="2500330" cy="2500330"/>
          </a:xfrm>
          <a:prstGeom prst="rect">
            <a:avLst/>
          </a:prstGeom>
        </p:spPr>
      </p:pic>
      <p:pic>
        <p:nvPicPr>
          <p:cNvPr id="20" name="Zástupný symbol pro obsah 19" descr="auto.png"/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357158" y="1327600"/>
            <a:ext cx="3071834" cy="2174444"/>
          </a:xfrm>
        </p:spPr>
      </p:pic>
      <p:sp>
        <p:nvSpPr>
          <p:cNvPr id="3074" name="AutoShape 2" descr="data:image/jpeg;base64,/9j/4AAQSkZJRgABAQAAAQABAAD/2wCEAAkGBg8QEBUUERAUFBQUFBQUDxAQDxAYFw8UFBQVFBQUFBYXHCYfFxkjGRQUHy8gJScpLDEsFR4xNTAqNiYrLCkBCQoKDgwOGA8PGiwkHyQsLCw0LCwpLykqLiwxLzAtKSovLDUuKS8sKSw0LC01KS8uKiksLCwsMDUsLywsLCwpLP/AABEIAL0BCwMBIgACEQEDEQH/xAAcAAEAAQUBAQAAAAAAAAAAAAAAAQMEBQYHAgj/xABBEAACAQIDBAcECAUDBAMAAAABAgADEQQSIQUxQVEGEyJhcYGhBzKRsRQzQlJyksHRQ1NisvAjgpPC0uHiFRdz/8QAGgEBAAIDAQAAAAAAAAAAAAAAAAMEAQIFBv/EADMRAAIBAgMECAYBBQAAAAAAAAABAgMRBCExBRJBURMyYXGBkaGxFSLB0eHwFCMzQqLx/9oADAMBAAIRAxEAPwDuMREAREQBEiIAiIgCIiAIiIAiIgCIiAIiIAiIgCIiAIiIAiIgCIiATEiIBMiIgCTIiATIiTAIiTEAiIiAIiIAiIgCIiAIiIAiIgCIiAIiIAiIgCIiAIiIAiIgCIiAIiIAiIgEyJMQCIkxAIiIgCIiAIiIAiIgCIiAIiIAiIgCIiAIiIAiQzAC5NgNSTwEmAIiIAiIgCIiAIiIAiIgExEiATEiIBMSIgCIkwCIkxAIiTEAiJMQCIiTAIiTEAiJMQCIkxALfEdoqnPVvwrbTzOUeF5Xltgnz5qnBjZO9FJAPgTmYdzCXUAiJMQCIiIAiIgCIiAIiIBMiIgCIiAIiIAiIgCIiAIiav0u9oWD2d2WJq1yLphqRGbxc7kHefgZhuxtGLk7I2iWuM2rQo/W1kT8bqD8JwfbXtN2ri2Kq3VId1LDXFhwzVLhifMCWNDZeLqdpuO+98x82P7zSUpcEXKVHDv+7Ut3Rb9TtuJ9oWz03VS/4Eb5mwmNq+1TCj3abnxKj5XnFa+MVWK3JKkg2dTqNDraUf8A5JeBbyyn9pE3V5HQp09mcZt99/sjsz+1hOFD41f/AFlI+1nlQX/kP7TkdKo7AlVcgbyFU28bE2kLVY7s/wDxt87WmjlV5FuNHZr0a8ZW92daPtYb+Sn5mkf/AGw/8pPi05UEqHdfw0v8JcHAMv1lTtfy0sSv423L4a+U0dWa1LMMBhJ9WN/H8nUF9rJ40V8nP7S32r7UXq0KlOioo1HUqlbNm6u+hYLYa2vbkbaHdOXtiqam2a55DtH47pd4VMRU+pwtVxzIIX0FvWbxlVeiK9Whs2n12vBt+x1jC+1LDKoX6PVAUAAJlNgBYDhL6l7TsAfeFZfGgx/tvOMYo4mkSHpqhFiysHJseIubHx7pktmbMxNdSyVEABynMFvewP3Dzki6XsOfP4bw3vD8nbsJ0mwdUXSuuv3rr/daZCnXVvdYN+Eg/KcNPRnF7+sQ/D/sEuujW1atDEBb5Kg1trlqAGxFu46Ed45zZznHOSIoYXDV240Zu/BSWvidriW2zscK1MMND9ocjLmTJ3OZKLi2mIiINRERAEREAmRJkQBERAEREAREQBIqVAoJYgAC5JIAAG8k8BLXau1qGFpNVr1AlNRdmb5AcSeQnC+mPtAxG1Tkp5qWEv2aYNnxPJqhH2e7d85q3wRLCndb0sl+5L9y4my9Nfa4zlqGzTYAlamNI003igOJ4Zj5cDNI2ZsB6pLOSAxJd3JL1CTqSTqT/mkvth7BXKHcC32EG4Afp/njnyZlIxKd1ZZLl9+f7YtsLgaVIWRQO/jK5MkLeVVpganTvM2IzWdu9HcRXqZ6brlAFqbFhZhfUaWvMMNnvmOdsxW6AjdoTe2g0/eb1X2jRVWy1FLWOUKb9q2m7vmAp4eyiYM8DJ7I2WKeCY8WV2PmMo9AJjaWDRRul+203FMU79kACwA3Dv3zHVMRYZj/ALf3/wA4eIms5qCuyzhcNLE1FCPi+SPWOxwQX0BAABA93h5sZg2ptU964X+WD6seJlyimqc53D3Bz4Fj+ndLlaUjpwfXlr7FvGYqNv49DKC/2fN9n7ytb4ZCisqgAOAG7IvYG4s28d/OXGCzUnDoSGUgixtex3HuMqrSntQJMcoz3S/qawQo6MbMrBWBIVhpe27W/wAZa9EcaqBs7WDKpF77xcH5+ksEbf4D+4ShgntccmceWY2/SAb/AEK9N/dcHmAf0mD6U7PItVp++DmW2l2Ubr/1LcesxdPGMhurFTzBI08pNfbRI/1Klx/UR8zDV1Zm0JOMlKOqOg9DduCoqODo4AbxPHu3g+Bm7TjfQ6sUVlNwCzMl+Wc2t3WIH+2dfwtXOitzUH4iQ0nqjp7Sp2caiVt5fkqxESY5QiIgCIiATIkyIAiJMAiJMpYrFU6SF6jqiKLs7sAFHMkwErlSa70t6dYTZyHrCalW10w1MrnbkTfRF7z5XmmdK/a4zApgQVU6fSHXtP8A/mh90f1Nr3DfOYVXZ2LOxZmN2dmJZjzJOpledZLKJ3MNsmUvmrZdnHx5e/cVulHTLFbSrB8RcIpJp4ULVyUxzuqnObbyd/cLCUqeOWxyDPwLUyGHpuE8ZZVXZ1Rt1JjyOQ/O01Ve3AsVdkOek9Oz/nsXqdOcoCiiAFAA7ROgFtdBKi9NC25VHeQT/wBUoJsWud6gd7tT/wDJlWnsAjVqtNDzU1Cf0HlN+niVXsav/i0/P7Ho7XrVP47KOSIo9Rr6wmHzG7OW72JJ9ZFPY9BPexDN3Cmij0gugNlufAH95npoEfwjFrSPqvqX9LDjnPdSoN0x9Os501v3X+U9hGJFyQCbcORPlumemhzNfheMeTh6r7lRmv4D3v2/z9Zisfi87W+zx/b95X2hirLZN26/Pv8A1mEruOO6Rw/qy3notC1irYCj/Hj1pZyfZyX77mxbPBKCw566AfE6S66h9+W/4Srf2kzTqG0Km5VcgbrA2HdLpcZiTpkb/dUA9JmU5p8PMjpYXCzgr7+92Rb+j9zYutnh8Sq7yB4kSzoYSqwFw19L6kAHjrpceMuqOyD/AErzyi9/lMPErgjensSrJ/NJJeb8vyBjwL2BPDQW4g/aty4S3+kPc2sLkkak2vbhpMrR2OvEE+J/aNnDrKzUgiqLNkIDFntpchQbC5tc2tpzkTrzeh0IbIw9LObcvb0+5Yph6jb839o/f1l9hcLlNwADzA1/MdZsFLYDst92l5j6+Bam9jIpOT1OnRhQhlTSXci/2cHJHGdT2C5OHS+8Aj4Eznmx8Ui2m/7CxaMlgRzH6yzQOHti8orLRmUiIlo82IiIAiIgCIiAIiIBDsACSbAC5J4Ab5x/2iY6rjWRlLDD03Khb2Utb37faIsBfgWIG4k7T7YekNTB7NYUvrKzCmpuRZfeqWI1ByggHvnOaW3MHiFYriTbqw/VdWbUEplFIyDVdSoGmuY2uJrOO9Fot4Sp0FenUlpf00Zhmwq3uz+Sj0uZ6U0V3Jm73N/QaT3fDuCVxFHuDVGpE+VdU+cuMLs9UZXxAPVb7q1MrUIIsvWBsmov9obu+UOjlyPZLG4ZxcoyT7OL7kUBtFh7oC/hUD5Ty2OqniY2pXp9YSgVV3DKAFbtMQVHLKVF+OW/GeMPtHLyPwmjVnYt0p78FJK1+Az1Tz9ZVXAVSLnsjmxmRwu2KfEa2vw4bzyA75d1aFesUCUl1uVLG4XLa7MOFrjnwtN405T0K2Ix1LD5VHb3MTQ2bm90Fh99jlQeZ3+UvaeDpoNTnP3VuqDx4t8fKZml0cBUNWxicyLqAB+bx5TDdKsJ1NOlkNGoKzBFqB6oFLR2vVvcDRG01tlOtt86w0jlz27S4Rb9CjVxY3CwHAAWHkBvlEMH04fP9pjaKFbguX7RysQQSvA2OovvtwvaXVCmWOkqSybR3aE1Vpxna11e3IyjbORksRp/momKfY4B0YaEfZ1sTbXXlf4TZKVC1PWSlZzRNNmUUlzMTYc8xu3K/wAplIiqWedk/ov3hl3mCo7FQcz4n9pkcPs63uqB4CVK3SDCU9FDVD/Sth8Wt6XmOxHS+sfq0SmOdszfE6ekwN+2iM5R2Qx3zzVxGDo/WVluN6p2m+C3tNPxW0K1X6yo7dxY2/KNPSW8yaOTfE22t0woJ9VQZjzqMFHpc/KYqv0rxBZmpinSLWzNSpLmYDQBna5NphryCZnM0suJXxGNq1frKjv3O7EfAmwmwpjMuGpAncg15DfNWEr7Q2mRQC2sRpfmOGn+bos27Iz0kacXOWiVy22z0iqOcqqWA+wDZR+Lme6ZD2ddOXwuOpgjIrOFq08xysrEKWsdzqDe/IEcZX2T0RpA4VcSKjHGGoFWk9voxVRUXrra52Q5rcNARvmA6V9HWw2LCJmYdZag7AZqlPrWpDNbQtmThwYHS9hc6JRWWp5aW0qlWpaXVeVuz7n1lEhRYCTJzlCIiAIiIAiIgCIiAcu9s7GoKaqL9QVqVt3ZWrnRD36qQeVxOd7JwKOtYKqrUNEqr2AzHOlQB25E0lW/DN3TbPattF6e0GysNaSIyFbhkZSSG11BNtO7fy0E4nJmZbiyu1ldh7qFrZhrbsypK+/dHqsPCnLBWlpZvtXPxKdfZOJUa4erYlhmpr1oAbtXvSzC4YSlszbVXDVGNHENRdgM6q5XMSSbOh97K2beN1Qxg+lTs6jK+ZiFQh6TasbDeq8T94TNYjbtekp64VQLA5qiOyZW0BuDVUXv6jnJ96S1RxOgw8urV84teuZjX27i2Yt9Krksbm2IqWJJt7oOXfpbdcDgZ7TbeNqHL1t9LsalHDuqoPeds6E5QCO89kDtNYVqWPwtTXq8LUY3JBw9DNoLnTKjHQX3S8agQCKYpU1JzMlFSgZhqC28sRwuTbhaayrKOqLOH2VKrK8akWuad/oi3d3Jp16aMGTKerGFIVwL2NRaSZQ+t9BoeeUTYtn9KKVOpVqOlUNVdSR9Fq3VVRVC2Fs2oduHv24TCha/Cq3lWYfrPdPDuT23P5yf1kaxLWiL72HGTu6j8vybniPaKKg7IxBHHNS6kH8wAt4k+M1Tb20uvZFVVVKdytNB2c7b3bSxawH7mXWHoUQNdT4S4alSALbgBcnuE1niJSVixQ2Th6MlJ3lbnoYFaOUZn0HqfCY7F9KEomwfKfuoLt5ngfhLfpBtd6r5EOXmR/DU7gP6jLTZ3RqvWW9DCtVXXtALY232zHXXS40v5zFOhvK7I8ftZ0pdFSza1ZlMB0wLtYVST9yoN/gefnM/tDbNJsIVU9t7ArY9kXBa/DdOdbZ2NUoOyvTejUp/WUnBBXkw5jvGh4TM7OxRqUlY77WbxEVaW7mjGA2jLEXhPXUvCYvJRCdwlYYM72IUd5lc6yi3oW8WlxmoLvJY8lH67pB2nb3KajvbX0FpmzFktWeaeCqNuU+crNs4KP8AUqKvdcXMtXxlZ9MzfhTT0XWUDTVT23Vedzc/lW5+NpsomrnFaLzL6pVw4FlzMedrAfG3ylgyCpXpIwupdc4+8txmHmuYSjV2lh03Z3tvJIVfGwufUSw2dtQHEq5vlDpe2/LftW77FreUsUqdpXOPtPFRdFwTV3yOw7NxbZ6rDCqr52bCpTYv1j1KdRP9O1gjBwb7+yDYDSY/FdFK1baOykrN2qoatUBUjqkoDD1jTC796FNefdLpsUtU4ahTpOKCpXamSRmRKaaYkkH3nZiQb31U232zHQescdtmviQ7vRwlAUKbONDVrMGfLrrYJYnebg8ibR5k6fERAEREAREQBERAEmRJgHDPbZhj9MbsntUabKwGlwWAB011Sw13nvnM6OJcWK1CPHX5z6f6Z7Aq4vDOlB1SqQFDMWAZQwYrmXVb2tfX3jprPnbH4VKVRqeJwr0qi++u5l1IvvuRobECx4XkTunpc6ica0I7s1CSVs7q67zFfSGBv1VJzvzCmqsCNxDJYg98uX2070mpuKoVj2wtYsWHK9UMQO4Hnzno4LBsNK9SmeGbJp5PkPrPQ2C32MSjD+taieoDD1jfj3Gv8PEW+VKS7LP2zLDDpQpuHV6gsGGV6anVkZfeUjTtcplV2kv8z4tb5y0fY+IH2EfmUqUj8BmB9Jbvhai+9Qcbz7jju5TEoxnxJKFevg7ro7X7GZpMaTue/mDPWGxlao5SkjVGAuUQEtbTUKova5AvoJicCvaBsQAP0It6zI07K+dHqI9suamQCVuGynmLgaH95FuQjK0jqrE4rEUVOkrO/p4l/hNohgDfeLg30M9bV2nakRfT3m8F1t8flMcAoAC3sNALDQCY7bda1PL99lXyvc/KQqN5WR0KtZ06LnLVL1LvolsVsZiArIXWzVsSqsVJpgi6huFyyLpra9tQJ0OjsJcVjKGLUGj1NMpWp07CgqUQy2A4D3LdyjTS80fotiTTSuyuyllCDId9kqkA89bG39Im8YNKuCo0qOKdg1VGYVK3bq0KTU1NZSEW6hWZrak6KATcCdE8K227s17p9WpYin1+oqioGZTnulKoEo9W4Y9k9mi1rCxzi1yxmm7C0psOTkePCdE6Q7Do4LYIpmvSrVXqIadak1xXpvieuDL/ALbkzmOF2ktIEZcxLFrG9td243kdSLlGyLuAqRp1lKTsszP/AEp7AA25AaTw6He2ne5A+ep8pg6m3Kp93sjkgC/LfLRqjtvMhjQfE7FXa1JaXZn6mOorve/cgPzNvkZa1NuKPdQeLHN6bvSYpaBMuKOzmO4GSqjFanOqbVqy6qSPVba1VxYsbfdGg+A09JQ6y+8X8Zm8F0Vr1NyH4TaNl+y+u9sy28pKopaFCpiKtTrSZoDViVK20O8CY5aTq2gJ5WB1n0Hsj2RUxbOt/GbhszoDhaO6mt/wiZIThHRzGbYqUzRwtGuOssGfqQMoyhLCu63RcoGikcwL3nbvZ10XfAYZaVgNc1Qge+5tcnyAAHAKBwm1UMDTQdlQPKV7TAEREAREQBERAEREAREQCw2ptMUUJtecd6f9LGxS9W1GmQCcrOl2Q6i6NvU2PCdpxWCWoLMJqm1vZ3Qq3sLQD5yqPUXjf8Sj9LSmMSAbmmAfvIbH/POdj2l7IjrkmtY72V4ldy3mQss0aMm0h/MqL+LtfPNLiltVh7tVD3MCD6EfKZLGdBsSm+mfhMVW6PVV3ofhNHCL4FmGMrw6s35mUXbtXKBkGh3rUbteNxPGK2w77sPTXvB1mCbZLr9kjwEpnCVObfmaa9DDkWfiuKtbe9EZHF7RqItyqgbtDqb8phMdtE1GW4sF1A7+fpKzYNzvufEk/OUauz3O5T8JsoRWhBVxtarHdnLI23oNtlKFfMaQquSPo6l8tq4DpS13a9ay6g+8DvAm84Wvi6+NpDIrdmq+NbfkqEELTV+JBAW1v4Y8JxjD1alE6qeHP0M3PZG0Ns1aPUYVcUaZzHLTp5B2yWa9cqGAJJ+3x5TYqFTpxt+lW6ujQpBEoL1YIJ7bWA0W9gq2IGl9TwAvqFLBE7hOpbB9j2JcA1wFP3Rrl7hN32Z7KKCWzC8yDhGE6P1X3IfhNh2b7O8RU+zbynfMF0Ow9Pco+Ey1HZ9NNyj4QDjmyvZETbPNw2X7MaFO11E3sKJMwDE4Po3Qp7kHwmRp4ZF3KJViAREmIBESZEAREQBERAERJgESZEQBERAJiIgEWnk0geE9yIBb1dn0m3qPhLKt0Zwrb6S/CZWIBr1XoJgW30hKDezjAH+EJtEQDV19nGzx/CEuKXQPAL/AXzE2CIBjcP0cwlP3aCDwQS+XDINyj4SpEAACTIiAIiIAkyIgCIiATIiIAiTEAiJMQCIkxAIiTEA/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Použité zdroje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554162"/>
            <a:ext cx="8848756" cy="4525963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>
                <a:latin typeface="Comic Sans MS" pitchFamily="66" charset="0"/>
                <a:hlinkClick r:id="rId2"/>
              </a:rPr>
              <a:t>http://www.</a:t>
            </a:r>
            <a:r>
              <a:rPr lang="cs-CZ" sz="2000" dirty="0" err="1" smtClean="0">
                <a:latin typeface="Comic Sans MS" pitchFamily="66" charset="0"/>
                <a:hlinkClick r:id="rId2"/>
              </a:rPr>
              <a:t>miseplus.cz</a:t>
            </a:r>
            <a:r>
              <a:rPr lang="cs-CZ" sz="2000" dirty="0" smtClean="0">
                <a:latin typeface="Comic Sans MS" pitchFamily="66" charset="0"/>
                <a:hlinkClick r:id="rId2"/>
              </a:rPr>
              <a:t>/</a:t>
            </a:r>
            <a:r>
              <a:rPr lang="cs-CZ" sz="2000" dirty="0" err="1" smtClean="0">
                <a:latin typeface="Comic Sans MS" pitchFamily="66" charset="0"/>
                <a:hlinkClick r:id="rId2"/>
              </a:rPr>
              <a:t>img</a:t>
            </a:r>
            <a:r>
              <a:rPr lang="cs-CZ" sz="2000" dirty="0" smtClean="0">
                <a:latin typeface="Comic Sans MS" pitchFamily="66" charset="0"/>
                <a:hlinkClick r:id="rId2"/>
              </a:rPr>
              <a:t>/energie_</a:t>
            </a:r>
            <a:r>
              <a:rPr lang="cs-CZ" sz="2000" dirty="0" err="1" smtClean="0">
                <a:latin typeface="Comic Sans MS" pitchFamily="66" charset="0"/>
                <a:hlinkClick r:id="rId2"/>
              </a:rPr>
              <a:t>sources.gif</a:t>
            </a:r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  <a:hlinkClick r:id="rId3"/>
              </a:rPr>
              <a:t>http://www.</a:t>
            </a:r>
            <a:r>
              <a:rPr lang="cs-CZ" sz="2000" dirty="0" err="1" smtClean="0">
                <a:latin typeface="Comic Sans MS" pitchFamily="66" charset="0"/>
                <a:hlinkClick r:id="rId3"/>
              </a:rPr>
              <a:t>miseplus.cz</a:t>
            </a:r>
            <a:r>
              <a:rPr lang="cs-CZ" sz="2000" dirty="0" smtClean="0">
                <a:latin typeface="Comic Sans MS" pitchFamily="66" charset="0"/>
                <a:hlinkClick r:id="rId3"/>
              </a:rPr>
              <a:t>/</a:t>
            </a:r>
            <a:r>
              <a:rPr lang="cs-CZ" sz="2000" dirty="0" err="1" smtClean="0">
                <a:latin typeface="Comic Sans MS" pitchFamily="66" charset="0"/>
                <a:hlinkClick r:id="rId3"/>
              </a:rPr>
              <a:t>img</a:t>
            </a:r>
            <a:r>
              <a:rPr lang="cs-CZ" sz="2000" dirty="0" smtClean="0">
                <a:latin typeface="Comic Sans MS" pitchFamily="66" charset="0"/>
                <a:hlinkClick r:id="rId3"/>
              </a:rPr>
              <a:t>/energie_sources2.gif</a:t>
            </a:r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  <a:hlinkClick r:id="rId4"/>
              </a:rPr>
              <a:t>http://www.</a:t>
            </a:r>
            <a:r>
              <a:rPr lang="cs-CZ" sz="2000" dirty="0" err="1" smtClean="0">
                <a:latin typeface="Comic Sans MS" pitchFamily="66" charset="0"/>
                <a:hlinkClick r:id="rId4"/>
              </a:rPr>
              <a:t>miseplus.cz</a:t>
            </a:r>
            <a:r>
              <a:rPr lang="cs-CZ" sz="2000" dirty="0" smtClean="0">
                <a:latin typeface="Comic Sans MS" pitchFamily="66" charset="0"/>
                <a:hlinkClick r:id="rId4"/>
              </a:rPr>
              <a:t>/</a:t>
            </a:r>
            <a:r>
              <a:rPr lang="cs-CZ" sz="2000" dirty="0" err="1" smtClean="0">
                <a:latin typeface="Comic Sans MS" pitchFamily="66" charset="0"/>
                <a:hlinkClick r:id="rId4"/>
              </a:rPr>
              <a:t>img</a:t>
            </a:r>
            <a:r>
              <a:rPr lang="cs-CZ" sz="2000" dirty="0" smtClean="0">
                <a:latin typeface="Comic Sans MS" pitchFamily="66" charset="0"/>
                <a:hlinkClick r:id="rId4"/>
              </a:rPr>
              <a:t>/</a:t>
            </a:r>
            <a:r>
              <a:rPr lang="cs-CZ" sz="2000" dirty="0" err="1" smtClean="0">
                <a:latin typeface="Comic Sans MS" pitchFamily="66" charset="0"/>
                <a:hlinkClick r:id="rId4"/>
              </a:rPr>
              <a:t>info</a:t>
            </a:r>
            <a:r>
              <a:rPr lang="cs-CZ" sz="2000" dirty="0" smtClean="0">
                <a:latin typeface="Comic Sans MS" pitchFamily="66" charset="0"/>
                <a:hlinkClick r:id="rId4"/>
              </a:rPr>
              <a:t>/</a:t>
            </a:r>
            <a:r>
              <a:rPr lang="cs-CZ" sz="2000" dirty="0" err="1" smtClean="0">
                <a:latin typeface="Comic Sans MS" pitchFamily="66" charset="0"/>
                <a:hlinkClick r:id="rId4"/>
              </a:rPr>
              <a:t>info</a:t>
            </a:r>
            <a:r>
              <a:rPr lang="cs-CZ" sz="2000" dirty="0" smtClean="0">
                <a:latin typeface="Comic Sans MS" pitchFamily="66" charset="0"/>
                <a:hlinkClick r:id="rId4"/>
              </a:rPr>
              <a:t>_</a:t>
            </a:r>
            <a:r>
              <a:rPr lang="cs-CZ" sz="2000" dirty="0" err="1" smtClean="0">
                <a:latin typeface="Comic Sans MS" pitchFamily="66" charset="0"/>
                <a:hlinkClick r:id="rId4"/>
              </a:rPr>
              <a:t>spotrebice.gif</a:t>
            </a:r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  <a:hlinkClick r:id="rId5"/>
              </a:rPr>
              <a:t>http://t3.gstatic.com/</a:t>
            </a:r>
            <a:r>
              <a:rPr lang="cs-CZ" sz="2000" dirty="0" err="1" smtClean="0">
                <a:latin typeface="Comic Sans MS" pitchFamily="66" charset="0"/>
                <a:hlinkClick r:id="rId5"/>
              </a:rPr>
              <a:t>images</a:t>
            </a:r>
            <a:r>
              <a:rPr lang="cs-CZ" sz="2000" dirty="0" smtClean="0">
                <a:latin typeface="Comic Sans MS" pitchFamily="66" charset="0"/>
                <a:hlinkClick r:id="rId5"/>
              </a:rPr>
              <a:t>?q=</a:t>
            </a:r>
            <a:r>
              <a:rPr lang="cs-CZ" sz="2000" dirty="0" err="1" smtClean="0">
                <a:latin typeface="Comic Sans MS" pitchFamily="66" charset="0"/>
                <a:hlinkClick r:id="rId5"/>
              </a:rPr>
              <a:t>tbn</a:t>
            </a:r>
            <a:r>
              <a:rPr lang="cs-CZ" sz="2000" dirty="0" smtClean="0">
                <a:latin typeface="Comic Sans MS" pitchFamily="66" charset="0"/>
                <a:hlinkClick r:id="rId5"/>
              </a:rPr>
              <a:t>:ANd9GcTj_eJDJn84NZWstOMPCLCynijQxx0MZumX9vzE1S-oR7Zduyo4</a:t>
            </a:r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  <a:hlinkClick r:id="rId6"/>
              </a:rPr>
              <a:t>http://www.</a:t>
            </a:r>
            <a:r>
              <a:rPr lang="cs-CZ" sz="2000" dirty="0" err="1" smtClean="0">
                <a:latin typeface="Comic Sans MS" pitchFamily="66" charset="0"/>
                <a:hlinkClick r:id="rId6"/>
              </a:rPr>
              <a:t>miseplus.cz</a:t>
            </a:r>
            <a:r>
              <a:rPr lang="cs-CZ" sz="2000" dirty="0" smtClean="0">
                <a:latin typeface="Comic Sans MS" pitchFamily="66" charset="0"/>
                <a:hlinkClick r:id="rId6"/>
              </a:rPr>
              <a:t>/</a:t>
            </a:r>
            <a:r>
              <a:rPr lang="cs-CZ" sz="2000" dirty="0" err="1" smtClean="0">
                <a:latin typeface="Comic Sans MS" pitchFamily="66" charset="0"/>
                <a:hlinkClick r:id="rId6"/>
              </a:rPr>
              <a:t>img</a:t>
            </a:r>
            <a:r>
              <a:rPr lang="cs-CZ" sz="2000" dirty="0" smtClean="0">
                <a:latin typeface="Comic Sans MS" pitchFamily="66" charset="0"/>
                <a:hlinkClick r:id="rId6"/>
              </a:rPr>
              <a:t>/</a:t>
            </a:r>
            <a:r>
              <a:rPr lang="cs-CZ" sz="2000" dirty="0" err="1" smtClean="0">
                <a:latin typeface="Comic Sans MS" pitchFamily="66" charset="0"/>
                <a:hlinkClick r:id="rId6"/>
              </a:rPr>
              <a:t>info</a:t>
            </a:r>
            <a:r>
              <a:rPr lang="cs-CZ" sz="2000" dirty="0" smtClean="0">
                <a:latin typeface="Comic Sans MS" pitchFamily="66" charset="0"/>
                <a:hlinkClick r:id="rId6"/>
              </a:rPr>
              <a:t>/elenergie1.gif</a:t>
            </a:r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  <a:hlinkClick r:id="rId7"/>
              </a:rPr>
              <a:t>http://t3.gstatic.com/</a:t>
            </a:r>
            <a:r>
              <a:rPr lang="cs-CZ" sz="2000" dirty="0" err="1" smtClean="0">
                <a:latin typeface="Comic Sans MS" pitchFamily="66" charset="0"/>
                <a:hlinkClick r:id="rId7"/>
              </a:rPr>
              <a:t>images</a:t>
            </a:r>
            <a:r>
              <a:rPr lang="cs-CZ" sz="2000" dirty="0" smtClean="0">
                <a:latin typeface="Comic Sans MS" pitchFamily="66" charset="0"/>
                <a:hlinkClick r:id="rId7"/>
              </a:rPr>
              <a:t>?q=</a:t>
            </a:r>
            <a:r>
              <a:rPr lang="cs-CZ" sz="2000" dirty="0" err="1" smtClean="0">
                <a:latin typeface="Comic Sans MS" pitchFamily="66" charset="0"/>
                <a:hlinkClick r:id="rId7"/>
              </a:rPr>
              <a:t>tbn</a:t>
            </a:r>
            <a:r>
              <a:rPr lang="cs-CZ" sz="2000" dirty="0" smtClean="0">
                <a:latin typeface="Comic Sans MS" pitchFamily="66" charset="0"/>
                <a:hlinkClick r:id="rId7"/>
              </a:rPr>
              <a:t>:ANd9GcSpUv0hDaOamk3YnpkZbCEPopgGzJke9mI7ssq2os-SRZliv9-MMQ</a:t>
            </a:r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  <a:hlinkClick r:id="rId8"/>
              </a:rPr>
              <a:t>http://t2.gstatic.com/</a:t>
            </a:r>
            <a:r>
              <a:rPr lang="cs-CZ" sz="2000" dirty="0" err="1" smtClean="0">
                <a:latin typeface="Comic Sans MS" pitchFamily="66" charset="0"/>
                <a:hlinkClick r:id="rId8"/>
              </a:rPr>
              <a:t>images</a:t>
            </a:r>
            <a:r>
              <a:rPr lang="cs-CZ" sz="2000" dirty="0" smtClean="0">
                <a:latin typeface="Comic Sans MS" pitchFamily="66" charset="0"/>
                <a:hlinkClick r:id="rId8"/>
              </a:rPr>
              <a:t>?q=</a:t>
            </a:r>
            <a:r>
              <a:rPr lang="cs-CZ" sz="2000" dirty="0" err="1" smtClean="0">
                <a:latin typeface="Comic Sans MS" pitchFamily="66" charset="0"/>
                <a:hlinkClick r:id="rId8"/>
              </a:rPr>
              <a:t>tbn</a:t>
            </a:r>
            <a:r>
              <a:rPr lang="cs-CZ" sz="2000" dirty="0" smtClean="0">
                <a:latin typeface="Comic Sans MS" pitchFamily="66" charset="0"/>
                <a:hlinkClick r:id="rId8"/>
              </a:rPr>
              <a:t>:ANd9GcRWRl_UwGjmftCiHhjIaiiqDszpm6o7JYgHKDsya18OGziAFB70LQ</a:t>
            </a:r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  <a:hlinkClick r:id="rId9"/>
              </a:rPr>
              <a:t>http://www.e-</a:t>
            </a:r>
            <a:r>
              <a:rPr lang="cs-CZ" sz="2000" dirty="0" err="1" smtClean="0">
                <a:latin typeface="Comic Sans MS" pitchFamily="66" charset="0"/>
                <a:hlinkClick r:id="rId9"/>
              </a:rPr>
              <a:t>safetyshop.eu</a:t>
            </a:r>
            <a:r>
              <a:rPr lang="cs-CZ" sz="2000" dirty="0" smtClean="0">
                <a:latin typeface="Comic Sans MS" pitchFamily="66" charset="0"/>
                <a:hlinkClick r:id="rId9"/>
              </a:rPr>
              <a:t>/</a:t>
            </a:r>
            <a:r>
              <a:rPr lang="cs-CZ" sz="2000" dirty="0" err="1" smtClean="0">
                <a:latin typeface="Comic Sans MS" pitchFamily="66" charset="0"/>
                <a:hlinkClick r:id="rId9"/>
              </a:rPr>
              <a:t>product.asp</a:t>
            </a:r>
            <a:r>
              <a:rPr lang="cs-CZ" sz="2000" dirty="0" smtClean="0">
                <a:latin typeface="Comic Sans MS" pitchFamily="66" charset="0"/>
                <a:hlinkClick r:id="rId9"/>
              </a:rPr>
              <a:t>?P_ID=143#</a:t>
            </a:r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  <a:hlinkClick r:id="rId10"/>
              </a:rPr>
              <a:t>http://t1.gstatic.com/</a:t>
            </a:r>
            <a:r>
              <a:rPr lang="cs-CZ" sz="2000" dirty="0" err="1" smtClean="0">
                <a:latin typeface="Comic Sans MS" pitchFamily="66" charset="0"/>
                <a:hlinkClick r:id="rId10"/>
              </a:rPr>
              <a:t>images</a:t>
            </a:r>
            <a:r>
              <a:rPr lang="cs-CZ" sz="2000" dirty="0" smtClean="0">
                <a:latin typeface="Comic Sans MS" pitchFamily="66" charset="0"/>
                <a:hlinkClick r:id="rId10"/>
              </a:rPr>
              <a:t>?q=</a:t>
            </a:r>
            <a:r>
              <a:rPr lang="cs-CZ" sz="2000" dirty="0" err="1" smtClean="0">
                <a:latin typeface="Comic Sans MS" pitchFamily="66" charset="0"/>
                <a:hlinkClick r:id="rId10"/>
              </a:rPr>
              <a:t>tbn</a:t>
            </a:r>
            <a:r>
              <a:rPr lang="cs-CZ" sz="2000" dirty="0" smtClean="0">
                <a:latin typeface="Comic Sans MS" pitchFamily="66" charset="0"/>
                <a:hlinkClick r:id="rId10"/>
              </a:rPr>
              <a:t>:ANd9GcR1SiJVpyFrzAb8ayFLfpAEEPMVvOW9cAy4Ru3tYsvARYMZ-</a:t>
            </a:r>
            <a:r>
              <a:rPr lang="cs-CZ" sz="2000" dirty="0" err="1" smtClean="0">
                <a:latin typeface="Comic Sans MS" pitchFamily="66" charset="0"/>
                <a:hlinkClick r:id="rId10"/>
              </a:rPr>
              <a:t>DSQDw</a:t>
            </a:r>
            <a:endParaRPr lang="cs-CZ" sz="2000" dirty="0" smtClean="0">
              <a:latin typeface="Comic Sans MS" pitchFamily="66" charset="0"/>
            </a:endParaRP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Comic Sans MS" pitchFamily="66" charset="0"/>
                <a:hlinkClick r:id="rId2"/>
              </a:rPr>
              <a:t>http://www.</a:t>
            </a:r>
            <a:r>
              <a:rPr lang="cs-CZ" sz="2000" dirty="0" err="1" smtClean="0">
                <a:latin typeface="Comic Sans MS" pitchFamily="66" charset="0"/>
                <a:hlinkClick r:id="rId2"/>
              </a:rPr>
              <a:t>obchodni</a:t>
            </a:r>
            <a:r>
              <a:rPr lang="cs-CZ" sz="2000" dirty="0" smtClean="0">
                <a:latin typeface="Comic Sans MS" pitchFamily="66" charset="0"/>
                <a:hlinkClick r:id="rId2"/>
              </a:rPr>
              <a:t>-dum.</a:t>
            </a:r>
            <a:r>
              <a:rPr lang="cs-CZ" sz="2000" dirty="0" err="1" smtClean="0">
                <a:latin typeface="Comic Sans MS" pitchFamily="66" charset="0"/>
                <a:hlinkClick r:id="rId2"/>
              </a:rPr>
              <a:t>cz</a:t>
            </a:r>
            <a:r>
              <a:rPr lang="cs-CZ" sz="2000" dirty="0" smtClean="0">
                <a:latin typeface="Comic Sans MS" pitchFamily="66" charset="0"/>
                <a:hlinkClick r:id="rId2"/>
              </a:rPr>
              <a:t>/</a:t>
            </a:r>
            <a:r>
              <a:rPr lang="cs-CZ" sz="2000" dirty="0" err="1" smtClean="0">
                <a:latin typeface="Comic Sans MS" pitchFamily="66" charset="0"/>
                <a:hlinkClick r:id="rId2"/>
              </a:rPr>
              <a:t>file.phtml</a:t>
            </a:r>
            <a:r>
              <a:rPr lang="cs-CZ" sz="2000" dirty="0" smtClean="0">
                <a:latin typeface="Comic Sans MS" pitchFamily="66" charset="0"/>
                <a:hlinkClick r:id="rId2"/>
              </a:rPr>
              <a:t>/235871/katalog/BOSTDA4630_tisk.</a:t>
            </a:r>
            <a:r>
              <a:rPr lang="cs-CZ" sz="2000" dirty="0" err="1" smtClean="0">
                <a:latin typeface="Comic Sans MS" pitchFamily="66" charset="0"/>
                <a:hlinkClick r:id="rId2"/>
              </a:rPr>
              <a:t>jpg</a:t>
            </a:r>
            <a:endParaRPr lang="cs-CZ" sz="20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Comic Sans MS" pitchFamily="66" charset="0"/>
                <a:hlinkClick r:id="rId3"/>
              </a:rPr>
              <a:t>http://www.</a:t>
            </a:r>
            <a:r>
              <a:rPr lang="cs-CZ" sz="2000" dirty="0" err="1" smtClean="0">
                <a:latin typeface="Comic Sans MS" pitchFamily="66" charset="0"/>
                <a:hlinkClick r:id="rId3"/>
              </a:rPr>
              <a:t>eod.cz</a:t>
            </a:r>
            <a:r>
              <a:rPr lang="cs-CZ" sz="2000" dirty="0" smtClean="0">
                <a:latin typeface="Comic Sans MS" pitchFamily="66" charset="0"/>
                <a:hlinkClick r:id="rId3"/>
              </a:rPr>
              <a:t>/editor/image/</a:t>
            </a:r>
            <a:r>
              <a:rPr lang="cs-CZ" sz="2000" dirty="0" err="1" smtClean="0">
                <a:latin typeface="Comic Sans MS" pitchFamily="66" charset="0"/>
                <a:hlinkClick r:id="rId3"/>
              </a:rPr>
              <a:t>eshop</a:t>
            </a:r>
            <a:r>
              <a:rPr lang="cs-CZ" sz="2000" dirty="0" smtClean="0">
                <a:latin typeface="Comic Sans MS" pitchFamily="66" charset="0"/>
                <a:hlinkClick r:id="rId3"/>
              </a:rPr>
              <a:t>_</a:t>
            </a:r>
            <a:r>
              <a:rPr lang="cs-CZ" sz="2000" dirty="0" err="1" smtClean="0">
                <a:latin typeface="Comic Sans MS" pitchFamily="66" charset="0"/>
                <a:hlinkClick r:id="rId3"/>
              </a:rPr>
              <a:t>products</a:t>
            </a:r>
            <a:r>
              <a:rPr lang="cs-CZ" sz="2000" dirty="0" smtClean="0">
                <a:latin typeface="Comic Sans MS" pitchFamily="66" charset="0"/>
                <a:hlinkClick r:id="rId3"/>
              </a:rPr>
              <a:t>/HP-SIN2481_l.</a:t>
            </a:r>
            <a:r>
              <a:rPr lang="cs-CZ" sz="2000" dirty="0" err="1" smtClean="0">
                <a:latin typeface="Comic Sans MS" pitchFamily="66" charset="0"/>
                <a:hlinkClick r:id="rId3"/>
              </a:rPr>
              <a:t>jpg</a:t>
            </a:r>
            <a:endParaRPr lang="cs-CZ" sz="20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Comic Sans MS" pitchFamily="66" charset="0"/>
                <a:hlinkClick r:id="rId4"/>
              </a:rPr>
              <a:t>http://www.</a:t>
            </a:r>
            <a:r>
              <a:rPr lang="cs-CZ" sz="2000" dirty="0" err="1" smtClean="0">
                <a:latin typeface="Comic Sans MS" pitchFamily="66" charset="0"/>
                <a:hlinkClick r:id="rId4"/>
              </a:rPr>
              <a:t>domacitechnika.cz</a:t>
            </a:r>
            <a:r>
              <a:rPr lang="cs-CZ" sz="2000" dirty="0" smtClean="0">
                <a:latin typeface="Comic Sans MS" pitchFamily="66" charset="0"/>
                <a:hlinkClick r:id="rId4"/>
              </a:rPr>
              <a:t>/</a:t>
            </a:r>
            <a:r>
              <a:rPr lang="cs-CZ" sz="2000" dirty="0" err="1" smtClean="0">
                <a:latin typeface="Comic Sans MS" pitchFamily="66" charset="0"/>
                <a:hlinkClick r:id="rId4"/>
              </a:rPr>
              <a:t>datazbozi</a:t>
            </a:r>
            <a:r>
              <a:rPr lang="cs-CZ" sz="2000" dirty="0" smtClean="0">
                <a:latin typeface="Comic Sans MS" pitchFamily="66" charset="0"/>
                <a:hlinkClick r:id="rId4"/>
              </a:rPr>
              <a:t>/s/</a:t>
            </a:r>
            <a:r>
              <a:rPr lang="cs-CZ" sz="2000" dirty="0" err="1" smtClean="0">
                <a:latin typeface="Comic Sans MS" pitchFamily="66" charset="0"/>
                <a:hlinkClick r:id="rId4"/>
              </a:rPr>
              <a:t>sencor</a:t>
            </a:r>
            <a:r>
              <a:rPr lang="cs-CZ" sz="2000" dirty="0" smtClean="0">
                <a:latin typeface="Comic Sans MS" pitchFamily="66" charset="0"/>
                <a:hlinkClick r:id="rId4"/>
              </a:rPr>
              <a:t>-</a:t>
            </a:r>
            <a:r>
              <a:rPr lang="cs-CZ" sz="2000" dirty="0" err="1" smtClean="0">
                <a:latin typeface="Comic Sans MS" pitchFamily="66" charset="0"/>
                <a:hlinkClick r:id="rId4"/>
              </a:rPr>
              <a:t>spt</a:t>
            </a:r>
            <a:r>
              <a:rPr lang="cs-CZ" sz="2000" dirty="0" smtClean="0">
                <a:latin typeface="Comic Sans MS" pitchFamily="66" charset="0"/>
                <a:hlinkClick r:id="rId4"/>
              </a:rPr>
              <a:t>_222_b_</a:t>
            </a:r>
            <a:r>
              <a:rPr lang="cs-CZ" sz="2000" dirty="0" err="1" smtClean="0">
                <a:latin typeface="Comic Sans MS" pitchFamily="66" charset="0"/>
                <a:hlinkClick r:id="rId4"/>
              </a:rPr>
              <a:t>radio</a:t>
            </a:r>
            <a:r>
              <a:rPr lang="cs-CZ" sz="2000" dirty="0" smtClean="0">
                <a:latin typeface="Comic Sans MS" pitchFamily="66" charset="0"/>
                <a:hlinkClick r:id="rId4"/>
              </a:rPr>
              <a:t>_s_cd_l_mp3_l_</a:t>
            </a:r>
            <a:r>
              <a:rPr lang="cs-CZ" sz="2000" dirty="0" err="1" smtClean="0">
                <a:latin typeface="Comic Sans MS" pitchFamily="66" charset="0"/>
                <a:hlinkClick r:id="rId4"/>
              </a:rPr>
              <a:t>usb</a:t>
            </a:r>
            <a:r>
              <a:rPr lang="cs-CZ" sz="2000" dirty="0" smtClean="0">
                <a:latin typeface="Comic Sans MS" pitchFamily="66" charset="0"/>
                <a:hlinkClick r:id="rId4"/>
              </a:rPr>
              <a:t>-</a:t>
            </a:r>
            <a:r>
              <a:rPr lang="cs-CZ" sz="2000" dirty="0" err="1" smtClean="0">
                <a:latin typeface="Comic Sans MS" pitchFamily="66" charset="0"/>
                <a:hlinkClick r:id="rId4"/>
              </a:rPr>
              <a:t>domatech</a:t>
            </a:r>
            <a:r>
              <a:rPr lang="cs-CZ" sz="2000" dirty="0" smtClean="0">
                <a:latin typeface="Comic Sans MS" pitchFamily="66" charset="0"/>
                <a:hlinkClick r:id="rId4"/>
              </a:rPr>
              <a:t>-fot1.jpg</a:t>
            </a:r>
            <a:endParaRPr lang="cs-CZ" sz="2000" dirty="0" smtClean="0">
              <a:latin typeface="Comic Sans MS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hlinkClick r:id="rId5"/>
              </a:rPr>
              <a:t>http://static.</a:t>
            </a:r>
            <a:r>
              <a:rPr lang="cs-CZ" sz="2000" dirty="0" err="1" smtClean="0">
                <a:hlinkClick r:id="rId5"/>
              </a:rPr>
              <a:t>lamaenergy.upgates.com</a:t>
            </a:r>
            <a:r>
              <a:rPr lang="cs-CZ" sz="2000" dirty="0" smtClean="0">
                <a:hlinkClick r:id="rId5"/>
              </a:rPr>
              <a:t>/_</a:t>
            </a:r>
            <a:r>
              <a:rPr lang="cs-CZ" sz="2000" dirty="0" err="1" smtClean="0">
                <a:hlinkClick r:id="rId5"/>
              </a:rPr>
              <a:t>cache</a:t>
            </a:r>
            <a:r>
              <a:rPr lang="cs-CZ" sz="2000" dirty="0" smtClean="0">
                <a:hlinkClick r:id="rId5"/>
              </a:rPr>
              <a:t>/6/3/632f85e8a686c75db73b2a2fb02142e9.png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232</TotalTime>
  <Words>284</Words>
  <Application>Microsoft Office PowerPoint</Application>
  <PresentationFormat>Předvádění na obrazovce (4:3)</PresentationFormat>
  <Paragraphs>85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Snímek 1</vt:lpstr>
      <vt:lpstr>ELEKTRICKÁ  ENERGIE</vt:lpstr>
      <vt:lpstr>Jak vzniká elektřina</vt:lpstr>
      <vt:lpstr>Neobnovitelné zdroje </vt:lpstr>
      <vt:lpstr>Obnovitelné zdroje</vt:lpstr>
      <vt:lpstr>Snímek 6</vt:lpstr>
      <vt:lpstr>Měření elektrické energie</vt:lpstr>
      <vt:lpstr>Snímek 8</vt:lpstr>
      <vt:lpstr> elektřinu potřebujeme na:</vt:lpstr>
      <vt:lpstr>ELEKTŘINA </vt:lpstr>
      <vt:lpstr>Proč šetřit elektrickou energií</vt:lpstr>
      <vt:lpstr>Snímek 12</vt:lpstr>
      <vt:lpstr>Zapamatuj si</vt:lpstr>
      <vt:lpstr>Snímek 14</vt:lpstr>
      <vt:lpstr>U KAŽDÉHO SPOTŘEBIČE URČI ZDROJ </vt:lpstr>
      <vt:lpstr>Použité zdroje</vt:lpstr>
      <vt:lpstr>Snímek 17</vt:lpstr>
    </vt:vector>
  </TitlesOfParts>
  <Company>Chlumec nad Cidlinou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ZŠP</dc:creator>
  <cp:lastModifiedBy>Hana Dvořáčková</cp:lastModifiedBy>
  <cp:revision>25</cp:revision>
  <dcterms:created xsi:type="dcterms:W3CDTF">2013-01-26T14:07:25Z</dcterms:created>
  <dcterms:modified xsi:type="dcterms:W3CDTF">2013-05-01T19:02:20Z</dcterms:modified>
</cp:coreProperties>
</file>