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5" r:id="rId5"/>
    <p:sldId id="262" r:id="rId6"/>
    <p:sldId id="266" r:id="rId7"/>
    <p:sldId id="268" r:id="rId8"/>
    <p:sldId id="267" r:id="rId9"/>
    <p:sldId id="261" r:id="rId10"/>
    <p:sldId id="269" r:id="rId11"/>
    <p:sldId id="270" r:id="rId12"/>
    <p:sldId id="257" r:id="rId13"/>
    <p:sldId id="259" r:id="rId14"/>
    <p:sldId id="264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1CBC-F826-4564-A032-4C18BF787A51}" type="datetimeFigureOut">
              <a:rPr lang="cs-CZ" smtClean="0"/>
              <a:pPr/>
              <a:t>14. 9. 2013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2EF067D-BD89-4784-B1B6-197BCE2B88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1CBC-F826-4564-A032-4C18BF787A51}" type="datetimeFigureOut">
              <a:rPr lang="cs-CZ" smtClean="0"/>
              <a:pPr/>
              <a:t>14. 9. 2013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2EF067D-BD89-4784-B1B6-197BCE2B88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1CBC-F826-4564-A032-4C18BF787A51}" type="datetimeFigureOut">
              <a:rPr lang="cs-CZ" smtClean="0"/>
              <a:pPr/>
              <a:t>14. 9. 2013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067D-BD89-4784-B1B6-197BCE2B88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1CBC-F826-4564-A032-4C18BF787A51}" type="datetimeFigureOut">
              <a:rPr lang="cs-CZ" smtClean="0"/>
              <a:pPr/>
              <a:t>14. 9. 2013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067D-BD89-4784-B1B6-197BCE2B88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1CBC-F826-4564-A032-4C18BF787A51}" type="datetimeFigureOut">
              <a:rPr lang="cs-CZ" smtClean="0"/>
              <a:pPr/>
              <a:t>14. 9. 2013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2EF067D-BD89-4784-B1B6-197BCE2B88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1CBC-F826-4564-A032-4C18BF787A51}" type="datetimeFigureOut">
              <a:rPr lang="cs-CZ" smtClean="0"/>
              <a:pPr/>
              <a:t>14. 9. 2013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067D-BD89-4784-B1B6-197BCE2B88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1CBC-F826-4564-A032-4C18BF787A51}" type="datetimeFigureOut">
              <a:rPr lang="cs-CZ" smtClean="0"/>
              <a:pPr/>
              <a:t>14. 9. 2013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067D-BD89-4784-B1B6-197BCE2B88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1CBC-F826-4564-A032-4C18BF787A51}" type="datetimeFigureOut">
              <a:rPr lang="cs-CZ" smtClean="0"/>
              <a:pPr/>
              <a:t>14. 9. 2013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067D-BD89-4784-B1B6-197BCE2B88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1CBC-F826-4564-A032-4C18BF787A51}" type="datetimeFigureOut">
              <a:rPr lang="cs-CZ" smtClean="0"/>
              <a:pPr/>
              <a:t>14. 9. 2013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067D-BD89-4784-B1B6-197BCE2B88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1CBC-F826-4564-A032-4C18BF787A51}" type="datetimeFigureOut">
              <a:rPr lang="cs-CZ" smtClean="0"/>
              <a:pPr/>
              <a:t>14. 9. 2013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067D-BD89-4784-B1B6-197BCE2B88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1CBC-F826-4564-A032-4C18BF787A51}" type="datetimeFigureOut">
              <a:rPr lang="cs-CZ" smtClean="0"/>
              <a:pPr/>
              <a:t>14. 9. 2013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067D-BD89-4784-B1B6-197BCE2B88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34D1CBC-F826-4564-A032-4C18BF787A51}" type="datetimeFigureOut">
              <a:rPr lang="cs-CZ" smtClean="0"/>
              <a:pPr/>
              <a:t>14. 9. 2013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2EF067D-BD89-4784-B1B6-197BCE2B88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z/url?sa=i&amp;rct=j&amp;q=skateboard&amp;source=images&amp;cd=&amp;cad=rja&amp;docid=o6Lhc2KP8SnQdM&amp;tbnid=21Xyj3fq7XKyQM:&amp;ved=0CAUQjRw&amp;url=http://skateboard.about.com/od/tricktips/tp/Skateboarding-Trick-Tip-Videos.htm&amp;ei=BVIaUoGIIYjrswa5z4GYBg&amp;psig=AFQjCNEPcNQaMV2PMwCdiUoKQ-8HxtpnAQ&amp;ust=1377542994629973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j%C3%ADzda%20na%20kole&amp;source=images&amp;cd=&amp;cad=rja&amp;docid=qncdnIr4Sd11zM&amp;tbnid=g-KZUIwBxlZR5M:&amp;ved=0CAUQjRw&amp;url=http://www.sportvital.cz/sport/talent/jak-naucit-deti-na-kole/&amp;ei=Ij8aUr3eJ4metAbLnYGADQ&amp;bvm=bv.51156542,d.bGE&amp;psig=AFQjCNED9SrC_S1XA2B095RMl5c-CXk7qg&amp;ust=1377538127183868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z/url?sa=i&amp;rct=j&amp;q=golf&amp;source=images&amp;cd=&amp;cad=rja&amp;docid=kK0iMtsdumjS6M&amp;tbnid=Kky672QwCHn96M:&amp;ved=0CAUQjRw&amp;url=http://cs.wikipedia.org/wiki/Golf&amp;ei=pD8aUri1NoXDtAan1oCgAg&amp;bvm=bv.51156542,d.bGE&amp;psig=AFQjCNEphnrMDNomL0zqCwJIOJOeeUtBPw&amp;ust=1377538304777729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hyperlink" Target="http://www.google.cz/url?sa=i&amp;rct=j&amp;q=hokej&amp;source=images&amp;cd=&amp;cad=rja&amp;docid=DFLrlAhElJh6GM&amp;tbnid=arNJC--wophvkM:&amp;ved=0CAUQjRw&amp;url=http://sport.lidovky.cz/v-turkmenistanu-zalozi-hokejovou-ligu-d92-/hokej.aspx?c=A120411_135606_ln-sport-hokej_vrb&amp;ei=VEAaUsvdOcSKtAamsoCwDg&amp;psig=AFQjCNGoOD7IQSgV97ZEQa2KFGuPwYrEgw&amp;ust=1377538503666490" TargetMode="Externa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google.cz/url?sa=i&amp;rct=j&amp;q=m%C3%AD%C4%8D&amp;source=images&amp;cd=&amp;cad=rja&amp;docid=N5lxnp0DpnB8dM&amp;tbnid=D5gGnVh1U9kDqM:&amp;ved=0CAUQjRw&amp;url=http://www.gamisport.cz/fotbal/fotbalove-mice/&amp;ei=gkQaUp-CNIyFtQbVrIEQ&amp;psig=AFQjCNH5x2owARiSzOHsyN1iyYlGSq6eLg&amp;ust=1377539514209842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cz/url?sa=i&amp;rct=j&amp;q=isaac%20newton&amp;source=images&amp;cd=&amp;cad=rja&amp;docid=losK3WKU_woAyM&amp;tbnid=aE8HuoS_OlTQHM:&amp;ved=0CAUQjRw&amp;url=http://astronomia.zcu.cz/astronomove/newton&amp;ei=TE4aUt6MNMiFtQaxt4CoCw&amp;psig=AFQjCNGjiozNr3_Te-iO0xZ9mtR5EVkSwg&amp;ust=1377542081198251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z/url?sa=i&amp;rct=j&amp;q=brzdn%C3%A1%20dr%C3%A1ha%20auta&amp;source=images&amp;cd=&amp;cad=rja&amp;docid=VFxjhpz4VBT-NM&amp;tbnid=XpC3lxFWCiDzcM:&amp;ved=0CAUQjRw&amp;url=http://www.ekontech.cz/clanek/asistencni-systemy-aute-co-vsechno-vas-muze-vytahnout-problemu&amp;ei=70kaUoPRBYmGswbU_oD4CA&amp;psig=AFQjCNF82tJnFUoyDU0GRO5x4bGZ8375LQ&amp;ust=1377540945802337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hyperlink" Target="http://www.google.cz/url?sa=i&amp;rct=j&amp;q=brzdn%C3%A1%20dr%C3%A1ha%20auta&amp;source=images&amp;cd=&amp;cad=rja&amp;docid=g0I1G7-SfK10ZM&amp;tbnid=6gotQJvrRvkbWM:&amp;ved=0CAUQjRw&amp;url=http://www.pneu-svatos.cz/technicky-radce.htm&amp;ei=6EoaUomuK8TlswbK4YF4&amp;psig=AFQjCNHr-2mvSKuFFekS-1uWxKBezNDXnA&amp;ust=1377541168418716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google.cz/url?sa=i&amp;rct=j&amp;q=p%C3%A1d%20z%20kon%C4%9B&amp;source=images&amp;cd=&amp;cad=rja&amp;docid=qhcp1B3_MQSuOM&amp;tbnid=aJ3I47O3SW9bpM:&amp;ved=0CAUQjRw&amp;url=http://www.konskaduse.estranky.cz/clanky/pady.html&amp;ei=qEwaUv_DIIPNtAbAr4CICA&amp;psig=AFQjCNGr_rTzBo1wRiXPksvXBgqfvpCgyQ&amp;ust=1377541667006282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hyperlink" Target="http://www.google.cz/url?sa=i&amp;rct=j&amp;q=kole%C4%8Dkov%C3%A9%20brusle&amp;source=images&amp;cd=&amp;cad=rja&amp;docid=Mxe9cxPQ3KdAEM&amp;tbnid=tSWm3kQ7g27VrM:&amp;ved=0CAUQjRw&amp;url=http://prozeny.blesk.cz/clanek/pro-zeny-zdravi-fitness/196910/tipy-na-vikend-vyrazte-na-koleckove-brusle.html&amp;ei=jVMaUpi0EcTCtAbi1oH4Dw&amp;psig=AFQjCNHCSfUdYXGzKh9dVc3AsiBHMPvfBQ&amp;ust=1377543391606720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google.cz/url?sa=i&amp;rct=j&amp;q=setrva%C4%8Dnost%20p%C5%99%C3%ADklady&amp;source=images&amp;cd=&amp;cad=rja&amp;docid=HZRBbAxer6j-DM&amp;tbnid=MMOxMYz6XXNReM:&amp;ved=0CAUQjRw&amp;url=http://svetkoni.mwft.org/index.php?id=21&amp;ei=0E0aUtnQMsjOsgaU9YHQBQ&amp;psig=AFQjCNGnFd_Jp8MQqauLHoI3CGMHDWksMA&amp;ust=1377541928538218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kontech.cz/sites/default/files/styles/large/public/clanky/obrazky/1-ae-12736.jpg" TargetMode="External"/><Relationship Id="rId3" Type="http://schemas.openxmlformats.org/officeDocument/2006/relationships/hyperlink" Target="http://www.sportvital.cz/sport/talent/jak-naucit-deti-na-kole/Contents/0/hotrock_max_famkids-6938.jpg" TargetMode="External"/><Relationship Id="rId7" Type="http://schemas.openxmlformats.org/officeDocument/2006/relationships/hyperlink" Target="http://www.gamisport.cz/images/produkty/thumb2/SC2285-370-PV.jpg" TargetMode="External"/><Relationship Id="rId12" Type="http://schemas.openxmlformats.org/officeDocument/2006/relationships/hyperlink" Target="http://astronomia.zcu.cz/obr/astronomove/newton/newton.jpg" TargetMode="External"/><Relationship Id="rId2" Type="http://schemas.openxmlformats.org/officeDocument/2006/relationships/hyperlink" Target="http://www.cumel.cz/files/dite%20na%20kol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.lidovky.cz/11/112/lngal/VRB3f25e4_ilustrac.jpg" TargetMode="External"/><Relationship Id="rId11" Type="http://schemas.openxmlformats.org/officeDocument/2006/relationships/hyperlink" Target="http://svetkoni.mwft.org/uploads/pics/Zastaveni.jpg" TargetMode="External"/><Relationship Id="rId5" Type="http://schemas.openxmlformats.org/officeDocument/2006/relationships/hyperlink" Target="http://g.denik.cz/17/27/fotbal_micuda_fotbalista_008_denik-380.jpg" TargetMode="External"/><Relationship Id="rId10" Type="http://schemas.openxmlformats.org/officeDocument/2006/relationships/hyperlink" Target="http://t1.gstatic.com/images?q=tbn:ANd9GcQfH9dFWcqmvc24griamlFXpi_-XlzoSovIUbmlLPl681AzQSj0" TargetMode="External"/><Relationship Id="rId4" Type="http://schemas.openxmlformats.org/officeDocument/2006/relationships/hyperlink" Target="http://upload.wikimedia.org/wikipedia/commons/thumb/9/9a/Golf_player_putting_green_2003.jpg/220px-Golf_player_putting_green_2003.jpg" TargetMode="External"/><Relationship Id="rId9" Type="http://schemas.openxmlformats.org/officeDocument/2006/relationships/hyperlink" Target="http://www.pneu-svatos.cz/upload/474-181102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img.blesk.cz/img/1/full/1265239-img-brusle-bruslarka-in-line-brusle-koleckove-brusle.jpg" TargetMode="External"/><Relationship Id="rId2" Type="http://schemas.openxmlformats.org/officeDocument/2006/relationships/hyperlink" Target="http://0.tqn.com/d/create/1/0/7/k/0/-/Skateboarding-Basics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14282" y="3143248"/>
          <a:ext cx="8715436" cy="3071835"/>
        </p:xfrm>
        <a:graphic>
          <a:graphicData uri="http://schemas.openxmlformats.org/drawingml/2006/table">
            <a:tbl>
              <a:tblPr/>
              <a:tblGrid>
                <a:gridCol w="8715436"/>
              </a:tblGrid>
              <a:tr h="6143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+mj-lt"/>
                          <a:ea typeface="Times New Roman"/>
                        </a:rPr>
                        <a:t>NÁZEV ŠKOLY: Speciální základní škola, Chlumec nad Cidlinou, Smetanova 123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+mj-lt"/>
                          <a:ea typeface="Times New Roman"/>
                        </a:rPr>
                        <a:t>AUTOR: Mgr. Hana Dvořáčková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+mj-lt"/>
                          <a:ea typeface="Times New Roman"/>
                        </a:rPr>
                        <a:t>NÁZEV: </a:t>
                      </a:r>
                      <a:r>
                        <a:rPr lang="cs-CZ" sz="1800" b="1" dirty="0" smtClean="0">
                          <a:latin typeface="+mj-lt"/>
                          <a:ea typeface="Times New Roman"/>
                        </a:rPr>
                        <a:t>VY_32_INOVACE_55_SETRVAČNOST</a:t>
                      </a:r>
                      <a:endParaRPr lang="cs-CZ" sz="1800" b="1" dirty="0"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+mj-lt"/>
                          <a:ea typeface="Times New Roman"/>
                        </a:rPr>
                        <a:t>TEMA: </a:t>
                      </a:r>
                      <a:r>
                        <a:rPr lang="cs-CZ" sz="1800" b="1" dirty="0" smtClean="0">
                          <a:latin typeface="+mj-lt"/>
                          <a:ea typeface="Times New Roman"/>
                        </a:rPr>
                        <a:t>FYZIKA</a:t>
                      </a:r>
                      <a:endParaRPr lang="cs-CZ" sz="1800" b="1" dirty="0"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+mj-lt"/>
                          <a:ea typeface="Times New Roman"/>
                        </a:rPr>
                        <a:t>ČÍSLO PROJEKTU:  CZ.1.07/1.4.00/21.2598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000108"/>
            <a:ext cx="6096000" cy="1494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214422"/>
            <a:ext cx="8215370" cy="3357586"/>
          </a:xfrm>
        </p:spPr>
        <p:txBody>
          <a:bodyPr>
            <a:normAutofit/>
          </a:bodyPr>
          <a:lstStyle/>
          <a:p>
            <a:pPr algn="ctr"/>
            <a:r>
              <a:rPr lang="cs-CZ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setrvačnost</a:t>
            </a:r>
            <a:endParaRPr lang="cs-CZ" sz="9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5143512"/>
            <a:ext cx="8686800" cy="93661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b="1" dirty="0" smtClean="0"/>
              <a:t>Seznámení s pojmem setrvačnost, zákon setrvačnosti, otázky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64294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071546"/>
            <a:ext cx="8686800" cy="5008579"/>
          </a:xfrm>
        </p:spPr>
        <p:txBody>
          <a:bodyPr/>
          <a:lstStyle/>
          <a:p>
            <a:pPr algn="just">
              <a:buNone/>
            </a:pPr>
            <a:r>
              <a:rPr lang="cs-CZ" sz="4000" dirty="0" smtClean="0"/>
              <a:t>Těleso, které je v klidu, může uvést do pohybu jen síla, jinak zůstane v klidu.</a:t>
            </a:r>
          </a:p>
          <a:p>
            <a:endParaRPr lang="cs-CZ" dirty="0"/>
          </a:p>
        </p:txBody>
      </p:sp>
      <p:pic>
        <p:nvPicPr>
          <p:cNvPr id="33794" name="Picture 2" descr="http://0.tqn.com/d/create/1/0/7/k/0/-/Skateboarding-Basics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571745"/>
            <a:ext cx="5453058" cy="40897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t1.gstatic.com/images?q=tbn:ANd9GcRmuMAkP07r9zGIHNLDcux_hVYCBZLo8O1g9qO6-wNiyWoOOhBbL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857628"/>
            <a:ext cx="4449992" cy="2500330"/>
          </a:xfrm>
          <a:prstGeom prst="rect">
            <a:avLst/>
          </a:prstGeom>
          <a:noFill/>
        </p:spPr>
      </p:pic>
      <p:pic>
        <p:nvPicPr>
          <p:cNvPr id="28676" name="Picture 4" descr="http://www.sportvital.cz/sport/talent/jak-naucit-deti-na-kole/Contents/0/hotrock_max_famkids-6938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14290"/>
            <a:ext cx="4333872" cy="334575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214942" y="1928802"/>
            <a:ext cx="371477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Těleso uvedené do pohybu se pohybuje dál, i když už na něj síla nepůsobí.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upload.wikimedia.org/wikipedia/commons/thumb/9/9a/Golf_player_putting_green_2003.jpg/220px-Golf_player_putting_green_2003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14290"/>
            <a:ext cx="2095500" cy="2886076"/>
          </a:xfrm>
          <a:prstGeom prst="rect">
            <a:avLst/>
          </a:prstGeom>
          <a:noFill/>
        </p:spPr>
      </p:pic>
      <p:pic>
        <p:nvPicPr>
          <p:cNvPr id="31748" name="Picture 4" descr="http://t2.gstatic.com/images?q=tbn:ANd9GcTTgscJ-TVaQfrENXE0IAGqiZsiZ0o0VCkd9f0C5KBb1A1eZhygY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214290"/>
            <a:ext cx="3706829" cy="2776545"/>
          </a:xfrm>
          <a:prstGeom prst="rect">
            <a:avLst/>
          </a:prstGeom>
          <a:noFill/>
        </p:spPr>
      </p:pic>
      <p:pic>
        <p:nvPicPr>
          <p:cNvPr id="31750" name="Picture 6" descr="http://i.lidovky.cz/11/112/lngal/VRB3f25e4_ilustrac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79906" y="3429000"/>
            <a:ext cx="3959213" cy="214314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928794" y="6072206"/>
            <a:ext cx="7072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Této vlastnosti se říká setrvačnost</a:t>
            </a:r>
            <a:r>
              <a:rPr lang="cs-CZ" sz="3600" dirty="0" smtClean="0">
                <a:solidFill>
                  <a:srgbClr val="FF0000"/>
                </a:solidFill>
              </a:rPr>
              <a:t>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2844" y="3286124"/>
            <a:ext cx="40005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Uvedeme-li do pohybu míč nebo puk, bude se pohybovat dál i bez použití síly.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928694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/>
              <a:t>Jaký  bude  směr  pohybu ?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486570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Míč nebo puk se bude pohybovat stále stejnou rychlostí a po přímce.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Nemůže se pohybovat po křivé čáře</a:t>
            </a:r>
            <a:endParaRPr lang="cs-CZ" dirty="0"/>
          </a:p>
        </p:txBody>
      </p:sp>
      <p:pic>
        <p:nvPicPr>
          <p:cNvPr id="35844" name="Picture 4" descr="http://www.gamisport.cz/images/produkty/thumb2/SC2285-370-PV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500306"/>
            <a:ext cx="1500197" cy="1500198"/>
          </a:xfrm>
          <a:prstGeom prst="rect">
            <a:avLst/>
          </a:prstGeom>
          <a:noFill/>
        </p:spPr>
      </p:pic>
      <p:sp>
        <p:nvSpPr>
          <p:cNvPr id="6" name="Šipka doprava 5"/>
          <p:cNvSpPr/>
          <p:nvPr/>
        </p:nvSpPr>
        <p:spPr>
          <a:xfrm>
            <a:off x="2357422" y="3214686"/>
            <a:ext cx="4000528" cy="21431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5846" name="Picture 6" descr="http://www.gamisport.cz/images/produkty/thumb2/SC2285-370-PV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2500306"/>
            <a:ext cx="1500197" cy="1500198"/>
          </a:xfrm>
          <a:prstGeom prst="rect">
            <a:avLst/>
          </a:prstGeom>
          <a:noFill/>
        </p:spPr>
      </p:pic>
      <p:pic>
        <p:nvPicPr>
          <p:cNvPr id="35848" name="Picture 8" descr="http://www.gamisport.cz/images/produkty/thumb2/SC2285-370-PV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5000636"/>
            <a:ext cx="1357321" cy="1357322"/>
          </a:xfrm>
          <a:prstGeom prst="rect">
            <a:avLst/>
          </a:prstGeom>
          <a:noFill/>
        </p:spPr>
      </p:pic>
      <p:pic>
        <p:nvPicPr>
          <p:cNvPr id="35850" name="Picture 10" descr="http://www.gamisport.cz/images/produkty/thumb2/SC2285-370-PV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5072074"/>
            <a:ext cx="1357332" cy="1357333"/>
          </a:xfrm>
          <a:prstGeom prst="rect">
            <a:avLst/>
          </a:prstGeom>
          <a:noFill/>
        </p:spPr>
      </p:pic>
      <p:cxnSp>
        <p:nvCxnSpPr>
          <p:cNvPr id="13" name="Zakřivená spojovací čára 12"/>
          <p:cNvCxnSpPr>
            <a:stCxn id="35848" idx="3"/>
          </p:cNvCxnSpPr>
          <p:nvPr/>
        </p:nvCxnSpPr>
        <p:spPr>
          <a:xfrm flipV="1">
            <a:off x="2285983" y="5286388"/>
            <a:ext cx="1000133" cy="392909"/>
          </a:xfrm>
          <a:prstGeom prst="curvedConnector3">
            <a:avLst>
              <a:gd name="adj1" fmla="val 50000"/>
            </a:avLst>
          </a:prstGeom>
          <a:ln w="635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Zakřivená spojovací čára 14"/>
          <p:cNvCxnSpPr/>
          <p:nvPr/>
        </p:nvCxnSpPr>
        <p:spPr>
          <a:xfrm>
            <a:off x="3286116" y="5286388"/>
            <a:ext cx="1143008" cy="642942"/>
          </a:xfrm>
          <a:prstGeom prst="curvedConnector3">
            <a:avLst>
              <a:gd name="adj1" fmla="val 50000"/>
            </a:avLst>
          </a:prstGeom>
          <a:ln w="635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Zakřivená spojovací čára 16"/>
          <p:cNvCxnSpPr/>
          <p:nvPr/>
        </p:nvCxnSpPr>
        <p:spPr>
          <a:xfrm flipV="1">
            <a:off x="4429124" y="5286388"/>
            <a:ext cx="1071570" cy="642942"/>
          </a:xfrm>
          <a:prstGeom prst="curvedConnector3">
            <a:avLst>
              <a:gd name="adj1" fmla="val 50000"/>
            </a:avLst>
          </a:prstGeom>
          <a:ln w="635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Zakřivená spojovací čára 18"/>
          <p:cNvCxnSpPr/>
          <p:nvPr/>
        </p:nvCxnSpPr>
        <p:spPr>
          <a:xfrm>
            <a:off x="5500694" y="5286388"/>
            <a:ext cx="1000132" cy="642942"/>
          </a:xfrm>
          <a:prstGeom prst="curvedConnector3">
            <a:avLst>
              <a:gd name="adj1" fmla="val 50000"/>
            </a:avLst>
          </a:prstGeom>
          <a:ln w="635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9001156" cy="1000132"/>
          </a:xfrm>
        </p:spPr>
        <p:txBody>
          <a:bodyPr>
            <a:noAutofit/>
          </a:bodyPr>
          <a:lstStyle/>
          <a:p>
            <a:pPr algn="ctr"/>
            <a:r>
              <a:rPr lang="cs-CZ" b="1" dirty="0" smtClean="0"/>
              <a:t>Jak  dlouho  se  bude  předmět  pohybovat 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57298"/>
            <a:ext cx="8686800" cy="5072098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cs-CZ" dirty="0" smtClean="0"/>
              <a:t>1. </a:t>
            </a:r>
            <a:r>
              <a:rPr lang="cs-CZ" b="1" dirty="0" smtClean="0"/>
              <a:t>Na předmět začne působit jiná síla</a:t>
            </a:r>
          </a:p>
          <a:p>
            <a:pPr marL="914400" lvl="1" indent="-514350">
              <a:buFont typeface="Wingdings" pitchFamily="2" charset="2"/>
              <a:buChar char="§"/>
            </a:pPr>
            <a:r>
              <a:rPr lang="cs-CZ" b="1" dirty="0" smtClean="0"/>
              <a:t>zabrzdím na kole</a:t>
            </a:r>
          </a:p>
          <a:p>
            <a:pPr marL="914400" lvl="1" indent="-514350">
              <a:buFont typeface="Wingdings" pitchFamily="2" charset="2"/>
              <a:buChar char="§"/>
            </a:pPr>
            <a:r>
              <a:rPr lang="cs-CZ" b="1" dirty="0" smtClean="0"/>
              <a:t>míč zastaví jiný hráč</a:t>
            </a:r>
          </a:p>
          <a:p>
            <a:pPr marL="914400" lvl="1" indent="-514350">
              <a:buFont typeface="Wingdings" pitchFamily="2" charset="2"/>
              <a:buChar char="§"/>
            </a:pPr>
            <a:r>
              <a:rPr lang="cs-CZ" b="1" dirty="0" smtClean="0"/>
              <a:t>puk zachytí brankář</a:t>
            </a:r>
          </a:p>
          <a:p>
            <a:pPr marL="514350" indent="-514350">
              <a:buNone/>
            </a:pPr>
            <a:r>
              <a:rPr lang="cs-CZ" b="1" dirty="0" smtClean="0"/>
              <a:t>2. Na předmět působí síla tření – předmět zpomalí až úplně zastaví	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Kdyby třecí síla neexistovala, předměty uvedené do pohybu by se nikdy nezastavily.</a:t>
            </a:r>
          </a:p>
          <a:p>
            <a:pPr marL="914400" lvl="1" indent="-514350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142984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/>
              <a:t>setrvačnost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928802"/>
            <a:ext cx="8686800" cy="41513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800" b="1" dirty="0" smtClean="0"/>
              <a:t>Těleso se setrvačností pohybuje stále stejnou rychlostí a po přímce, dokud ho nějaká síla nezastaví.</a:t>
            </a:r>
            <a:endParaRPr lang="cs-CZ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28926" y="142852"/>
            <a:ext cx="5786478" cy="928694"/>
          </a:xfrm>
        </p:spPr>
        <p:txBody>
          <a:bodyPr>
            <a:normAutofit/>
          </a:bodyPr>
          <a:lstStyle/>
          <a:p>
            <a:pPr algn="r"/>
            <a:r>
              <a:rPr lang="cs-CZ" sz="4000" b="1" dirty="0" err="1" smtClean="0"/>
              <a:t>Issac</a:t>
            </a:r>
            <a:r>
              <a:rPr lang="cs-CZ" sz="4000" b="1" dirty="0" smtClean="0"/>
              <a:t>  Newton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14876" y="3571876"/>
            <a:ext cx="41434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Pokud na těleso nepůsobí jiná tělesa silou, setrvá v klidu nebo v rovnoměrném přímočarém pohybu.</a:t>
            </a:r>
          </a:p>
        </p:txBody>
      </p:sp>
      <p:pic>
        <p:nvPicPr>
          <p:cNvPr id="32770" name="Picture 2" descr="http://astronomia.zcu.cz/obr/astronomove/newton/newton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4190603" cy="521497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357818" y="1142984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anglický fyzik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00694" y="1857364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1642 - 1727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72000" y="2714620"/>
            <a:ext cx="45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První Newtonův zákon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142852"/>
            <a:ext cx="8686800" cy="1000132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/>
              <a:t>Příklady  setrvačnosti</a:t>
            </a:r>
            <a:endParaRPr lang="cs-CZ" sz="40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564357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Dopravní prostředky </a:t>
            </a:r>
          </a:p>
          <a:p>
            <a:r>
              <a:rPr lang="cs-CZ" dirty="0" smtClean="0"/>
              <a:t>při rozjíždění – padáme dozadu</a:t>
            </a:r>
          </a:p>
          <a:p>
            <a:r>
              <a:rPr lang="cs-CZ" dirty="0" smtClean="0"/>
              <a:t>při brzdění - padáme dopředu</a:t>
            </a:r>
          </a:p>
          <a:p>
            <a:r>
              <a:rPr lang="cs-CZ" dirty="0" smtClean="0"/>
              <a:t> Žádné vozidlo nemůže okamžitě zastavit- </a:t>
            </a:r>
            <a:r>
              <a:rPr lang="cs-CZ" dirty="0" smtClean="0">
                <a:solidFill>
                  <a:srgbClr val="00B050"/>
                </a:solidFill>
              </a:rPr>
              <a:t>brzdná dráha</a:t>
            </a: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Vždy se poutej bezpečnostními pásy!</a:t>
            </a:r>
            <a:endParaRPr lang="cs-CZ" b="1" dirty="0"/>
          </a:p>
        </p:txBody>
      </p:sp>
      <p:pic>
        <p:nvPicPr>
          <p:cNvPr id="36866" name="Picture 2" descr="http://www.ekontech.cz/sites/default/files/styles/large/public/clanky/obrazky/1-ae-12736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786190"/>
            <a:ext cx="3357585" cy="2141909"/>
          </a:xfrm>
          <a:prstGeom prst="rect">
            <a:avLst/>
          </a:prstGeom>
          <a:noFill/>
        </p:spPr>
      </p:pic>
      <p:pic>
        <p:nvPicPr>
          <p:cNvPr id="36868" name="Picture 4" descr="http://www.pneu-svatos.cz/upload/474-181102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3429000"/>
            <a:ext cx="4172475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9938" name="Picture 2" descr="http://t1.gstatic.com/images?q=tbn:ANd9GcQfH9dFWcqmvc24griamlFXpi_-XlzoSovIUbmlLPl681AzQSj0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13184"/>
            <a:ext cx="3143272" cy="4154103"/>
          </a:xfrm>
          <a:prstGeom prst="rect">
            <a:avLst/>
          </a:prstGeom>
          <a:noFill/>
        </p:spPr>
      </p:pic>
      <p:pic>
        <p:nvPicPr>
          <p:cNvPr id="39940" name="Picture 4" descr="http://img.blesk.cz/img/1/full/1265239-img-brusle-bruslarka-in-line-brusle-koleckove-brusle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007" y="2143116"/>
            <a:ext cx="5364993" cy="35724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1000132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/>
              <a:t>otázky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752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1. Proč používáme bezpečnostní pásy v autě ?</a:t>
            </a:r>
          </a:p>
          <a:p>
            <a:pPr>
              <a:buNone/>
            </a:pPr>
            <a:r>
              <a:rPr lang="cs-CZ" dirty="0" smtClean="0"/>
              <a:t>2. Proč závodník v běhu po proběhnutí cílem hned nezastaví ?</a:t>
            </a:r>
          </a:p>
          <a:p>
            <a:pPr>
              <a:buNone/>
            </a:pPr>
            <a:r>
              <a:rPr lang="cs-CZ" dirty="0" smtClean="0"/>
              <a:t>3. Na podlaze autobusu leží míček. Začal se pohybovat směrem dozadu. Co můžeme říci o pohybu autobusu – zvýšil rychlost, nebo přibrzdil?</a:t>
            </a:r>
          </a:p>
          <a:p>
            <a:pPr>
              <a:buNone/>
            </a:pPr>
            <a:r>
              <a:rPr lang="cs-CZ" dirty="0" smtClean="0"/>
              <a:t>4. Jak se pohybuje kulička nebo střela z pušky či luku 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895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5. Prohlédni si obrázek a popiš, co se asi přihodilo.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6. Proč když zakopneš, padáš vždy dopředu? </a:t>
            </a:r>
            <a:endParaRPr lang="cs-CZ" dirty="0"/>
          </a:p>
        </p:txBody>
      </p:sp>
      <p:sp>
        <p:nvSpPr>
          <p:cNvPr id="34818" name="AutoShape 2" descr="data:image/jpeg;base64,/9j/4AAQSkZJRgABAQAAAQABAAD/2wCEAAkGBhQSEBUUEhQWFRUVGRYaGBQXGBcWGhcVGBQXFRgcFxIZGyofGh0jGRcXHzAhIycqLCwsHB4yNTAqNSYrLCoBCQoKBQUFDQUFDSkYEhgpKSkpKSkpKSkpKSkpKSkpKSkpKSkpKSkpKSkpKSkpKSkpKSkpKSkpKSkpKSkpKSkpKf/AABEIAK8BIAMBIgACEQEDEQH/xAAcAAEAAgMBAQEAAAAAAAAAAAAABgcBBAUDCAL/xABCEAACAQMDAgUDAgQBCQcFAAABAgMABBEFEiEGMQcTIkFRFDJhI3EzQoGRoQgVJFJTYnKCsSU0c8HC0fAWF0Rjg//EABQBAQAAAAAAAAAAAAAAAAAAAAD/xAAUEQEAAAAAAAAAAAAAAAAAAAAA/9oADAMBAAIRAxEAPwC8C2K/JlGcZ5+Pf+1V94x9Q2EVp9Peh3eT1xRxelwwyokEh9K4yRznOSMHmqZsbpbkQG6uJGCTLDsTEki27xM0jJvDSnaUB+3apYlcHsH1Rvr548V/F6Wad7aykaKCMsrSIdrTMMq2HHIj7gAHnufbGdb0jRIo3WK4vpZyjLCHLIgk2FkO940XbnHv2Pb3qt9C0OS8nWGLZvc4Bd1Rcngepj3PsByfYGg8bfVpkkEqSyLIORIHYNnv92c1f3g94pveZtr1188DMUhKqZlzgrt4BdeO3JHtwTUKTw0tNOnjTWHlIlTdG1uCY2kD4aE4UyFtpU5AXO7Htk+13Z3Fpv1DTbVI4MIVl8y2mhMS55RJIllD5U5yQ4Jwc0H0MDWahnhl1k2oWu+WW3eUEbkg3qUUgcSRycg53DIypxwamQNBmlKUClKUClKUClKUClKUClKUClKUClKUClKUClKUClKUClKUClKUClKUGlqWkRToUmRXVldTkchXUo21hyuVJGQQajPQvhfbaZuePMkzZHnOMEITkKoHCjtk9z/YCZ0oIfceHlszNNevNeFSzgXD7o0GDnZboFj7Z/lNVn0XpUEkwvrq7gghvLsyx2oK72khld41aTOEALgkYGfQDjIq+yKqrxL6Et7eOe+t7Tzp2yzh3/RRcbpJGhLANgLwo/mIOOMUE66r0P6mA+WqfUIC1vK3HlS8YYPtJXsM4GcVVPXXh9NZaL6r5pI7Zo38nyo1G+WUJIVmA3jmZjye3Fe3h/4kzWuiySXaFliwlo5PM7HIEQBO5ghA9Q7L+QM63iTr+qLpjw6hbx7LkwsJoc4iwyytFKpJKsGCgHscNyfYJDrXhKzRQvpl5JC0YzGXYnKsoC4nUCRRtwNpyuMcCsWHWmqabCseo2E1yEyDdwsspZckguoXjAwNzEE455qT9H9Vi7kuBCiizttkUU+T+q6qfMIPYoo2jP8AX349umusxe3d1HFHmC2KoLgNkSS87wqgdhjvn/qKDlWXjTYOoLi4hJONrwSE5xnvGGHz/atlfGHS8Em6C49mjlU9s8ApyamW2vw9srd1U/uAaCESeN2kj/8AJJ/aKY/+iuxoHiHY3r+XbXCPJgnYQyMQBk7VcAtgfFaHiVdwwWePp4pZpnWG3jeNHBnkyqnBHsMn/D3qs9T8K7i1VUhsy/lhH+vtpv8ASN+31bbdnXIDdlUAkAcgk0F/A1mqd6F8VpUZI7+QSwOwjS927DHLjPl3SH7G47/gnLDLLcCtmg/VKUoFKUoFKUoFKUoFKUoFKUoFKUoFKUoFKUoFKUoFKUoFKUoFeF5aLLG0cihkdSrKeQykYII+MV7A0zQVfpPgkkOo+eZt1skhlitQpAWTjbu5wQuO4GTtXNdzxS1jy7P6ZEEk96fIhiPYl+GY59lBzn521z+uPGO3syYLbFzdE7Qi5MaMTgb2Xljk/YuT7HFQ2S3nt9t9qUkk2qzHFjZIzAxMxwpaKNhhTjBTsRkNlicB0OoN0FvB09p36k8i4uZSOI0f1SFsDjdnJJyQmByWGOl070/rOm26W9tDp0iAks26ZXYk8lySASRgZA4AA9qkfh30MbGN5Jm8y7uTvuJTz6iS21fwCTz7nnsABMTQV/Fd9QnvDpq9+7Tn2z7Of2r9nqbWYYwZdMimIPqNvcYOCf5YmBPA/Jrw1Lri6vbp7PSFQiM4nvpBujiPuI17Ow9u+SDxgZrzufCAXRzqGoXVxJzjDLEi5xnZFggDj2+B8UHC17xBjfVbBrm3uIFgDsIZIyrPcyuIVxnClUHr35x7DmrkxXz74j9L3OmW5TzZLyykACNKSXtZ1bKFG/lyBj04DAkEAhTVu+HfVi6hYRTbsyABJR7iZQN2QOOeGGPZhQQvxO0GKzuVvzGHtbgiC/gx6XViSsuB2dWAO4YO4Lju1e9nfzaEyJK7XOlSFRFcfc9ruxtEhH3RnPBH9MfaZ91ToCXtnNbScLKuM99rZyrY/DAH+lQDw9umaO40PUlXfChVO4E1scjKk4ztyCrDBxj3UmgtKOUMAVIIIyCOQQexB9xXle6hHCheV1jQd3dgij92Y4qktZvdY0bSxG0lvHEjmKJ+ZJyrMzKASNg2qrdx2PyOKf1TW57l9880krfMjs+OSeMngZJ4HHNB9N3/AI16XFkfUGQj2jR2/s2AD/euDef5RdiufLhuH7YJEaA/Pdyf8K+dua6WkdM3V3n6aCWbHcohYD92HFBdLf5ScGeLOXH/AIiD/DFWL0X1rDqcBmgV1CuUZZAAQwAb+UkEYYe9fI1/p0sEjRzI0cinDIwKkcZ5B/FfQ3+TyEGmyBZAzmZmdACDGSiqoPzkLuBHHOPY0FqUpSgUpSgUpSgUpSgUpSgUpSgUpSgUpSgwarfxL8RLvTJkaKK3ltztDAuwlV8nIIDekEdjtPY59qsS6g3oybmXcCNynawyMZVvYj2NUR4g+H0GlW5lW5MnmMwFvNEkjTE4LZnUrIqquSWB9x2zyG30R4nXdvHKl3Bc3M0+24tY1DOWjlJBwedkQIGOP5u1di60rVNRVn1KddMs1zmGNlDsnv5kpbAGPcnHf0VxbPqt7u40qWxjAuUFxaukuY42SOCJmJ2szBF35AJJyPmrHtehvNcS6jL9ZICCqFdlvF/4dtkgn/efcTgdqCKdNWEMY2aFZ7ifu1K6VhGo9zGWw8p/CBV7ZJqV9K9Ax2shuJna6vHA33UgG77duI17RrjjjnHv7VKlTHav1QYArh9cag0GnXMiBiyxPjaQpBZdu4MTxtzuz+K6epalHBE8szhI0GWduAB/84x3J4qvJdLOoh73VWeGwjy8NkSyZjXkS3O07ixHIT2yPnBCoLbrS4hso7W0mSKPbvm+nRxKc4DF5ZMMz84Ij9ICjBx29dI6fM1tJdqrqEIVr64mdQkhGDshhQyOeQPuYfIAzU0bruxa6Szt7Yi3fKiO1EatJIcKgmzgTDgEx7tp4D7+VHQufD7UbpCrLFACGAmnnlmuQp3ZwISIY929twQYOTnd3IVRNruo3aujXNxNEMK7M8nkhAeDIT6VGQDlgD881Nei9bfTJILx7iGW2u0iW5iQr5luQuyN3hU+2Pu7kFgRkg1udZeHotbeC1F1LcXVwwiggAEUK8jzJTDGfZQAWYnPc5xxMx4D6aUAKSbgF9YfByNuTjBBzg5yD9xxjjAWHFKHUMpBVgCCDkEEZBBHcEVWXjTbNbi01OEYltJVDHH3ROezY9s5X/8Aofmvbpm/fSLtdNunLW0pP0NwxHAzzBI2B6gSMfv8EASzrmxjm026SYkR+TIWIGSuxS4YLkZIKg498UFaeJXVaatALOxtLm4cmORZhGURfzlhkgqzDPpHIwSKhD+CV+kPnTRkAkDyYR9RMMjgmMELt9id+R8VGNI14J6Z/qHTAC+VcNEycY4yrKQB7YH7irL6R1WK4Kpba5e20uVxHeBJFbtgIS+w/GM8/FBGui+ipfqDDNLBZzH7I7y33u/t+mJU8sjk9mJyO3vX0zZwbY1U4yAAdq7FzjkhP5RnnFVxrXSurTQ+VcGw1CMEnbLG8D/A2SR4CH8jB9s1BpNPudMuvqbuyuxbR7SqQXjvGj5HJkyW2EnhWI54JIoJt479GLcWX1ca/rWw5I7tBn1A/wDCTv8AwN3zVZ+BOoyR6xHGh9EySLIPYqqFwf3DKP7n5NWNpni9PIq3VxaCHTpHePzxuldCFABdRwVL5GQMcEckc+PhZJBcXkt28VjEw9EDQuqyMc+XI7QAgevGQSin1cDBoLeFK4eq9b2NsD591CmO671ZuxP8Nct7fFRC88WnnR2022aSNAS95cfoW8YAySSeWx/q8H8GgsulV94T63f3cc894ytCz4t2EYj3KC25lGAfL+3Bbng88GrBoFKUoFKUoFKUoFKUoFKUoFKUoFV91n4cS6hqcEzzKLSNAHh53sd5dgBjbtfCAnPYYwasGlBEdJ8O4rfU5b5JH/UEh8k4KLJKVMrqTyN2xeP8cYAlorNKBWG7VmvG8kZY3KLvYKxVMgbmAJA3HgZOBk0FP+IcE+oX/wBA7xhj/wB3gWT0pHgFrm4PBZ9udkIye5PAy/hqt1/naWLTbWY/RwQ/fK3lteywgoqox9TqHUbmA49R9lqFw9OajPe3KqHN+Q7zMsi4SNkbdGXBOHclVVdwwBg8E7ZJ4f8AhNLKY2uYZLdUSUmRztlaaTiLykDZjEWA4Y4JYkYx2DiaH4dT2k9o17Hsea8too49wLbFcSSSBkY7cBQv7Mx4wDV7dX9aQ6fDvlO6R+IoF5kmfsAq98ZIyccZ+SAau1Lqy5+vs7eSF7i/sTcDy1GEnkZUSCVj/KpiYyE+2PbPEx6Z6P8Ap5W1HVpkku32gMcCK2DMEVIs8ZywXI+cDuSQ2uh+kZVlfUNQO69nGAvdbaLORFH+eeT+/fkmcYrApmg5nUfTkN9btBOu5G5BHDIw+10b2YfP7jsSKgmodMa1FaSWsVxbXkLRvEPODxz7HUxgbx6WIVs5Y+1WfWKD4v1rp24tH2XMMkTc/epAODjKt2YZ9wSK51fbd1ZJKjJIiujAhlYBgQe4IPBquur/AAKs7pS1sBay+2wZjb8NFnj91x+xoK58OvGuazKw3hae34AYndJEPbaT96j/AFT29vg+/WPW8mrPhm8qxSaELCv8S4V5Wj3M38pwrkAjAx7nmq96j6ZuLGYw3MZRxyOxDL2DKw4YV1+gNdhhuYI7z1WvnLK6Y+2VUZInYgglVL5I7YzwexC1tX6Vnt9St7LTryaCG4SZ2hYCaKFIxzsR85DMSNp+e57Vqy/5OAdizX2CfZbZEHxwquAP6CpRJc56piG7K/5vYqPb1Tkkj5yAP7VYOaCoLT/J6SFleO7y4HPm20MyE+/6TnA/xP5rsdXdB3d1ZNDcXkRiiRnURQGEtIkbbA4EpTZnBwF9hjHeu5rPiVaW1z9O3myOv8XyYnlEIK7l8wqM5bgADPfnFcPqDqe41KNrPTredRN6JbyaNoY4om4coHwztjcMYB+M9wEr6I1T6nTraYqFLxISq8AEDado9hkHA9hgV3arV+gtRsUX/NV+zInAtboK6YzkhZAPSPxge/Na3/3VvrQ41LS5UAJzNAd6YxngHI7ZOd9BadKi/S/iRY35CwTDzCD+i4KScDJ9J4OB/qk1JwaDNKUoFKUoFKUoFKUoFKUoFKUoFKUoFQrqnqyV7gadpxBumGZZiNyWkR7u47F8EbU/Iz3AO74kdRyWVg8sIHmsyRoW+1HkbaGb8Dv++K5XhdZ21taZWQNNNNMss7sCbmeORkZonJ9aEglcexJPJNBIOlOkobCDy4tzMxLSyucySyHuzt7nPt7f3JiXVPiHLNdjTdJ2tcsSJLk4McAH3kezMv8AUA8YJ4HL8W/FqS1kks7RcSBB5s5z+lvAxsA/mww9R7EjAJrX8O9fs7WziXT7WW7vpYwZhGOVYk8TXB9MabhwOeMEjJ5DsWegro99ZMHeQXm+3uZ5CzNJcNiSFyecZYMgGe3fOCa0vE3qi2k1G0tJHO23fz5wgd2ZgAY4VRASWJwxzjAwc5rldeHWLhoY54/JDNDJAlrGZtswkwRJdZzG6IWfcPSQCB71Z/S3Q9tYgmJS0rj9S4kO+WQ5JJZz8k9hj2+KCL2Xi3JFGH1PT7mzQniYIzx8k4DggMh/GDn8VibqK/8AOa8sJY9TsW5a3TYs0PHaPABJ99rZY8jGeasdogRgjIPsf/aohq3hnAz+dZs1jcDtNb4VT+JIPscfjj96Dr9M9XW9/Hvt3yV4eNvTJG3bEkfdTkH8H2JrnRXl1bajsnfzbW6J8l9gU28wGRE5UYKuoO1jyWGO55q7rDRNUtJ/rPIDzxkEX1n6RIvG4XVqBk8ZBYBR8lva0fD/AK3j1W180KFkQhZYu+18bgV/3T3B/BHcUEspWCcV+Y5AwBBBBGQQcgg9iDQU/wCMmlxS6hbLcDEc1tcRpLk/pTIfNVyB3HZTn2Zj3FUEvcZ7cVeP+UX1FgQWYVTkeczEZZeSibTnjOHz88VDfCnRonv7Z5ykSoXkPnsiLMMbIlhR/vIfJJH/AJDIT/w+tJY7/TTcgpK2myRhGwD5cc+Ysj/W8phkd+Oec1bV7eJFG0kjBURSzMTgBQMkk/tVa6h1Lbp1BLPPMkcNjahMsRzNM28hFU7nOz2APY/vX5S2ueoHDTK9tpalWELemW7I5BbH2pnHb+mTyodfwismNtNeyZ3388k37R7isY/tuP7EVPMV+LeBUUKoCqoAVRwAAMAAfAFelBjFNtZpQRbqfw5sr0ZkiEco5WeLEcqn53ger9mzUct9bvtGwmobruyHC3salpIlHYXEfcjA+7n9z2qzK/Lxggg8g8EHnI/ag19N1OO4iWWF1kjcZV1OQf6/P49q2qrzU+i59Pka60fABO6bT2J8qYAHJi/1JO2AMD/oZN0l1hDqEPmQkhlO2SJuHik91df789jg/BwHdpSlApSlApSlApSlApSlApSlBHevulzqFk9urKrFkdS4LISjBtrgc7TjHFUrrOkTRXaQXgt7bckg8113RCIFsfRRoBgKWDJGv6hlOWzxX0ZX4aIEgkcjt+Pbj4oKJ03wxsri+t40F7MhWWS6lmSSE7iEMWWeMcOd3AJbnO7irt0vSIreMRwRrGigAKoA7AAZPcnAHJ5rb21mgxis0pQKUpQYIqA6YFtOobmPhEvbeOZRwFMkJMb7QB325Y/1NT41SPiN1YZ7k3FuwjTTWMccpQsbm7kIV4EGRmMIGDH/AN1oLU6W6jW/tEuIlKh9w2tz6kYoeR3XI4PuPb2rb0LTfp7aOLCjYoG1SxUHuQm7naCcAHsMCq18IdbntZF0m7i2P5ZniwclUdixSRfZuSe+R2NWkL5C5jDKXAyVByQOO49u470FT+NGo2tpPFL9Is97IF8t5laSJY0YjHlbwC2W4GD3yfzX2tahqK3EkmoLA8kdspMM8cTAQyTJtQIgGyTcQwGQwANdzxAkvdUL38HlraWMsqRSbxG+E2Eyeo+rLqNuOckDbXF6b6VWctcX0sjRoiXVwzM3EY3bUbJy0spwqZI9JcgHKZCUeH/SEKanZR7FeRLNri5LYkG+Y4iXB4UqrIRx2I796vYCq98ItLkaKfUJ1CyXzhkTH8O2TIhUZ7LjsB/KEqw6BSlKBSuH1r1F9DYT3PGY09AbOGkJCoCBzyxFenSXUS31nDcp2kUEjBG1xw6jPwwI/pQdilKUGM1XHXWmPp9wNXtEX0jF7ECR58JZQGC4xvXvu47A8856enarLDrk9rLIWiuIlnt1ZgdjJ6ZkX3AJy2PYLx71KdXsRNBLE2MSo6HPI9aleR/Wg8tD1+C8hEttKsqH3U52nAO1h3VgCODzXRqg/BywuTayzWEqrPFJtlgk5huY9u5c45jkBLAOPwD75tDR/EGJ5ltrqN7O6PaGbAVz2Pkzj0SjPbGCfigllKxms0ClKUClKUGAazSlApSlApSlApSlApSlApSvG8u1ijaR2CoilmY9lVRkk/sBQR7xD6ga0sXMQLTylYYFBwWml9K4PyBub/lqr+jrW3iBvJSfoNLBWJvu+ovmA82ZRk59W0J7Y8s8YatbWdcudZvYhFujEm4WsfvFAcrLdykHIYgFVH9uwLXPaWNvYWQjG2O3gQ5LYwFAyzP8knJPyTQRHw+0iUyXWrX6iGW6HoUkAwWyjjcSMA4VScjsuTjJFRrQIzdmeDSBJiZ2F5rFxje6ljlYAo5JB44GB3AJDVvxi56jkJJktdKRsbQcSXZVvf4UED5APyc7bT07To4IkihQJGgwqKMAD/57+9BWWqeDs8dusNjeu0SMr/SXQWSF2Vw+DtUALnnaVIJ7/NRTV4JY5IrfVLP6Ox8zzbh7NC0VxIFVU3FCRGmFHpHbJIAyCPoKvyyZ4oOXoGu2txEDaSxyIAABGR6QBgAp3XAHYgV1c1ENa8KrC4fzBEYJc5863YwtnvnC+knPOSM/muavS2r2n/dNQS5jXtDeR5OPj6hPUTgYySByeKCwqVAY+rNXj4m0kSYzl4LmMg/lY25/oTmvLU/E+5t4Gnm0q5jiXG5mkiGMkAZX7sZI5xQR7xuvJLy7s9Kg5aRhI/4zlU3Y9lXzHP4watfRtJjtreOCIYSJQqj8Adz+SeT+Saqrw0Q3uu6hfSoUeHbGkbFWMZYGPuOOEiIyOCGNXCTQZrn63rEdrA80rKiopOXYICQCQu4+57cAn8GtO/6siivYLNgxluA5TbtKgIpY7/VuXgccc1DvFjocTqLmO2e5lBVfIj8tAxwwDyybfNKD0gqjDIx25YBGOmepn1TqS2uDGYUSCRlQyFiY/LdeQTjlznCgZGDj3q8zXzr4UaEy61GiEO1r5pnnQlk2mBYhGCTg7ZN6gjvyRwKsPxT8RGtwLGzDPez7UUqP4e/gc/7Qg8D2yGPtkK66dneC41GDGy3vriW1ScHBiukeRoCOc4ywBPtkHPGDZugyi+hbTtXhQ3cKgupAIkjPpWeJx2JPBK4w3x2rl6r4aeV029t91xEDcl1JybhfW20+/oyg+eD3rV6lvJZ7DTNYtubiHYHHber/AKciHjnMo2/85/eg7EkN7o7bw8t7pwHqjb13Fso90Y/xYx7juB+2anGkaxDcxLLbyLLG3Z1Of6EdwR7g4IrjPq3nW8OoWzMY9gd4+TvgIy425wJUOSCOSVK+/HB17pybT5mv9KXcrHddWQ+yZMcvCBwsg78d+e/IYLFpXN6e1+G9t454G3RyDI+QfdWHswPBFdKgUpSgUpSgUpSgUpSgUpSgUrGa4erdcWNshaa6hUDIwHVmyM5ARcsTwfag7hNUh4yddtcqbKxy6eYsc8i4w8pPogjOfUcjLbfwPnPY1Pq251ON2j32GmIN017J6ZZYx3WBR2zyMjPcf8J8+gNATauotAyQRLs0+0OC2HIUzOe3mysR6j2BznaFICU+HXQ40+DfM3mXUqoJZSc7QoASJD7IoAH5I/YDkeImorqE1vpVvKG89t9w8ZDeXBEdxBI4yzDt8gZ7ioLoOj3XUWoSy3UjLZxPhkR3CekYEcKt7nG4tjjOe5FXboXSVpZ5+mt44i3dlHJHwWPOOO2aDfsLFIY0ijUKkahVUdlVRgD+1bFKUClKUClKUGMVz+odFS7tZrd+FlRkJHcZHDD8g4P9K6NKCk+mLKeJmmth/wBoWAW3vbTBxd20eFieLI4Yxou0j7io+fVafTXVMF/D5sDZxw8bcSRP7rIn8rDB/wDI1yet+lZZSl3YsI72AHYf5Z4+5hl+VPtnsfjORAtS1F/Vq9nE0F5bMqajYnOGQjJZl9/Y7vjnuhyFj6j0/bW8j34jw8Mdw5VAq72dVaRiMepyIguScc/1qK9J6HBFoDST3Uyx3EKzTOkp/T43EQnGVJwEK85PFWBoesR3dtFcRHKSqGH4z3B/IOQfyDUO8ZtHkk0llgX0RyJJLGgALQqWZ9gxgEMVft/KaCEdL+IjGGW00qyCvKxECRBg0KnKma7mbKlvtIxkDBBOAAZ50B4YpZMbm4f6i9fcXmYlgrP93l55yexc8nnsDiuv0Dp1lFYxGwA8l1DB+C7n3Mrdy4OQQe3IwKklB+WHFVl0lbpHLfaJKdqgvLbMMZ8ibD+nj7onIIPz/wANWfVaeMOnvB9PqtuP1rJ1D44327Ngqx+MsR+ztQY8PL429zPYTAKJGkeNQMKsq4FzEo9lO5Z0A/klHuK3OhNfkjmbT7tw7qZPp5e29Im2vEf/ANkfB/KkH9+P4gaWbq3t9X02Ta6eXKTg/wANTjeyrn1RgsGGDlQRztArP1i6gGKnyLlmV4hkfoanBGQV3jgpNCFK+zqjnvQbou00rV2VXT6S+ZTIgZf9Fu2HpZl/lSUA9/cfAGbJBqgvHvQGzaXpQRvKginUY4lChxukX7sDcufiMY/FleGnUFxNAYLyJ0nttqtJgmOZMeiRJftckDJwcHgjvgBNKUpQKUpQKUpQKUpQKwazWDQUj439UXguVsh+hayKGMq5JlQcyZPHCYP6YOTxkncBUf8ADNoVurlrawW9jhKsnmbfqhH9peNCPLbDKDt4YbgATzXQ8X9Wa9v/AKVx5EVqGZTKpRriT0giNiOVI4G3OcE4YlVrk9EXSabqdizSqglWUSs36aiByRGZC6qQxZC3PGPLxj3Cz5LC51iZBcwPa6fCwfyJQBLcun2iRBkJED7e/wCeCPTrvXZmnj0yyISe4XBkB/gW4GXkwv2nA2r298cla1Omta1fUo2ureS1t4GZ1iikiaRiqkjczgjnPHHGR2+ZN0d0QtkZZZJDPc3Dbpp2AGfhUXnag9hn/oAA6nTvT8VlbR28C7UjGOeSxPLMx9yTkmunSlApSlApSsM2ASeMe9BmsZqq+qvGtVlNvpqJcSAHdOzYgjxncS3AYLgEtkLj3NQCXr28+rD311dNDKpKrYOYcHJVNqOg7gA7eGwyk8+mg+k80zVDS9Shv4P/ANRPzgHzMZHHwrc5yMf1rHkXcpJXT9YlHI/0m9kiGSAc7RGpI75wcUFwa71pZ2YY3FxHGV7puBftnAiGWJ/pVUad4kRf5zu9QdGjsnt1iUOAGuJEdQmxP5jjzAcZCr9xBwK8NI8NNRZcw2NhZdvXMWuJec5wH8xVI/4VPapToPgognFxqVw19IOyOD5Y74BDElgM8LwPwaDa8ELCVNOMjlBFPI8sMS5JiQkgguTzkqMDHGDk5OBJb/VporyKLbFLHcEgIMrLEqJukd85WSMHAz6SC6DnNcHrnrexsIDbh2En8ttaERvk5OCVH6QJOfZvgGo303pOr3jmQ7tOidQGleSWe5ZASwVBM5MY5POF7554wHS6P/7O1y500EC3uF+pgTn9Nj96KPYHDf0jX5q0ajfTvQVtZytMgeSdxhriZ2kkYHHG48AcDsBUkoFa9/YpNE8Ug3JIrIy/KsCpH9jWxSgqrwykfTr240edsqMzWrnjfG3LAe3bnA9xJ3rX17oqeO6f6EJ5gG+OJjsWW23qSgYEfwpGwOVaMeUUbsqyfxR6Ve6tlmtsi8tG82BlxuOOWTnvkDIHyB8mub0f1/Dq0KI7i3v4jkKf9oFK7o0JG9CCQ0ec8kfDUHhJJc6jaNbXNrIsq+pBNC+PMjyw8yZV8po3UNHvUq3qyEHBrZ8I9eJjaxkZi1uA0BfIZrUsUUMD2eJwYmHsQB7VL7DU90hSU+XKAv6RxgkE5eKQ/wARTkflcDIUmoF4i6CbG4TWLIorxk+fAW2rOjD1lOcbyoJIAycbu68halDXG6W6sgv4Fmt3DA43Kcb4291dfY/4HuMiuzQKUpQKUpQKUpQKUpQaGq6HBcpsuIklX2DqGwflT3U/kVELjwVsHcE+f5W4MbfziY2YDaCdwL/bgcOOAKn1KDytrZY0VEUKqgBVUAAKOAAB2Ar1pSgUpSgUpSgVg1mlB8/+LOhWMd6kVjE7X0jBmgjXfCQ/PrhwcNgEhUA4OT7VxH0VwC8zZu0EkiMpwITbQvP5cMajYqK6qpI4LHag9Dk3Z1p4aW2o4dgYrhcbLmPhxjtu9mA/PI9iKrDXekdV04tcHybhFEYaZCI2KRKEi3xHCkqoA7McbgTg0FpReIduulR6hM22NlTIX1HzCdrIozyQ24fsM1q23i3YYxO8lq+M+VcRvG20/awwCCCOeDUA8MvDye7hR7iRo7ATiaK03By7KeCzgelcHBAxkgnA71dt1p8coAljRwOwdVbB/AYcUEIl8X4JGMdhBcXzj/YxlYwf96VvtH5xWvcaFq+onFzOunW5H8G3PmTN+Hn7D+hx7YqxI4goCqAAAAAOAAOAAB2FfugjHS/h1ZWABhhBk955MSSk/O8jj/lAFSYCs0oFKUoFKUoMEVFOrvDOz1AZkTy5u63EWEkB9snGH/5v6EVLKUFRv0/rdj6EaHVLZeVjnx5g/ILnIIxgephzwPj1fxg8hdl5pFzAExtAVXQbeBjcqgAY4xmrWxTFB81dS9bW73aXOipcW9wf4iIiBJRgsd0SMckHvlSCOeMZN9dG6nc3FnFLdwrDK6glFJOVIBDFTyhOfsJJHz7Dt4pQf//Z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4820" name="AutoShape 4" descr="data:image/jpeg;base64,/9j/4AAQSkZJRgABAQAAAQABAAD/2wCEAAkGBhQSEBUUEhQWFRUVGRYaGBQXGBcWGhcVGBQXFRgcFxIZGyofGh0jGRcXHzAhIycqLCwsHB4yNTAqNSYrLCoBCQoKBQUFDQUFDSkYEhgpKSkpKSkpKSkpKSkpKSkpKSkpKSkpKSkpKSkpKSkpKSkpKSkpKSkpKSkpKSkpKSkpKf/AABEIAK8BIAMBIgACEQEDEQH/xAAcAAEAAgMBAQEAAAAAAAAAAAAABgcBBAUDCAL/xABCEAACAQMDAgUDAgQBCQcFAAABAgMABBEFEiEGMQcTIkFRFDJhI3EzQoGRoQgVJFJTYnKCsSU0c8HC0fAWF0Rjg//EABQBAQAAAAAAAAAAAAAAAAAAAAD/xAAUEQEAAAAAAAAAAAAAAAAAAAAA/9oADAMBAAIRAxEAPwC8C2K/JlGcZ5+Pf+1V94x9Q2EVp9Peh3eT1xRxelwwyokEh9K4yRznOSMHmqZsbpbkQG6uJGCTLDsTEki27xM0jJvDSnaUB+3apYlcHsH1Rvr548V/F6Wad7aykaKCMsrSIdrTMMq2HHIj7gAHnufbGdb0jRIo3WK4vpZyjLCHLIgk2FkO940XbnHv2Pb3qt9C0OS8nWGLZvc4Bd1Rcngepj3PsByfYGg8bfVpkkEqSyLIORIHYNnv92c1f3g94pveZtr1188DMUhKqZlzgrt4BdeO3JHtwTUKTw0tNOnjTWHlIlTdG1uCY2kD4aE4UyFtpU5AXO7Htk+13Z3Fpv1DTbVI4MIVl8y2mhMS55RJIllD5U5yQ4Jwc0H0MDWahnhl1k2oWu+WW3eUEbkg3qUUgcSRycg53DIypxwamQNBmlKUClKUClKUClKUClKUClKUClKUClKUClKUClKUClKUClKUClKUClKUGlqWkRToUmRXVldTkchXUo21hyuVJGQQajPQvhfbaZuePMkzZHnOMEITkKoHCjtk9z/YCZ0oIfceHlszNNevNeFSzgXD7o0GDnZboFj7Z/lNVn0XpUEkwvrq7gghvLsyx2oK72khld41aTOEALgkYGfQDjIq+yKqrxL6Et7eOe+t7Tzp2yzh3/RRcbpJGhLANgLwo/mIOOMUE66r0P6mA+WqfUIC1vK3HlS8YYPtJXsM4GcVVPXXh9NZaL6r5pI7Zo38nyo1G+WUJIVmA3jmZjye3Fe3h/4kzWuiySXaFliwlo5PM7HIEQBO5ghA9Q7L+QM63iTr+qLpjw6hbx7LkwsJoc4iwyytFKpJKsGCgHscNyfYJDrXhKzRQvpl5JC0YzGXYnKsoC4nUCRRtwNpyuMcCsWHWmqabCseo2E1yEyDdwsspZckguoXjAwNzEE455qT9H9Vi7kuBCiizttkUU+T+q6qfMIPYoo2jP8AX349umusxe3d1HFHmC2KoLgNkSS87wqgdhjvn/qKDlWXjTYOoLi4hJONrwSE5xnvGGHz/atlfGHS8Em6C49mjlU9s8ApyamW2vw9srd1U/uAaCESeN2kj/8AJJ/aKY/+iuxoHiHY3r+XbXCPJgnYQyMQBk7VcAtgfFaHiVdwwWePp4pZpnWG3jeNHBnkyqnBHsMn/D3qs9T8K7i1VUhsy/lhH+vtpv8ASN+31bbdnXIDdlUAkAcgk0F/A1mqd6F8VpUZI7+QSwOwjS927DHLjPl3SH7G47/gnLDLLcCtmg/VKUoFKUoFKUoFKUoFKUoFKUoFKUoFKUoFKUoFKUoFKUoFKUoFeF5aLLG0cihkdSrKeQykYII+MV7A0zQVfpPgkkOo+eZt1skhlitQpAWTjbu5wQuO4GTtXNdzxS1jy7P6ZEEk96fIhiPYl+GY59lBzn521z+uPGO3syYLbFzdE7Qi5MaMTgb2Xljk/YuT7HFQ2S3nt9t9qUkk2qzHFjZIzAxMxwpaKNhhTjBTsRkNlicB0OoN0FvB09p36k8i4uZSOI0f1SFsDjdnJJyQmByWGOl070/rOm26W9tDp0iAks26ZXYk8lySASRgZA4AA9qkfh30MbGN5Jm8y7uTvuJTz6iS21fwCTz7nnsABMTQV/Fd9QnvDpq9+7Tn2z7Of2r9nqbWYYwZdMimIPqNvcYOCf5YmBPA/Jrw1Lri6vbp7PSFQiM4nvpBujiPuI17Ow9u+SDxgZrzufCAXRzqGoXVxJzjDLEi5xnZFggDj2+B8UHC17xBjfVbBrm3uIFgDsIZIyrPcyuIVxnClUHr35x7DmrkxXz74j9L3OmW5TzZLyykACNKSXtZ1bKFG/lyBj04DAkEAhTVu+HfVi6hYRTbsyABJR7iZQN2QOOeGGPZhQQvxO0GKzuVvzGHtbgiC/gx6XViSsuB2dWAO4YO4Lju1e9nfzaEyJK7XOlSFRFcfc9ruxtEhH3RnPBH9MfaZ91ToCXtnNbScLKuM99rZyrY/DAH+lQDw9umaO40PUlXfChVO4E1scjKk4ztyCrDBxj3UmgtKOUMAVIIIyCOQQexB9xXle6hHCheV1jQd3dgij92Y4qktZvdY0bSxG0lvHEjmKJ+ZJyrMzKASNg2qrdx2PyOKf1TW57l9880krfMjs+OSeMngZJ4HHNB9N3/AI16XFkfUGQj2jR2/s2AD/euDef5RdiufLhuH7YJEaA/Pdyf8K+dua6WkdM3V3n6aCWbHcohYD92HFBdLf5ScGeLOXH/AIiD/DFWL0X1rDqcBmgV1CuUZZAAQwAb+UkEYYe9fI1/p0sEjRzI0cinDIwKkcZ5B/FfQ3+TyEGmyBZAzmZmdACDGSiqoPzkLuBHHOPY0FqUpSgUpSgUpSgUpSgUpSgUpSgUpSgUpSgwarfxL8RLvTJkaKK3ltztDAuwlV8nIIDekEdjtPY59qsS6g3oybmXcCNynawyMZVvYj2NUR4g+H0GlW5lW5MnmMwFvNEkjTE4LZnUrIqquSWB9x2zyG30R4nXdvHKl3Bc3M0+24tY1DOWjlJBwedkQIGOP5u1di60rVNRVn1KddMs1zmGNlDsnv5kpbAGPcnHf0VxbPqt7u40qWxjAuUFxaukuY42SOCJmJ2szBF35AJJyPmrHtehvNcS6jL9ZICCqFdlvF/4dtkgn/efcTgdqCKdNWEMY2aFZ7ifu1K6VhGo9zGWw8p/CBV7ZJqV9K9Ax2shuJna6vHA33UgG77duI17RrjjjnHv7VKlTHav1QYArh9cag0GnXMiBiyxPjaQpBZdu4MTxtzuz+K6epalHBE8szhI0GWduAB/84x3J4qvJdLOoh73VWeGwjy8NkSyZjXkS3O07ixHIT2yPnBCoLbrS4hso7W0mSKPbvm+nRxKc4DF5ZMMz84Ij9ICjBx29dI6fM1tJdqrqEIVr64mdQkhGDshhQyOeQPuYfIAzU0bruxa6Szt7Yi3fKiO1EatJIcKgmzgTDgEx7tp4D7+VHQufD7UbpCrLFACGAmnnlmuQp3ZwISIY929twQYOTnd3IVRNruo3aujXNxNEMK7M8nkhAeDIT6VGQDlgD881Nei9bfTJILx7iGW2u0iW5iQr5luQuyN3hU+2Pu7kFgRkg1udZeHotbeC1F1LcXVwwiggAEUK8jzJTDGfZQAWYnPc5xxMx4D6aUAKSbgF9YfByNuTjBBzg5yD9xxjjAWHFKHUMpBVgCCDkEEZBBHcEVWXjTbNbi01OEYltJVDHH3ROezY9s5X/8Aofmvbpm/fSLtdNunLW0pP0NwxHAzzBI2B6gSMfv8EASzrmxjm026SYkR+TIWIGSuxS4YLkZIKg498UFaeJXVaatALOxtLm4cmORZhGURfzlhkgqzDPpHIwSKhD+CV+kPnTRkAkDyYR9RMMjgmMELt9id+R8VGNI14J6Z/qHTAC+VcNEycY4yrKQB7YH7irL6R1WK4Kpba5e20uVxHeBJFbtgIS+w/GM8/FBGui+ipfqDDNLBZzH7I7y33u/t+mJU8sjk9mJyO3vX0zZwbY1U4yAAdq7FzjkhP5RnnFVxrXSurTQ+VcGw1CMEnbLG8D/A2SR4CH8jB9s1BpNPudMuvqbuyuxbR7SqQXjvGj5HJkyW2EnhWI54JIoJt479GLcWX1ca/rWw5I7tBn1A/wDCTv8AwN3zVZ+BOoyR6xHGh9EySLIPYqqFwf3DKP7n5NWNpni9PIq3VxaCHTpHePzxuldCFABdRwVL5GQMcEckc+PhZJBcXkt28VjEw9EDQuqyMc+XI7QAgevGQSin1cDBoLeFK4eq9b2NsD591CmO671ZuxP8Nct7fFRC88WnnR2022aSNAS95cfoW8YAySSeWx/q8H8GgsulV94T63f3cc894ytCz4t2EYj3KC25lGAfL+3Bbng88GrBoFKUoFKUoFKUoFKUoFKUoFKUoFV91n4cS6hqcEzzKLSNAHh53sd5dgBjbtfCAnPYYwasGlBEdJ8O4rfU5b5JH/UEh8k4KLJKVMrqTyN2xeP8cYAlorNKBWG7VmvG8kZY3KLvYKxVMgbmAJA3HgZOBk0FP+IcE+oX/wBA7xhj/wB3gWT0pHgFrm4PBZ9udkIye5PAy/hqt1/naWLTbWY/RwQ/fK3lteywgoqox9TqHUbmA49R9lqFw9OajPe3KqHN+Q7zMsi4SNkbdGXBOHclVVdwwBg8E7ZJ4f8AhNLKY2uYZLdUSUmRztlaaTiLykDZjEWA4Y4JYkYx2DiaH4dT2k9o17Hsea8too49wLbFcSSSBkY7cBQv7Mx4wDV7dX9aQ6fDvlO6R+IoF5kmfsAq98ZIyccZ+SAau1Lqy5+vs7eSF7i/sTcDy1GEnkZUSCVj/KpiYyE+2PbPEx6Z6P8Ap5W1HVpkku32gMcCK2DMEVIs8ZywXI+cDuSQ2uh+kZVlfUNQO69nGAvdbaLORFH+eeT+/fkmcYrApmg5nUfTkN9btBOu5G5BHDIw+10b2YfP7jsSKgmodMa1FaSWsVxbXkLRvEPODxz7HUxgbx6WIVs5Y+1WfWKD4v1rp24tH2XMMkTc/epAODjKt2YZ9wSK51fbd1ZJKjJIiujAhlYBgQe4IPBquur/AAKs7pS1sBay+2wZjb8NFnj91x+xoK58OvGuazKw3hae34AYndJEPbaT96j/AFT29vg+/WPW8mrPhm8qxSaELCv8S4V5Wj3M38pwrkAjAx7nmq96j6ZuLGYw3MZRxyOxDL2DKw4YV1+gNdhhuYI7z1WvnLK6Y+2VUZInYgglVL5I7YzwexC1tX6Vnt9St7LTryaCG4SZ2hYCaKFIxzsR85DMSNp+e57Vqy/5OAdizX2CfZbZEHxwquAP6CpRJc56piG7K/5vYqPb1Tkkj5yAP7VYOaCoLT/J6SFleO7y4HPm20MyE+/6TnA/xP5rsdXdB3d1ZNDcXkRiiRnURQGEtIkbbA4EpTZnBwF9hjHeu5rPiVaW1z9O3myOv8XyYnlEIK7l8wqM5bgADPfnFcPqDqe41KNrPTredRN6JbyaNoY4om4coHwztjcMYB+M9wEr6I1T6nTraYqFLxISq8AEDado9hkHA9hgV3arV+gtRsUX/NV+zInAtboK6YzkhZAPSPxge/Na3/3VvrQ41LS5UAJzNAd6YxngHI7ZOd9BadKi/S/iRY35CwTDzCD+i4KScDJ9J4OB/qk1JwaDNKUoFKUoFKUoFKUoFKUoFKUoFKUoFQrqnqyV7gadpxBumGZZiNyWkR7u47F8EbU/Iz3AO74kdRyWVg8sIHmsyRoW+1HkbaGb8Dv++K5XhdZ21taZWQNNNNMss7sCbmeORkZonJ9aEglcexJPJNBIOlOkobCDy4tzMxLSyucySyHuzt7nPt7f3JiXVPiHLNdjTdJ2tcsSJLk4McAH3kezMv8AUA8YJ4HL8W/FqS1kks7RcSBB5s5z+lvAxsA/mww9R7EjAJrX8O9fs7WziXT7WW7vpYwZhGOVYk8TXB9MabhwOeMEjJ5DsWegro99ZMHeQXm+3uZ5CzNJcNiSFyecZYMgGe3fOCa0vE3qi2k1G0tJHO23fz5wgd2ZgAY4VRASWJwxzjAwc5rldeHWLhoY54/JDNDJAlrGZtswkwRJdZzG6IWfcPSQCB71Z/S3Q9tYgmJS0rj9S4kO+WQ5JJZz8k9hj2+KCL2Xi3JFGH1PT7mzQniYIzx8k4DggMh/GDn8VibqK/8AOa8sJY9TsW5a3TYs0PHaPABJ99rZY8jGeasdogRgjIPsf/aohq3hnAz+dZs1jcDtNb4VT+JIPscfjj96Dr9M9XW9/Hvt3yV4eNvTJG3bEkfdTkH8H2JrnRXl1bajsnfzbW6J8l9gU28wGRE5UYKuoO1jyWGO55q7rDRNUtJ/rPIDzxkEX1n6RIvG4XVqBk8ZBYBR8lva0fD/AK3j1W180KFkQhZYu+18bgV/3T3B/BHcUEspWCcV+Y5AwBBBBGQQcgg9iDQU/wCMmlxS6hbLcDEc1tcRpLk/pTIfNVyB3HZTn2Zj3FUEvcZ7cVeP+UX1FgQWYVTkeczEZZeSibTnjOHz88VDfCnRonv7Z5ykSoXkPnsiLMMbIlhR/vIfJJH/AJDIT/w+tJY7/TTcgpK2myRhGwD5cc+Ysj/W8phkd+Oec1bV7eJFG0kjBURSzMTgBQMkk/tVa6h1Lbp1BLPPMkcNjahMsRzNM28hFU7nOz2APY/vX5S2ueoHDTK9tpalWELemW7I5BbH2pnHb+mTyodfwismNtNeyZ3388k37R7isY/tuP7EVPMV+LeBUUKoCqoAVRwAAMAAfAFelBjFNtZpQRbqfw5sr0ZkiEco5WeLEcqn53ger9mzUct9bvtGwmobruyHC3salpIlHYXEfcjA+7n9z2qzK/Lxggg8g8EHnI/ag19N1OO4iWWF1kjcZV1OQf6/P49q2qrzU+i59Pka60fABO6bT2J8qYAHJi/1JO2AMD/oZN0l1hDqEPmQkhlO2SJuHik91df789jg/BwHdpSlApSlApSlApSlApSlApSlBHevulzqFk9urKrFkdS4LISjBtrgc7TjHFUrrOkTRXaQXgt7bckg8113RCIFsfRRoBgKWDJGv6hlOWzxX0ZX4aIEgkcjt+Pbj4oKJ03wxsri+t40F7MhWWS6lmSSE7iEMWWeMcOd3AJbnO7irt0vSIreMRwRrGigAKoA7AAZPcnAHJ5rb21mgxis0pQKUpQYIqA6YFtOobmPhEvbeOZRwFMkJMb7QB325Y/1NT41SPiN1YZ7k3FuwjTTWMccpQsbm7kIV4EGRmMIGDH/AN1oLU6W6jW/tEuIlKh9w2tz6kYoeR3XI4PuPb2rb0LTfp7aOLCjYoG1SxUHuQm7naCcAHsMCq18IdbntZF0m7i2P5ZniwclUdixSRfZuSe+R2NWkL5C5jDKXAyVByQOO49u470FT+NGo2tpPFL9Is97IF8t5laSJY0YjHlbwC2W4GD3yfzX2tahqK3EkmoLA8kdspMM8cTAQyTJtQIgGyTcQwGQwANdzxAkvdUL38HlraWMsqRSbxG+E2Eyeo+rLqNuOckDbXF6b6VWctcX0sjRoiXVwzM3EY3bUbJy0spwqZI9JcgHKZCUeH/SEKanZR7FeRLNri5LYkG+Y4iXB4UqrIRx2I796vYCq98ItLkaKfUJ1CyXzhkTH8O2TIhUZ7LjsB/KEqw6BSlKBSuH1r1F9DYT3PGY09AbOGkJCoCBzyxFenSXUS31nDcp2kUEjBG1xw6jPwwI/pQdilKUGM1XHXWmPp9wNXtEX0jF7ECR58JZQGC4xvXvu47A8856enarLDrk9rLIWiuIlnt1ZgdjJ6ZkX3AJy2PYLx71KdXsRNBLE2MSo6HPI9aleR/Wg8tD1+C8hEttKsqH3U52nAO1h3VgCODzXRqg/BywuTayzWEqrPFJtlgk5huY9u5c45jkBLAOPwD75tDR/EGJ5ltrqN7O6PaGbAVz2Pkzj0SjPbGCfigllKxms0ClKUClKUGAazSlApSlApSlApSlApSlApSvG8u1ijaR2CoilmY9lVRkk/sBQR7xD6ga0sXMQLTylYYFBwWml9K4PyBub/lqr+jrW3iBvJSfoNLBWJvu+ovmA82ZRk59W0J7Y8s8YatbWdcudZvYhFujEm4WsfvFAcrLdykHIYgFVH9uwLXPaWNvYWQjG2O3gQ5LYwFAyzP8knJPyTQRHw+0iUyXWrX6iGW6HoUkAwWyjjcSMA4VScjsuTjJFRrQIzdmeDSBJiZ2F5rFxje6ljlYAo5JB44GB3AJDVvxi56jkJJktdKRsbQcSXZVvf4UED5APyc7bT07To4IkihQJGgwqKMAD/57+9BWWqeDs8dusNjeu0SMr/SXQWSF2Vw+DtUALnnaVIJ7/NRTV4JY5IrfVLP6Ox8zzbh7NC0VxIFVU3FCRGmFHpHbJIAyCPoKvyyZ4oOXoGu2txEDaSxyIAABGR6QBgAp3XAHYgV1c1ENa8KrC4fzBEYJc5863YwtnvnC+knPOSM/muavS2r2n/dNQS5jXtDeR5OPj6hPUTgYySByeKCwqVAY+rNXj4m0kSYzl4LmMg/lY25/oTmvLU/E+5t4Gnm0q5jiXG5mkiGMkAZX7sZI5xQR7xuvJLy7s9Kg5aRhI/4zlU3Y9lXzHP4watfRtJjtreOCIYSJQqj8Adz+SeT+Saqrw0Q3uu6hfSoUeHbGkbFWMZYGPuOOEiIyOCGNXCTQZrn63rEdrA80rKiopOXYICQCQu4+57cAn8GtO/6siivYLNgxluA5TbtKgIpY7/VuXgccc1DvFjocTqLmO2e5lBVfIj8tAxwwDyybfNKD0gqjDIx25YBGOmepn1TqS2uDGYUSCRlQyFiY/LdeQTjlznCgZGDj3q8zXzr4UaEy61GiEO1r5pnnQlk2mBYhGCTg7ZN6gjvyRwKsPxT8RGtwLGzDPez7UUqP4e/gc/7Qg8D2yGPtkK66dneC41GDGy3vriW1ScHBiukeRoCOc4ywBPtkHPGDZugyi+hbTtXhQ3cKgupAIkjPpWeJx2JPBK4w3x2rl6r4aeV029t91xEDcl1JybhfW20+/oyg+eD3rV6lvJZ7DTNYtubiHYHHber/AKciHjnMo2/85/eg7EkN7o7bw8t7pwHqjb13Fso90Y/xYx7juB+2anGkaxDcxLLbyLLG3Z1Of6EdwR7g4IrjPq3nW8OoWzMY9gd4+TvgIy425wJUOSCOSVK+/HB17pybT5mv9KXcrHddWQ+yZMcvCBwsg78d+e/IYLFpXN6e1+G9t454G3RyDI+QfdWHswPBFdKgUpSgUpSgUpSgUpSgUpSgUrGa4erdcWNshaa6hUDIwHVmyM5ARcsTwfag7hNUh4yddtcqbKxy6eYsc8i4w8pPogjOfUcjLbfwPnPY1Pq251ON2j32GmIN017J6ZZYx3WBR2zyMjPcf8J8+gNATauotAyQRLs0+0OC2HIUzOe3mysR6j2BznaFICU+HXQ40+DfM3mXUqoJZSc7QoASJD7IoAH5I/YDkeImorqE1vpVvKG89t9w8ZDeXBEdxBI4yzDt8gZ7ioLoOj3XUWoSy3UjLZxPhkR3CekYEcKt7nG4tjjOe5FXboXSVpZ5+mt44i3dlHJHwWPOOO2aDfsLFIY0ijUKkahVUdlVRgD+1bFKUClKUClKUGMVz+odFS7tZrd+FlRkJHcZHDD8g4P9K6NKCk+mLKeJmmth/wBoWAW3vbTBxd20eFieLI4Yxou0j7io+fVafTXVMF/D5sDZxw8bcSRP7rIn8rDB/wDI1yet+lZZSl3YsI72AHYf5Z4+5hl+VPtnsfjORAtS1F/Vq9nE0F5bMqajYnOGQjJZl9/Y7vjnuhyFj6j0/bW8j34jw8Mdw5VAq72dVaRiMepyIguScc/1qK9J6HBFoDST3Uyx3EKzTOkp/T43EQnGVJwEK85PFWBoesR3dtFcRHKSqGH4z3B/IOQfyDUO8ZtHkk0llgX0RyJJLGgALQqWZ9gxgEMVft/KaCEdL+IjGGW00qyCvKxECRBg0KnKma7mbKlvtIxkDBBOAAZ50B4YpZMbm4f6i9fcXmYlgrP93l55yexc8nnsDiuv0Dp1lFYxGwA8l1DB+C7n3Mrdy4OQQe3IwKklB+WHFVl0lbpHLfaJKdqgvLbMMZ8ibD+nj7onIIPz/wANWfVaeMOnvB9PqtuP1rJ1D44327Ngqx+MsR+ztQY8PL429zPYTAKJGkeNQMKsq4FzEo9lO5Z0A/klHuK3OhNfkjmbT7tw7qZPp5e29Im2vEf/ANkfB/KkH9+P4gaWbq3t9X02Ta6eXKTg/wANTjeyrn1RgsGGDlQRztArP1i6gGKnyLlmV4hkfoanBGQV3jgpNCFK+zqjnvQbou00rV2VXT6S+ZTIgZf9Fu2HpZl/lSUA9/cfAGbJBqgvHvQGzaXpQRvKginUY4lChxukX7sDcufiMY/FleGnUFxNAYLyJ0nttqtJgmOZMeiRJftckDJwcHgjvgBNKUpQKUpQKUpQKUpQKwazWDQUj439UXguVsh+hayKGMq5JlQcyZPHCYP6YOTxkncBUf8ADNoVurlrawW9jhKsnmbfqhH9peNCPLbDKDt4YbgATzXQ8X9Wa9v/AKVx5EVqGZTKpRriT0giNiOVI4G3OcE4YlVrk9EXSabqdizSqglWUSs36aiByRGZC6qQxZC3PGPLxj3Cz5LC51iZBcwPa6fCwfyJQBLcun2iRBkJED7e/wCeCPTrvXZmnj0yyISe4XBkB/gW4GXkwv2nA2r298cla1Omta1fUo2ureS1t4GZ1iikiaRiqkjczgjnPHHGR2+ZN0d0QtkZZZJDPc3Dbpp2AGfhUXnag9hn/oAA6nTvT8VlbR28C7UjGOeSxPLMx9yTkmunSlApSlApSsM2ASeMe9BmsZqq+qvGtVlNvpqJcSAHdOzYgjxncS3AYLgEtkLj3NQCXr28+rD311dNDKpKrYOYcHJVNqOg7gA7eGwyk8+mg+k80zVDS9Shv4P/ANRPzgHzMZHHwrc5yMf1rHkXcpJXT9YlHI/0m9kiGSAc7RGpI75wcUFwa71pZ2YY3FxHGV7puBftnAiGWJ/pVUad4kRf5zu9QdGjsnt1iUOAGuJEdQmxP5jjzAcZCr9xBwK8NI8NNRZcw2NhZdvXMWuJec5wH8xVI/4VPapToPgognFxqVw19IOyOD5Y74BDElgM8LwPwaDa8ELCVNOMjlBFPI8sMS5JiQkgguTzkqMDHGDk5OBJb/VporyKLbFLHcEgIMrLEqJukd85WSMHAz6SC6DnNcHrnrexsIDbh2En8ttaERvk5OCVH6QJOfZvgGo303pOr3jmQ7tOidQGleSWe5ZASwVBM5MY5POF7554wHS6P/7O1y500EC3uF+pgTn9Nj96KPYHDf0jX5q0ajfTvQVtZytMgeSdxhriZ2kkYHHG48AcDsBUkoFa9/YpNE8Ug3JIrIy/KsCpH9jWxSgqrwykfTr240edsqMzWrnjfG3LAe3bnA9xJ3rX17oqeO6f6EJ5gG+OJjsWW23qSgYEfwpGwOVaMeUUbsqyfxR6Ve6tlmtsi8tG82BlxuOOWTnvkDIHyB8mub0f1/Dq0KI7i3v4jkKf9oFK7o0JG9CCQ0ec8kfDUHhJJc6jaNbXNrIsq+pBNC+PMjyw8yZV8po3UNHvUq3qyEHBrZ8I9eJjaxkZi1uA0BfIZrUsUUMD2eJwYmHsQB7VL7DU90hSU+XKAv6RxgkE5eKQ/wARTkflcDIUmoF4i6CbG4TWLIorxk+fAW2rOjD1lOcbyoJIAycbu68halDXG6W6sgv4Fmt3DA43Kcb4291dfY/4HuMiuzQKUpQKUpQKUpQKUpQaGq6HBcpsuIklX2DqGwflT3U/kVELjwVsHcE+f5W4MbfziY2YDaCdwL/bgcOOAKn1KDytrZY0VEUKqgBVUAAKOAAB2Ar1pSgUpSgUpSgVg1mlB8/+LOhWMd6kVjE7X0jBmgjXfCQ/PrhwcNgEhUA4OT7VxH0VwC8zZu0EkiMpwITbQvP5cMajYqK6qpI4LHag9Dk3Z1p4aW2o4dgYrhcbLmPhxjtu9mA/PI9iKrDXekdV04tcHybhFEYaZCI2KRKEi3xHCkqoA7McbgTg0FpReIduulR6hM22NlTIX1HzCdrIozyQ24fsM1q23i3YYxO8lq+M+VcRvG20/awwCCCOeDUA8MvDye7hR7iRo7ATiaK03By7KeCzgelcHBAxkgnA71dt1p8coAljRwOwdVbB/AYcUEIl8X4JGMdhBcXzj/YxlYwf96VvtH5xWvcaFq+onFzOunW5H8G3PmTN+Hn7D+hx7YqxI4goCqAAAAAOAAOAAB2FfugjHS/h1ZWABhhBk955MSSk/O8jj/lAFSYCs0oFKUoFKUoMEVFOrvDOz1AZkTy5u63EWEkB9snGH/5v6EVLKUFRv0/rdj6EaHVLZeVjnx5g/ILnIIxgephzwPj1fxg8hdl5pFzAExtAVXQbeBjcqgAY4xmrWxTFB81dS9bW73aXOipcW9wf4iIiBJRgsd0SMckHvlSCOeMZN9dG6nc3FnFLdwrDK6glFJOVIBDFTyhOfsJJHz7Dt4pQf//Z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4822" name="Picture 6" descr="http://svetkoni.mwft.org/uploads/pics/Zastaveni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2643182"/>
            <a:ext cx="4295775" cy="2609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42852"/>
            <a:ext cx="8686800" cy="1152548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5286412"/>
          </a:xfrm>
        </p:spPr>
        <p:txBody>
          <a:bodyPr>
            <a:normAutofit/>
          </a:bodyPr>
          <a:lstStyle/>
          <a:p>
            <a:r>
              <a:rPr lang="cs-CZ" sz="2000" dirty="0" smtClean="0">
                <a:hlinkClick r:id="rId2"/>
              </a:rPr>
              <a:t>http://www.cumel.</a:t>
            </a:r>
            <a:r>
              <a:rPr lang="cs-CZ" sz="2000" dirty="0" err="1" smtClean="0">
                <a:hlinkClick r:id="rId2"/>
              </a:rPr>
              <a:t>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files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dite</a:t>
            </a:r>
            <a:r>
              <a:rPr lang="cs-CZ" sz="2000" dirty="0" smtClean="0">
                <a:hlinkClick r:id="rId2"/>
              </a:rPr>
              <a:t>%20na%20kole.jpg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sportvital.cz</a:t>
            </a:r>
            <a:r>
              <a:rPr lang="cs-CZ" sz="2000" dirty="0" smtClean="0">
                <a:hlinkClick r:id="rId3"/>
              </a:rPr>
              <a:t>/sport/talent/jak-</a:t>
            </a:r>
            <a:r>
              <a:rPr lang="cs-CZ" sz="2000" dirty="0" err="1" smtClean="0">
                <a:hlinkClick r:id="rId3"/>
              </a:rPr>
              <a:t>naucit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deti</a:t>
            </a:r>
            <a:r>
              <a:rPr lang="cs-CZ" sz="2000" dirty="0" smtClean="0">
                <a:hlinkClick r:id="rId3"/>
              </a:rPr>
              <a:t>-na-kole/</a:t>
            </a:r>
            <a:r>
              <a:rPr lang="cs-CZ" sz="2000" dirty="0" err="1" smtClean="0">
                <a:hlinkClick r:id="rId3"/>
              </a:rPr>
              <a:t>Contents</a:t>
            </a:r>
            <a:r>
              <a:rPr lang="cs-CZ" sz="2000" dirty="0" smtClean="0">
                <a:hlinkClick r:id="rId3"/>
              </a:rPr>
              <a:t>/0/</a:t>
            </a:r>
            <a:r>
              <a:rPr lang="cs-CZ" sz="2000" dirty="0" err="1" smtClean="0">
                <a:hlinkClick r:id="rId3"/>
              </a:rPr>
              <a:t>hotrock</a:t>
            </a:r>
            <a:r>
              <a:rPr lang="cs-CZ" sz="2000" dirty="0" smtClean="0">
                <a:hlinkClick r:id="rId3"/>
              </a:rPr>
              <a:t>_</a:t>
            </a:r>
            <a:r>
              <a:rPr lang="cs-CZ" sz="2000" dirty="0" err="1" smtClean="0">
                <a:hlinkClick r:id="rId3"/>
              </a:rPr>
              <a:t>max</a:t>
            </a:r>
            <a:r>
              <a:rPr lang="cs-CZ" sz="2000" dirty="0" smtClean="0">
                <a:hlinkClick r:id="rId3"/>
              </a:rPr>
              <a:t>_</a:t>
            </a:r>
            <a:r>
              <a:rPr lang="cs-CZ" sz="2000" dirty="0" err="1" smtClean="0">
                <a:hlinkClick r:id="rId3"/>
              </a:rPr>
              <a:t>famkids</a:t>
            </a:r>
            <a:r>
              <a:rPr lang="cs-CZ" sz="2000" dirty="0" smtClean="0">
                <a:hlinkClick r:id="rId3"/>
              </a:rPr>
              <a:t>-6938.jpg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http://upload.wikimedia.org/wikipedia/commons/thumb/9/9a/Golf_player_putting_green_2003.jpg/220px-Golf_player_putting_green_2003.jpg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http://g.</a:t>
            </a:r>
            <a:r>
              <a:rPr lang="cs-CZ" sz="2000" dirty="0" err="1" smtClean="0">
                <a:hlinkClick r:id="rId5"/>
              </a:rPr>
              <a:t>denik.cz</a:t>
            </a:r>
            <a:r>
              <a:rPr lang="cs-CZ" sz="2000" dirty="0" smtClean="0">
                <a:hlinkClick r:id="rId5"/>
              </a:rPr>
              <a:t>/17/27/fotbal_</a:t>
            </a:r>
            <a:r>
              <a:rPr lang="cs-CZ" sz="2000" dirty="0" err="1" smtClean="0">
                <a:hlinkClick r:id="rId5"/>
              </a:rPr>
              <a:t>micuda</a:t>
            </a:r>
            <a:r>
              <a:rPr lang="cs-CZ" sz="2000" dirty="0" smtClean="0">
                <a:hlinkClick r:id="rId5"/>
              </a:rPr>
              <a:t>_fotbalista_008_</a:t>
            </a:r>
            <a:r>
              <a:rPr lang="cs-CZ" sz="2000" dirty="0" err="1" smtClean="0">
                <a:hlinkClick r:id="rId5"/>
              </a:rPr>
              <a:t>denik</a:t>
            </a:r>
            <a:r>
              <a:rPr lang="cs-CZ" sz="2000" dirty="0" smtClean="0">
                <a:hlinkClick r:id="rId5"/>
              </a:rPr>
              <a:t>-380.jpg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http://i.lidovky.</a:t>
            </a:r>
            <a:r>
              <a:rPr lang="cs-CZ" sz="2000" dirty="0" err="1" smtClean="0">
                <a:hlinkClick r:id="rId6"/>
              </a:rPr>
              <a:t>cz</a:t>
            </a:r>
            <a:r>
              <a:rPr lang="cs-CZ" sz="2000" dirty="0" smtClean="0">
                <a:hlinkClick r:id="rId6"/>
              </a:rPr>
              <a:t>/11/112/</a:t>
            </a:r>
            <a:r>
              <a:rPr lang="cs-CZ" sz="2000" dirty="0" err="1" smtClean="0">
                <a:hlinkClick r:id="rId6"/>
              </a:rPr>
              <a:t>lngal</a:t>
            </a:r>
            <a:r>
              <a:rPr lang="cs-CZ" sz="2000" dirty="0" smtClean="0">
                <a:hlinkClick r:id="rId6"/>
              </a:rPr>
              <a:t>/VRB3f25e4_</a:t>
            </a:r>
            <a:r>
              <a:rPr lang="cs-CZ" sz="2000" dirty="0" err="1" smtClean="0">
                <a:hlinkClick r:id="rId6"/>
              </a:rPr>
              <a:t>ilustrac.jpg</a:t>
            </a:r>
            <a:endParaRPr lang="cs-CZ" sz="2000" dirty="0" smtClean="0"/>
          </a:p>
          <a:p>
            <a:r>
              <a:rPr lang="cs-CZ" sz="2000" dirty="0" smtClean="0">
                <a:hlinkClick r:id="rId7"/>
              </a:rPr>
              <a:t>http://www.</a:t>
            </a:r>
            <a:r>
              <a:rPr lang="cs-CZ" sz="2000" dirty="0" err="1" smtClean="0">
                <a:hlinkClick r:id="rId7"/>
              </a:rPr>
              <a:t>gamisport.cz</a:t>
            </a:r>
            <a:r>
              <a:rPr lang="cs-CZ" sz="2000" dirty="0" smtClean="0">
                <a:hlinkClick r:id="rId7"/>
              </a:rPr>
              <a:t>/</a:t>
            </a:r>
            <a:r>
              <a:rPr lang="cs-CZ" sz="2000" dirty="0" err="1" smtClean="0">
                <a:hlinkClick r:id="rId7"/>
              </a:rPr>
              <a:t>images</a:t>
            </a:r>
            <a:r>
              <a:rPr lang="cs-CZ" sz="2000" dirty="0" smtClean="0">
                <a:hlinkClick r:id="rId7"/>
              </a:rPr>
              <a:t>/produkty/thumb2/SC2285-370-</a:t>
            </a:r>
            <a:r>
              <a:rPr lang="cs-CZ" sz="2000" dirty="0" err="1" smtClean="0">
                <a:hlinkClick r:id="rId7"/>
              </a:rPr>
              <a:t>PV.jpg</a:t>
            </a:r>
            <a:endParaRPr lang="cs-CZ" sz="2000" dirty="0" smtClean="0"/>
          </a:p>
          <a:p>
            <a:r>
              <a:rPr lang="cs-CZ" sz="2000" dirty="0" smtClean="0">
                <a:hlinkClick r:id="rId8"/>
              </a:rPr>
              <a:t>http://www.</a:t>
            </a:r>
            <a:r>
              <a:rPr lang="cs-CZ" sz="2000" dirty="0" err="1" smtClean="0">
                <a:hlinkClick r:id="rId8"/>
              </a:rPr>
              <a:t>ekontech.cz</a:t>
            </a:r>
            <a:r>
              <a:rPr lang="cs-CZ" sz="2000" dirty="0" smtClean="0">
                <a:hlinkClick r:id="rId8"/>
              </a:rPr>
              <a:t>/</a:t>
            </a:r>
            <a:r>
              <a:rPr lang="cs-CZ" sz="2000" dirty="0" err="1" smtClean="0">
                <a:hlinkClick r:id="rId8"/>
              </a:rPr>
              <a:t>sites</a:t>
            </a:r>
            <a:r>
              <a:rPr lang="cs-CZ" sz="2000" dirty="0" smtClean="0">
                <a:hlinkClick r:id="rId8"/>
              </a:rPr>
              <a:t>/default/</a:t>
            </a:r>
            <a:r>
              <a:rPr lang="cs-CZ" sz="2000" dirty="0" err="1" smtClean="0">
                <a:hlinkClick r:id="rId8"/>
              </a:rPr>
              <a:t>files</a:t>
            </a:r>
            <a:r>
              <a:rPr lang="cs-CZ" sz="2000" dirty="0" smtClean="0">
                <a:hlinkClick r:id="rId8"/>
              </a:rPr>
              <a:t>/</a:t>
            </a:r>
            <a:r>
              <a:rPr lang="cs-CZ" sz="2000" dirty="0" err="1" smtClean="0">
                <a:hlinkClick r:id="rId8"/>
              </a:rPr>
              <a:t>styles</a:t>
            </a:r>
            <a:r>
              <a:rPr lang="cs-CZ" sz="2000" dirty="0" smtClean="0">
                <a:hlinkClick r:id="rId8"/>
              </a:rPr>
              <a:t>/</a:t>
            </a:r>
            <a:r>
              <a:rPr lang="cs-CZ" sz="2000" dirty="0" err="1" smtClean="0">
                <a:hlinkClick r:id="rId8"/>
              </a:rPr>
              <a:t>large</a:t>
            </a:r>
            <a:r>
              <a:rPr lang="cs-CZ" sz="2000" dirty="0" smtClean="0">
                <a:hlinkClick r:id="rId8"/>
              </a:rPr>
              <a:t>/public/</a:t>
            </a:r>
            <a:r>
              <a:rPr lang="cs-CZ" sz="2000" dirty="0" err="1" smtClean="0">
                <a:hlinkClick r:id="rId8"/>
              </a:rPr>
              <a:t>clanky</a:t>
            </a:r>
            <a:r>
              <a:rPr lang="cs-CZ" sz="2000" dirty="0" smtClean="0">
                <a:hlinkClick r:id="rId8"/>
              </a:rPr>
              <a:t>/</a:t>
            </a:r>
            <a:r>
              <a:rPr lang="cs-CZ" sz="2000" dirty="0" err="1" smtClean="0">
                <a:hlinkClick r:id="rId8"/>
              </a:rPr>
              <a:t>obrazky</a:t>
            </a:r>
            <a:r>
              <a:rPr lang="cs-CZ" sz="2000" dirty="0" smtClean="0">
                <a:hlinkClick r:id="rId8"/>
              </a:rPr>
              <a:t>/1-</a:t>
            </a:r>
            <a:r>
              <a:rPr lang="cs-CZ" sz="2000" dirty="0" err="1" smtClean="0">
                <a:hlinkClick r:id="rId8"/>
              </a:rPr>
              <a:t>ae</a:t>
            </a:r>
            <a:r>
              <a:rPr lang="cs-CZ" sz="2000" dirty="0" smtClean="0">
                <a:hlinkClick r:id="rId8"/>
              </a:rPr>
              <a:t>-12736.jpg</a:t>
            </a:r>
            <a:endParaRPr lang="cs-CZ" sz="2000" dirty="0" smtClean="0"/>
          </a:p>
          <a:p>
            <a:r>
              <a:rPr lang="cs-CZ" sz="2000" dirty="0" smtClean="0">
                <a:hlinkClick r:id="rId9"/>
              </a:rPr>
              <a:t>http://www.pneu-</a:t>
            </a:r>
            <a:r>
              <a:rPr lang="cs-CZ" sz="2000" dirty="0" err="1" smtClean="0">
                <a:hlinkClick r:id="rId9"/>
              </a:rPr>
              <a:t>svatos.cz</a:t>
            </a:r>
            <a:r>
              <a:rPr lang="cs-CZ" sz="2000" dirty="0" smtClean="0">
                <a:hlinkClick r:id="rId9"/>
              </a:rPr>
              <a:t>/</a:t>
            </a:r>
            <a:r>
              <a:rPr lang="cs-CZ" sz="2000" dirty="0" err="1" smtClean="0">
                <a:hlinkClick r:id="rId9"/>
              </a:rPr>
              <a:t>upload</a:t>
            </a:r>
            <a:r>
              <a:rPr lang="cs-CZ" sz="2000" dirty="0" smtClean="0">
                <a:hlinkClick r:id="rId9"/>
              </a:rPr>
              <a:t>/474-181102.jpg</a:t>
            </a:r>
            <a:endParaRPr lang="cs-CZ" sz="2000" dirty="0" smtClean="0"/>
          </a:p>
          <a:p>
            <a:r>
              <a:rPr lang="cs-CZ" sz="2000" dirty="0" smtClean="0">
                <a:hlinkClick r:id="rId10"/>
              </a:rPr>
              <a:t>http://t1.gstatic.com/</a:t>
            </a:r>
            <a:r>
              <a:rPr lang="cs-CZ" sz="2000" dirty="0" err="1" smtClean="0">
                <a:hlinkClick r:id="rId10"/>
              </a:rPr>
              <a:t>images</a:t>
            </a:r>
            <a:r>
              <a:rPr lang="cs-CZ" sz="2000" dirty="0" smtClean="0">
                <a:hlinkClick r:id="rId10"/>
              </a:rPr>
              <a:t>?q=</a:t>
            </a:r>
            <a:r>
              <a:rPr lang="cs-CZ" sz="2000" dirty="0" err="1" smtClean="0">
                <a:hlinkClick r:id="rId10"/>
              </a:rPr>
              <a:t>tbn</a:t>
            </a:r>
            <a:r>
              <a:rPr lang="cs-CZ" sz="2000" dirty="0" smtClean="0">
                <a:hlinkClick r:id="rId10"/>
              </a:rPr>
              <a:t>:ANd9GcQfH9dFWcqmvc24griamlFXpi_-XlzoSovIUbmlLPl681AzQSj0</a:t>
            </a:r>
            <a:endParaRPr lang="cs-CZ" sz="2000" dirty="0" smtClean="0"/>
          </a:p>
          <a:p>
            <a:r>
              <a:rPr lang="cs-CZ" sz="2000" dirty="0" smtClean="0">
                <a:hlinkClick r:id="rId11"/>
              </a:rPr>
              <a:t>http://svetkoni.mwft.org/uploads/pics/Zastaveni.jpg</a:t>
            </a:r>
            <a:endParaRPr lang="cs-CZ" sz="2000" dirty="0" smtClean="0"/>
          </a:p>
          <a:p>
            <a:r>
              <a:rPr lang="cs-CZ" sz="2000" dirty="0" smtClean="0">
                <a:hlinkClick r:id="rId12"/>
              </a:rPr>
              <a:t>http://astronomia.zcu.cz/obr/astronomove/newton/newton.jpg</a:t>
            </a:r>
            <a:endParaRPr lang="cs-CZ" sz="2000" dirty="0" smtClean="0"/>
          </a:p>
          <a:p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hlinkClick r:id="rId2"/>
              </a:rPr>
              <a:t>http://0.tqn.com/d/</a:t>
            </a:r>
            <a:r>
              <a:rPr lang="cs-CZ" sz="2000" dirty="0" err="1" smtClean="0">
                <a:hlinkClick r:id="rId2"/>
              </a:rPr>
              <a:t>create</a:t>
            </a:r>
            <a:r>
              <a:rPr lang="cs-CZ" sz="2000" dirty="0" smtClean="0">
                <a:hlinkClick r:id="rId2"/>
              </a:rPr>
              <a:t>/1/0/7/k/0/-/Skateboarding-</a:t>
            </a:r>
            <a:r>
              <a:rPr lang="cs-CZ" sz="2000" dirty="0" err="1" smtClean="0">
                <a:hlinkClick r:id="rId2"/>
              </a:rPr>
              <a:t>Basics.jpg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http://img.blesk.cz/img/1/full/1265239-img-brusle-bruslarka-in-line-brusle-koleckove-brusle.jpg</a:t>
            </a:r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155</TotalTime>
  <Words>362</Words>
  <Application>Microsoft Office PowerPoint</Application>
  <PresentationFormat>Předvádění na obrazovce (4:3)</PresentationFormat>
  <Paragraphs>68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Snímek 1</vt:lpstr>
      <vt:lpstr>setrvačnost</vt:lpstr>
      <vt:lpstr>Snímek 3</vt:lpstr>
      <vt:lpstr>Snímek 4</vt:lpstr>
      <vt:lpstr>Snímek 5</vt:lpstr>
      <vt:lpstr>Jaký  bude  směr  pohybu ?</vt:lpstr>
      <vt:lpstr>Jak  dlouho  se  bude  předmět  pohybovat ?</vt:lpstr>
      <vt:lpstr>setrvačnost</vt:lpstr>
      <vt:lpstr>Issac  Newton</vt:lpstr>
      <vt:lpstr>Příklady  setrvačnosti</vt:lpstr>
      <vt:lpstr>Snímek 11</vt:lpstr>
      <vt:lpstr>otázky</vt:lpstr>
      <vt:lpstr>Snímek 13</vt:lpstr>
      <vt:lpstr>Použité  zdroje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 Dvořáčková</dc:creator>
  <cp:lastModifiedBy>Hana Dvořáčková</cp:lastModifiedBy>
  <cp:revision>18</cp:revision>
  <dcterms:created xsi:type="dcterms:W3CDTF">2013-08-25T17:06:21Z</dcterms:created>
  <dcterms:modified xsi:type="dcterms:W3CDTF">2013-09-14T14:00:17Z</dcterms:modified>
</cp:coreProperties>
</file>