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D0DA3"/>
    <a:srgbClr val="11C511"/>
    <a:srgbClr val="2EBCBC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10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650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62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115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81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417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71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21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993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63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13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47C1B-EE5B-450C-B7FA-05BC17EF6B7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E0AC5-2C61-4BE7-B31A-A4568A9E73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320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6.xml"/><Relationship Id="rId2" Type="http://schemas.openxmlformats.org/officeDocument/2006/relationships/slide" Target="slide3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4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600" b="1" dirty="0" smtClean="0">
                <a:solidFill>
                  <a:schemeClr val="accent4">
                    <a:lumMod val="50000"/>
                  </a:schemeClr>
                </a:solidFill>
              </a:rPr>
              <a:t>Šablona III/2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RISKUJ!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Z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MGR.LENKA NOVÁKOVÁ – 1.ZŠ HORNÍ SLAVKOV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VY_32_INOVACE_18_RISKUJ!</a:t>
            </a:r>
          </a:p>
          <a:p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78036"/>
            <a:ext cx="7446366" cy="181931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2330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5721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LITOSFÉRA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79712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ATMOSFÉRA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79912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HYDROSFÉRA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PEDOSFÉRA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80312" y="27191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BIOSFÉRA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5721" y="1338358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79712" y="1338358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9912" y="1327448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5721" y="2420888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79712" y="2420679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779912" y="2420888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80112" y="2420679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92679" y="2420888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5721" y="3501008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979712" y="3501008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79912" y="3501008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80112" y="3501008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380312" y="3501008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15721" y="4620103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979712" y="4620103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779912" y="4620103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580112" y="4581128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380312" y="4581129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4000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15721" y="5661248"/>
            <a:ext cx="1656184" cy="914400"/>
          </a:xfrm>
          <a:prstGeom prst="rect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5000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979712" y="5661248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79912" y="5661248"/>
            <a:ext cx="165618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580112" y="5661248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392679" y="5661248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979712" y="1338358"/>
            <a:ext cx="1656184" cy="914400"/>
          </a:xfrm>
          <a:prstGeom prst="rect">
            <a:avLst/>
          </a:prstGeom>
          <a:solidFill>
            <a:srgbClr val="2EBC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580112" y="1338358"/>
            <a:ext cx="1656184" cy="914400"/>
          </a:xfrm>
          <a:prstGeom prst="rect">
            <a:avLst/>
          </a:prstGeom>
          <a:solidFill>
            <a:srgbClr val="11C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392679" y="1327448"/>
            <a:ext cx="1656184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1000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Tlačítko akce: Dopředu nebo Další 9">
            <a:hlinkClick r:id="rId2" action="ppaction://hlinksldjump" highlightClick="1"/>
          </p:cNvPr>
          <p:cNvSpPr/>
          <p:nvPr/>
        </p:nvSpPr>
        <p:spPr>
          <a:xfrm>
            <a:off x="1619671" y="1916978"/>
            <a:ext cx="252233" cy="32487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lačítko akce: Dopředu nebo Další 10">
            <a:hlinkClick r:id="rId3" action="ppaction://hlinksldjump" highlightClick="1"/>
          </p:cNvPr>
          <p:cNvSpPr/>
          <p:nvPr/>
        </p:nvSpPr>
        <p:spPr>
          <a:xfrm>
            <a:off x="1619671" y="2997660"/>
            <a:ext cx="252233" cy="3336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Tlačítko akce: Dopředu nebo Další 34">
            <a:hlinkClick r:id="rId4" action="ppaction://hlinksldjump" highlightClick="1"/>
          </p:cNvPr>
          <p:cNvSpPr/>
          <p:nvPr/>
        </p:nvSpPr>
        <p:spPr>
          <a:xfrm>
            <a:off x="1619671" y="4042643"/>
            <a:ext cx="252233" cy="37276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Tlačítko akce: Dopředu nebo Další 35">
            <a:hlinkClick r:id="rId5" action="ppaction://hlinksldjump" highlightClick="1"/>
          </p:cNvPr>
          <p:cNvSpPr/>
          <p:nvPr/>
        </p:nvSpPr>
        <p:spPr>
          <a:xfrm>
            <a:off x="1619671" y="5152759"/>
            <a:ext cx="252234" cy="38038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Tlačítko akce: Dopředu nebo Další 36">
            <a:hlinkClick r:id="rId6" action="ppaction://hlinksldjump" highlightClick="1"/>
          </p:cNvPr>
          <p:cNvSpPr/>
          <p:nvPr/>
        </p:nvSpPr>
        <p:spPr>
          <a:xfrm>
            <a:off x="1619671" y="6222018"/>
            <a:ext cx="252233" cy="3303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Tlačítko akce: Dopředu nebo Další 38">
            <a:hlinkClick r:id="rId7" action="ppaction://hlinksldjump" highlightClick="1"/>
          </p:cNvPr>
          <p:cNvSpPr/>
          <p:nvPr/>
        </p:nvSpPr>
        <p:spPr>
          <a:xfrm>
            <a:off x="3275856" y="1916978"/>
            <a:ext cx="335690" cy="32486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Tlačítko akce: Dopředu nebo Další 39">
            <a:hlinkClick r:id="rId8" action="ppaction://hlinksldjump" highlightClick="1"/>
          </p:cNvPr>
          <p:cNvSpPr/>
          <p:nvPr/>
        </p:nvSpPr>
        <p:spPr>
          <a:xfrm>
            <a:off x="3289100" y="3017640"/>
            <a:ext cx="324036" cy="3136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Tlačítko akce: Dopředu nebo Další 41">
            <a:hlinkClick r:id="rId9" action="ppaction://hlinksldjump" highlightClick="1"/>
          </p:cNvPr>
          <p:cNvSpPr/>
          <p:nvPr/>
        </p:nvSpPr>
        <p:spPr>
          <a:xfrm>
            <a:off x="3289100" y="4084602"/>
            <a:ext cx="346796" cy="3412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Tlačítko akce: Dopředu nebo Další 42">
            <a:hlinkClick r:id="rId10" action="ppaction://hlinksldjump" highlightClick="1"/>
          </p:cNvPr>
          <p:cNvSpPr/>
          <p:nvPr/>
        </p:nvSpPr>
        <p:spPr>
          <a:xfrm>
            <a:off x="3311860" y="5165115"/>
            <a:ext cx="306033" cy="33041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5" name="Tlačítko akce: Dopředu nebo Další 44">
            <a:hlinkClick r:id="rId11" action="ppaction://hlinksldjump" highlightClick="1"/>
          </p:cNvPr>
          <p:cNvSpPr/>
          <p:nvPr/>
        </p:nvSpPr>
        <p:spPr>
          <a:xfrm>
            <a:off x="3311860" y="6222018"/>
            <a:ext cx="324036" cy="3541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Tlačítko akce: Dopředu nebo Další 45">
            <a:hlinkClick r:id="rId12" action="ppaction://hlinksldjump" highlightClick="1"/>
          </p:cNvPr>
          <p:cNvSpPr/>
          <p:nvPr/>
        </p:nvSpPr>
        <p:spPr>
          <a:xfrm>
            <a:off x="5133853" y="1880984"/>
            <a:ext cx="288032" cy="34147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7" name="Tlačítko akce: Dopředu nebo Další 46">
            <a:hlinkClick r:id="rId13" action="ppaction://hlinksldjump" highlightClick="1"/>
          </p:cNvPr>
          <p:cNvSpPr/>
          <p:nvPr/>
        </p:nvSpPr>
        <p:spPr>
          <a:xfrm>
            <a:off x="5119642" y="2978834"/>
            <a:ext cx="302243" cy="32652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Tlačítko akce: Dopředu nebo Další 47">
            <a:hlinkClick r:id="rId14" action="ppaction://hlinksldjump" highlightClick="1"/>
          </p:cNvPr>
          <p:cNvSpPr/>
          <p:nvPr/>
        </p:nvSpPr>
        <p:spPr>
          <a:xfrm>
            <a:off x="5112536" y="4042643"/>
            <a:ext cx="309349" cy="368199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9" name="Tlačítko akce: Dopředu nebo Další 48">
            <a:hlinkClick r:id="rId15" action="ppaction://hlinksldjump" highlightClick="1"/>
          </p:cNvPr>
          <p:cNvSpPr/>
          <p:nvPr/>
        </p:nvSpPr>
        <p:spPr>
          <a:xfrm>
            <a:off x="5112536" y="5152759"/>
            <a:ext cx="323560" cy="34277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Tlačítko akce: Dopředu nebo Další 49">
            <a:hlinkClick r:id="rId16" action="ppaction://hlinksldjump" highlightClick="1"/>
          </p:cNvPr>
          <p:cNvSpPr/>
          <p:nvPr/>
        </p:nvSpPr>
        <p:spPr>
          <a:xfrm>
            <a:off x="5119642" y="6222018"/>
            <a:ext cx="323560" cy="3303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Tlačítko akce: Dopředu nebo Další 50">
            <a:hlinkClick r:id="rId17" action="ppaction://hlinksldjump" highlightClick="1"/>
          </p:cNvPr>
          <p:cNvSpPr/>
          <p:nvPr/>
        </p:nvSpPr>
        <p:spPr>
          <a:xfrm>
            <a:off x="6876256" y="1916978"/>
            <a:ext cx="360040" cy="34147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Tlačítko akce: Dopředu nebo Další 51">
            <a:hlinkClick r:id="rId18" action="ppaction://hlinksldjump" highlightClick="1"/>
          </p:cNvPr>
          <p:cNvSpPr/>
          <p:nvPr/>
        </p:nvSpPr>
        <p:spPr>
          <a:xfrm>
            <a:off x="6912260" y="2997660"/>
            <a:ext cx="324036" cy="317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Tlačítko akce: Dopředu nebo Další 52">
            <a:hlinkClick r:id="rId19" action="ppaction://hlinksldjump" highlightClick="1"/>
          </p:cNvPr>
          <p:cNvSpPr/>
          <p:nvPr/>
        </p:nvSpPr>
        <p:spPr>
          <a:xfrm>
            <a:off x="6894258" y="4036142"/>
            <a:ext cx="324036" cy="35438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4" name="Tlačítko akce: Dopředu nebo Další 53">
            <a:hlinkClick r:id="rId20" action="ppaction://hlinksldjump" highlightClick="1"/>
          </p:cNvPr>
          <p:cNvSpPr/>
          <p:nvPr/>
        </p:nvSpPr>
        <p:spPr>
          <a:xfrm>
            <a:off x="6894258" y="5165116"/>
            <a:ext cx="342038" cy="33041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5" name="Tlačítko akce: Dopředu nebo Další 54">
            <a:hlinkClick r:id="rId21" action="ppaction://hlinksldjump" highlightClick="1"/>
          </p:cNvPr>
          <p:cNvSpPr/>
          <p:nvPr/>
        </p:nvSpPr>
        <p:spPr>
          <a:xfrm>
            <a:off x="6876256" y="6222018"/>
            <a:ext cx="360040" cy="35418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Tlačítko akce: Dopředu nebo Další 37">
            <a:hlinkClick r:id="rId22" action="ppaction://hlinksldjump" highlightClick="1"/>
          </p:cNvPr>
          <p:cNvSpPr/>
          <p:nvPr/>
        </p:nvSpPr>
        <p:spPr>
          <a:xfrm>
            <a:off x="8736097" y="1916977"/>
            <a:ext cx="300399" cy="31120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Tlačítko akce: Dopředu nebo Další 40">
            <a:hlinkClick r:id="rId23" action="ppaction://hlinksldjump" highlightClick="1"/>
          </p:cNvPr>
          <p:cNvSpPr/>
          <p:nvPr/>
        </p:nvSpPr>
        <p:spPr>
          <a:xfrm>
            <a:off x="8723730" y="2993223"/>
            <a:ext cx="312766" cy="32652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Tlačítko akce: Dopředu nebo Další 43">
            <a:hlinkClick r:id="rId24" action="ppaction://hlinksldjump" highlightClick="1"/>
          </p:cNvPr>
          <p:cNvSpPr/>
          <p:nvPr/>
        </p:nvSpPr>
        <p:spPr>
          <a:xfrm>
            <a:off x="8736097" y="4084602"/>
            <a:ext cx="312766" cy="34124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Tlačítko akce: Dopředu nebo Další 55">
            <a:hlinkClick r:id="rId25" action="ppaction://hlinksldjump" highlightClick="1"/>
          </p:cNvPr>
          <p:cNvSpPr/>
          <p:nvPr/>
        </p:nvSpPr>
        <p:spPr>
          <a:xfrm>
            <a:off x="8723730" y="5165116"/>
            <a:ext cx="325133" cy="3371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Tlačítko akce: Dopředu nebo Další 57">
            <a:hlinkClick r:id="rId26" action="ppaction://hlinksldjump" highlightClick="1"/>
          </p:cNvPr>
          <p:cNvSpPr/>
          <p:nvPr/>
        </p:nvSpPr>
        <p:spPr>
          <a:xfrm>
            <a:off x="8736096" y="6222018"/>
            <a:ext cx="300399" cy="3303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819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D0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1000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19572" y="3615502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litosféra?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Tlačítko akce: Začátek 5">
            <a:hlinkClick r:id="rId2" action="ppaction://hlinksldjump" highlightClick="1"/>
          </p:cNvPr>
          <p:cNvSpPr/>
          <p:nvPr/>
        </p:nvSpPr>
        <p:spPr>
          <a:xfrm>
            <a:off x="7364203" y="5229200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5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D0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2000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 kterých částí se skládá zemské těleso?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50053" y="5356064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11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D0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3000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vzniká zemětřesení?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36377" y="5301208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53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D0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Vyjmenuj vnější činitele  působící na zemský povrch.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80312" y="5373216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45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D0DA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eroze?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500080"/>
            <a:ext cx="1042416" cy="1042416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62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BC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vzduch?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01208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744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BC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20616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Kam patří jinovatka?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56064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25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BC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podnebí?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229200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4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BC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vzniká vítr?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01208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77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BC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Nejstarší meteorologická stanice v Čechách?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73216"/>
            <a:ext cx="1042416" cy="1042416"/>
          </a:xfrm>
          <a:prstGeom prst="actionButtonBeginn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302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Kolik procent povrchu pokrývají oceány?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157192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56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vzniká ledovec?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Tlačítko akce: Začátek 5">
            <a:hlinkClick r:id="rId2" action="ppaction://hlinksldjump" highlightClick="1"/>
          </p:cNvPr>
          <p:cNvSpPr/>
          <p:nvPr/>
        </p:nvSpPr>
        <p:spPr>
          <a:xfrm>
            <a:off x="7346008" y="5340246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18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Jaký je rozdíl mezi rybníkem a jezerem?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445224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18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příboj?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67955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22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dmutí a jak vzniká?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157192"/>
            <a:ext cx="1042416" cy="1042416"/>
          </a:xfrm>
          <a:prstGeom prst="actionButtonBeginning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64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C51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</a:t>
            </a:r>
            <a:r>
              <a:rPr lang="cs-CZ" sz="3200" b="1" dirty="0" err="1" smtClean="0">
                <a:solidFill>
                  <a:schemeClr val="tx1"/>
                </a:solidFill>
              </a:rPr>
              <a:t>pedosféra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01208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709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C51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73225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vzniká půda?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81453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15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C51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Vyjmenuj typy půd.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445224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79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C51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Podle čeho se odvozují druhy půd?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36761" y="5085184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79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C51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podzol?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229200"/>
            <a:ext cx="1042416" cy="1042416"/>
          </a:xfrm>
          <a:prstGeom prst="actionButtonBeginning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80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Proč </a:t>
            </a:r>
            <a:r>
              <a:rPr lang="cs-CZ" sz="3200" b="1" dirty="0" smtClean="0">
                <a:solidFill>
                  <a:schemeClr val="tx1"/>
                </a:solidFill>
              </a:rPr>
              <a:t>nejsou </a:t>
            </a:r>
            <a:r>
              <a:rPr lang="cs-CZ" sz="3200" b="1" dirty="0" smtClean="0">
                <a:solidFill>
                  <a:schemeClr val="tx1"/>
                </a:solidFill>
              </a:rPr>
              <a:t>na </a:t>
            </a:r>
            <a:r>
              <a:rPr lang="cs-CZ" sz="3200" b="1" dirty="0" smtClean="0">
                <a:solidFill>
                  <a:schemeClr val="tx1"/>
                </a:solidFill>
              </a:rPr>
              <a:t>Zemi rozmístěny všechny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organismy stejně?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01208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38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Kde se vyskytují pralesy?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74671" y="5174260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588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Kde žije kolibřík a čím je zvláštní?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373216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365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1772816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4000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je to velká pětka?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ačátek 3">
            <a:hlinkClick r:id="rId2" action="ppaction://hlinksldjump" highlightClick="1"/>
          </p:cNvPr>
          <p:cNvSpPr/>
          <p:nvPr/>
        </p:nvSpPr>
        <p:spPr>
          <a:xfrm>
            <a:off x="7346008" y="5229200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487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1699" y="1794132"/>
            <a:ext cx="26642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5000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645024"/>
            <a:ext cx="76328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Jak vzniká cibetková káva?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7346008" y="5140040"/>
            <a:ext cx="1042416" cy="1042416"/>
          </a:xfrm>
          <a:prstGeom prst="actionButtonBeginning">
            <a:avLst/>
          </a:prstGeom>
          <a:solidFill>
            <a:srgbClr val="6D0D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048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208</Words>
  <Application>Microsoft Office PowerPoint</Application>
  <PresentationFormat>Předvádění na obrazovce (4:3)</PresentationFormat>
  <Paragraphs>84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Šablona III/2 RISKUJ! - 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RISKUJ! - Z</dc:title>
  <dc:creator>Nováková Lenka</dc:creator>
  <cp:lastModifiedBy>Nováková Lenka</cp:lastModifiedBy>
  <cp:revision>13</cp:revision>
  <dcterms:created xsi:type="dcterms:W3CDTF">2011-05-04T15:52:19Z</dcterms:created>
  <dcterms:modified xsi:type="dcterms:W3CDTF">2011-05-04T17:59:12Z</dcterms:modified>
</cp:coreProperties>
</file>