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74" r:id="rId3"/>
    <p:sldId id="258" r:id="rId4"/>
    <p:sldId id="275" r:id="rId5"/>
    <p:sldId id="285" r:id="rId6"/>
    <p:sldId id="286" r:id="rId7"/>
    <p:sldId id="273" r:id="rId8"/>
    <p:sldId id="287" r:id="rId9"/>
    <p:sldId id="265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52" autoAdjust="0"/>
    <p:restoredTop sz="94660"/>
  </p:normalViewPr>
  <p:slideViewPr>
    <p:cSldViewPr>
      <p:cViewPr varScale="1">
        <p:scale>
          <a:sx n="69" d="100"/>
          <a:sy n="69" d="100"/>
        </p:scale>
        <p:origin x="-115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4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CAF3F7-8627-47DD-AA69-BA3225449C1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6BE13F3-9BDC-4810-9DDB-D5F92639E997}">
      <dgm:prSet phldrT="[Text]"/>
      <dgm:spPr/>
      <dgm:t>
        <a:bodyPr/>
        <a:lstStyle/>
        <a:p>
          <a:r>
            <a:rPr lang="cs-CZ" dirty="0" smtClean="0"/>
            <a:t>Dopravní značky</a:t>
          </a:r>
          <a:endParaRPr lang="cs-CZ" dirty="0"/>
        </a:p>
      </dgm:t>
    </dgm:pt>
    <dgm:pt modelId="{8D59FE47-8EC5-4232-90B0-1885E895B0B5}" type="parTrans" cxnId="{9130DF2D-640E-4476-AAEE-73DD594B7291}">
      <dgm:prSet/>
      <dgm:spPr/>
      <dgm:t>
        <a:bodyPr/>
        <a:lstStyle/>
        <a:p>
          <a:endParaRPr lang="cs-CZ"/>
        </a:p>
      </dgm:t>
    </dgm:pt>
    <dgm:pt modelId="{5D562094-2256-4B42-A876-DEDB64453F7F}" type="sibTrans" cxnId="{9130DF2D-640E-4476-AAEE-73DD594B7291}">
      <dgm:prSet/>
      <dgm:spPr/>
      <dgm:t>
        <a:bodyPr/>
        <a:lstStyle/>
        <a:p>
          <a:endParaRPr lang="cs-CZ"/>
        </a:p>
      </dgm:t>
    </dgm:pt>
    <dgm:pt modelId="{1F76F80C-D106-493F-886B-F8E0B4A8C27D}">
      <dgm:prSet phldrT="[Text]"/>
      <dgm:spPr/>
      <dgm:t>
        <a:bodyPr/>
        <a:lstStyle/>
        <a:p>
          <a:r>
            <a:rPr lang="cs-CZ" dirty="0" smtClean="0"/>
            <a:t>Zákazové značky</a:t>
          </a:r>
          <a:endParaRPr lang="cs-CZ" dirty="0"/>
        </a:p>
      </dgm:t>
    </dgm:pt>
    <dgm:pt modelId="{263A5485-4814-4A48-B44D-E216C9ECF64A}" type="parTrans" cxnId="{6C0D5D68-D064-4480-A8E1-D36448990232}">
      <dgm:prSet/>
      <dgm:spPr/>
      <dgm:t>
        <a:bodyPr/>
        <a:lstStyle/>
        <a:p>
          <a:endParaRPr lang="cs-CZ"/>
        </a:p>
      </dgm:t>
    </dgm:pt>
    <dgm:pt modelId="{7FCA3AC7-98C2-4F1E-9821-1A4D4EF6230B}" type="sibTrans" cxnId="{6C0D5D68-D064-4480-A8E1-D36448990232}">
      <dgm:prSet/>
      <dgm:spPr/>
      <dgm:t>
        <a:bodyPr/>
        <a:lstStyle/>
        <a:p>
          <a:endParaRPr lang="cs-CZ"/>
        </a:p>
      </dgm:t>
    </dgm:pt>
    <dgm:pt modelId="{B5A9AE3B-91D0-434C-B372-46B77EA622C0}">
      <dgm:prSet phldrT="[Text]"/>
      <dgm:spPr/>
      <dgm:t>
        <a:bodyPr/>
        <a:lstStyle/>
        <a:p>
          <a:r>
            <a:rPr lang="cs-CZ" dirty="0" smtClean="0"/>
            <a:t>Výstražné značky</a:t>
          </a:r>
          <a:endParaRPr lang="cs-CZ" dirty="0"/>
        </a:p>
      </dgm:t>
    </dgm:pt>
    <dgm:pt modelId="{E5210749-42F0-4EBA-BC6E-A01B9E83A5B4}" type="parTrans" cxnId="{D2A5BCF1-BD0F-420F-93E5-202049877001}">
      <dgm:prSet/>
      <dgm:spPr/>
      <dgm:t>
        <a:bodyPr/>
        <a:lstStyle/>
        <a:p>
          <a:endParaRPr lang="cs-CZ"/>
        </a:p>
      </dgm:t>
    </dgm:pt>
    <dgm:pt modelId="{D46D776A-DE95-456B-AD2A-5945DE58C45A}" type="sibTrans" cxnId="{D2A5BCF1-BD0F-420F-93E5-202049877001}">
      <dgm:prSet/>
      <dgm:spPr/>
      <dgm:t>
        <a:bodyPr/>
        <a:lstStyle/>
        <a:p>
          <a:endParaRPr lang="cs-CZ"/>
        </a:p>
      </dgm:t>
    </dgm:pt>
    <dgm:pt modelId="{AF6A9E80-A0E7-406D-B4ED-5F05B6254832}">
      <dgm:prSet phldrT="[Text]"/>
      <dgm:spPr/>
      <dgm:t>
        <a:bodyPr/>
        <a:lstStyle/>
        <a:p>
          <a:r>
            <a:rPr lang="cs-CZ" dirty="0" smtClean="0"/>
            <a:t>Upravující přednost</a:t>
          </a:r>
          <a:endParaRPr lang="cs-CZ" dirty="0"/>
        </a:p>
      </dgm:t>
    </dgm:pt>
    <dgm:pt modelId="{440F7621-FDEC-4F41-86F1-2890C0E7AB8C}" type="parTrans" cxnId="{4F5F7656-5035-48C7-9851-623C0134E6D4}">
      <dgm:prSet/>
      <dgm:spPr/>
      <dgm:t>
        <a:bodyPr/>
        <a:lstStyle/>
        <a:p>
          <a:endParaRPr lang="cs-CZ"/>
        </a:p>
      </dgm:t>
    </dgm:pt>
    <dgm:pt modelId="{C833886D-9722-43E6-8497-ABEF9D50CA2A}" type="sibTrans" cxnId="{4F5F7656-5035-48C7-9851-623C0134E6D4}">
      <dgm:prSet/>
      <dgm:spPr/>
      <dgm:t>
        <a:bodyPr/>
        <a:lstStyle/>
        <a:p>
          <a:endParaRPr lang="cs-CZ"/>
        </a:p>
      </dgm:t>
    </dgm:pt>
    <dgm:pt modelId="{48A735AC-9BB7-42F4-82CA-6C4604BF47C2}">
      <dgm:prSet phldrT="[Text]"/>
      <dgm:spPr/>
      <dgm:t>
        <a:bodyPr/>
        <a:lstStyle/>
        <a:p>
          <a:r>
            <a:rPr lang="cs-CZ" b="0" dirty="0" smtClean="0"/>
            <a:t>Informativní značky – provozní</a:t>
          </a:r>
          <a:endParaRPr lang="cs-CZ" b="0" dirty="0"/>
        </a:p>
      </dgm:t>
    </dgm:pt>
    <dgm:pt modelId="{8335969F-31A6-4AE8-9A2F-C38C5BBB8A23}" type="parTrans" cxnId="{2E97B00E-B59B-4404-B70C-202AC1D81883}">
      <dgm:prSet/>
      <dgm:spPr/>
      <dgm:t>
        <a:bodyPr/>
        <a:lstStyle/>
        <a:p>
          <a:endParaRPr lang="cs-CZ"/>
        </a:p>
      </dgm:t>
    </dgm:pt>
    <dgm:pt modelId="{07DA775D-51F1-44D7-A96C-4CDF5DF48438}" type="sibTrans" cxnId="{2E97B00E-B59B-4404-B70C-202AC1D81883}">
      <dgm:prSet/>
      <dgm:spPr/>
      <dgm:t>
        <a:bodyPr/>
        <a:lstStyle/>
        <a:p>
          <a:endParaRPr lang="cs-CZ"/>
        </a:p>
      </dgm:t>
    </dgm:pt>
    <dgm:pt modelId="{1E1B90AD-1E9C-4ADF-AE22-ABAF37625621}">
      <dgm:prSet phldrT="[Text]"/>
      <dgm:spPr/>
      <dgm:t>
        <a:bodyPr/>
        <a:lstStyle/>
        <a:p>
          <a:r>
            <a:rPr lang="cs-CZ" b="0" dirty="0" smtClean="0"/>
            <a:t>Příkazové značky</a:t>
          </a:r>
          <a:endParaRPr lang="cs-CZ" b="0" dirty="0"/>
        </a:p>
      </dgm:t>
    </dgm:pt>
    <dgm:pt modelId="{ECE4FC4C-7A30-4D23-8CC3-28DA98A23CFE}" type="parTrans" cxnId="{6BE826F9-2911-44D8-87D9-8C1B5E1BBBF8}">
      <dgm:prSet/>
      <dgm:spPr/>
      <dgm:t>
        <a:bodyPr/>
        <a:lstStyle/>
        <a:p>
          <a:endParaRPr lang="cs-CZ"/>
        </a:p>
      </dgm:t>
    </dgm:pt>
    <dgm:pt modelId="{92F557C2-6B3D-4F61-8A13-71A0C7C7DB8E}" type="sibTrans" cxnId="{6BE826F9-2911-44D8-87D9-8C1B5E1BBBF8}">
      <dgm:prSet/>
      <dgm:spPr/>
      <dgm:t>
        <a:bodyPr/>
        <a:lstStyle/>
        <a:p>
          <a:endParaRPr lang="cs-CZ"/>
        </a:p>
      </dgm:t>
    </dgm:pt>
    <dgm:pt modelId="{FF0B2305-6A22-4989-A02E-6D5E1152DA11}" type="pres">
      <dgm:prSet presAssocID="{2BCAF3F7-8627-47DD-AA69-BA3225449C1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B39B7E6-B2E8-4516-9461-047729297ADA}" type="pres">
      <dgm:prSet presAssocID="{36BE13F3-9BDC-4810-9DDB-D5F92639E997}" presName="root1" presStyleCnt="0"/>
      <dgm:spPr/>
    </dgm:pt>
    <dgm:pt modelId="{BAC2C31E-ECEF-49DA-9A60-FF5443DC44E9}" type="pres">
      <dgm:prSet presAssocID="{36BE13F3-9BDC-4810-9DDB-D5F92639E997}" presName="LevelOneTextNode" presStyleLbl="node0" presStyleIdx="0" presStyleCnt="1" custLinFactNeighborX="-64932" custLinFactNeighborY="88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C69CEE2-E822-4ABE-9350-BBDE7E00549B}" type="pres">
      <dgm:prSet presAssocID="{36BE13F3-9BDC-4810-9DDB-D5F92639E997}" presName="level2hierChild" presStyleCnt="0"/>
      <dgm:spPr/>
    </dgm:pt>
    <dgm:pt modelId="{8F074F6E-904D-490F-A582-61258BBD5561}" type="pres">
      <dgm:prSet presAssocID="{263A5485-4814-4A48-B44D-E216C9ECF64A}" presName="conn2-1" presStyleLbl="parChTrans1D2" presStyleIdx="0" presStyleCnt="5"/>
      <dgm:spPr/>
      <dgm:t>
        <a:bodyPr/>
        <a:lstStyle/>
        <a:p>
          <a:endParaRPr lang="cs-CZ"/>
        </a:p>
      </dgm:t>
    </dgm:pt>
    <dgm:pt modelId="{79DB3575-1D65-4836-9FBC-A8070890DD1C}" type="pres">
      <dgm:prSet presAssocID="{263A5485-4814-4A48-B44D-E216C9ECF64A}" presName="connTx" presStyleLbl="parChTrans1D2" presStyleIdx="0" presStyleCnt="5"/>
      <dgm:spPr/>
      <dgm:t>
        <a:bodyPr/>
        <a:lstStyle/>
        <a:p>
          <a:endParaRPr lang="cs-CZ"/>
        </a:p>
      </dgm:t>
    </dgm:pt>
    <dgm:pt modelId="{9AAB1D84-E2A2-4DBA-A3D0-D34A3B547F46}" type="pres">
      <dgm:prSet presAssocID="{1F76F80C-D106-493F-886B-F8E0B4A8C27D}" presName="root2" presStyleCnt="0"/>
      <dgm:spPr/>
    </dgm:pt>
    <dgm:pt modelId="{E643EC6F-33D5-429F-9E9F-C275C142F371}" type="pres">
      <dgm:prSet presAssocID="{1F76F80C-D106-493F-886B-F8E0B4A8C27D}" presName="LevelTwoTextNode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885C8D5-A8A5-4CBE-A6D7-D599BC236C01}" type="pres">
      <dgm:prSet presAssocID="{1F76F80C-D106-493F-886B-F8E0B4A8C27D}" presName="level3hierChild" presStyleCnt="0"/>
      <dgm:spPr/>
    </dgm:pt>
    <dgm:pt modelId="{0513F9A2-23D6-4041-8280-C78284C7D5FB}" type="pres">
      <dgm:prSet presAssocID="{E5210749-42F0-4EBA-BC6E-A01B9E83A5B4}" presName="conn2-1" presStyleLbl="parChTrans1D2" presStyleIdx="1" presStyleCnt="5"/>
      <dgm:spPr/>
      <dgm:t>
        <a:bodyPr/>
        <a:lstStyle/>
        <a:p>
          <a:endParaRPr lang="cs-CZ"/>
        </a:p>
      </dgm:t>
    </dgm:pt>
    <dgm:pt modelId="{44C6747D-C1D3-4656-A831-73D1215E8EDF}" type="pres">
      <dgm:prSet presAssocID="{E5210749-42F0-4EBA-BC6E-A01B9E83A5B4}" presName="connTx" presStyleLbl="parChTrans1D2" presStyleIdx="1" presStyleCnt="5"/>
      <dgm:spPr/>
      <dgm:t>
        <a:bodyPr/>
        <a:lstStyle/>
        <a:p>
          <a:endParaRPr lang="cs-CZ"/>
        </a:p>
      </dgm:t>
    </dgm:pt>
    <dgm:pt modelId="{4AD9D467-9DD5-4B2A-98E5-3B32B934F13E}" type="pres">
      <dgm:prSet presAssocID="{B5A9AE3B-91D0-434C-B372-46B77EA622C0}" presName="root2" presStyleCnt="0"/>
      <dgm:spPr/>
    </dgm:pt>
    <dgm:pt modelId="{A945F9E1-8724-41C3-9E63-468A6301DD3F}" type="pres">
      <dgm:prSet presAssocID="{B5A9AE3B-91D0-434C-B372-46B77EA622C0}" presName="LevelTwoTextNode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04C33B7-8FED-4669-978D-11816DF5EB07}" type="pres">
      <dgm:prSet presAssocID="{B5A9AE3B-91D0-434C-B372-46B77EA622C0}" presName="level3hierChild" presStyleCnt="0"/>
      <dgm:spPr/>
    </dgm:pt>
    <dgm:pt modelId="{5A19FE2A-A465-4E67-9240-7540055A3596}" type="pres">
      <dgm:prSet presAssocID="{440F7621-FDEC-4F41-86F1-2890C0E7AB8C}" presName="conn2-1" presStyleLbl="parChTrans1D2" presStyleIdx="2" presStyleCnt="5"/>
      <dgm:spPr/>
      <dgm:t>
        <a:bodyPr/>
        <a:lstStyle/>
        <a:p>
          <a:endParaRPr lang="cs-CZ"/>
        </a:p>
      </dgm:t>
    </dgm:pt>
    <dgm:pt modelId="{FDBCEB81-4725-4A49-8ECB-12DC64748576}" type="pres">
      <dgm:prSet presAssocID="{440F7621-FDEC-4F41-86F1-2890C0E7AB8C}" presName="connTx" presStyleLbl="parChTrans1D2" presStyleIdx="2" presStyleCnt="5"/>
      <dgm:spPr/>
      <dgm:t>
        <a:bodyPr/>
        <a:lstStyle/>
        <a:p>
          <a:endParaRPr lang="cs-CZ"/>
        </a:p>
      </dgm:t>
    </dgm:pt>
    <dgm:pt modelId="{1461F051-6147-4F44-9D84-3AFE342E2BE4}" type="pres">
      <dgm:prSet presAssocID="{AF6A9E80-A0E7-406D-B4ED-5F05B6254832}" presName="root2" presStyleCnt="0"/>
      <dgm:spPr/>
    </dgm:pt>
    <dgm:pt modelId="{ADF197C8-B187-40D9-90F4-680989D811CF}" type="pres">
      <dgm:prSet presAssocID="{AF6A9E80-A0E7-406D-B4ED-5F05B6254832}" presName="LevelTwoTextNode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B6E94C3-0BAB-433F-98CC-23674B7D8697}" type="pres">
      <dgm:prSet presAssocID="{AF6A9E80-A0E7-406D-B4ED-5F05B6254832}" presName="level3hierChild" presStyleCnt="0"/>
      <dgm:spPr/>
    </dgm:pt>
    <dgm:pt modelId="{0AA2EBDF-099D-4856-AD0C-E06A3A8B9DC0}" type="pres">
      <dgm:prSet presAssocID="{8335969F-31A6-4AE8-9A2F-C38C5BBB8A23}" presName="conn2-1" presStyleLbl="parChTrans1D2" presStyleIdx="3" presStyleCnt="5"/>
      <dgm:spPr/>
      <dgm:t>
        <a:bodyPr/>
        <a:lstStyle/>
        <a:p>
          <a:endParaRPr lang="cs-CZ"/>
        </a:p>
      </dgm:t>
    </dgm:pt>
    <dgm:pt modelId="{DA4D278E-1918-41B7-8661-A2FE0E740A55}" type="pres">
      <dgm:prSet presAssocID="{8335969F-31A6-4AE8-9A2F-C38C5BBB8A23}" presName="connTx" presStyleLbl="parChTrans1D2" presStyleIdx="3" presStyleCnt="5"/>
      <dgm:spPr/>
      <dgm:t>
        <a:bodyPr/>
        <a:lstStyle/>
        <a:p>
          <a:endParaRPr lang="cs-CZ"/>
        </a:p>
      </dgm:t>
    </dgm:pt>
    <dgm:pt modelId="{B36DFE27-55AE-4475-B375-A8A8D2028541}" type="pres">
      <dgm:prSet presAssocID="{48A735AC-9BB7-42F4-82CA-6C4604BF47C2}" presName="root2" presStyleCnt="0"/>
      <dgm:spPr/>
    </dgm:pt>
    <dgm:pt modelId="{9CC5CD25-48E0-44BC-8C7A-963938989026}" type="pres">
      <dgm:prSet presAssocID="{48A735AC-9BB7-42F4-82CA-6C4604BF47C2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F579F0E-BCE7-4C16-8B2B-99897447E7E3}" type="pres">
      <dgm:prSet presAssocID="{48A735AC-9BB7-42F4-82CA-6C4604BF47C2}" presName="level3hierChild" presStyleCnt="0"/>
      <dgm:spPr/>
    </dgm:pt>
    <dgm:pt modelId="{8728F6E6-8A98-48CA-B6FA-4D0B175D67A8}" type="pres">
      <dgm:prSet presAssocID="{ECE4FC4C-7A30-4D23-8CC3-28DA98A23CFE}" presName="conn2-1" presStyleLbl="parChTrans1D2" presStyleIdx="4" presStyleCnt="5"/>
      <dgm:spPr/>
      <dgm:t>
        <a:bodyPr/>
        <a:lstStyle/>
        <a:p>
          <a:endParaRPr lang="cs-CZ"/>
        </a:p>
      </dgm:t>
    </dgm:pt>
    <dgm:pt modelId="{92888F38-003E-469C-B574-B3B2D096C64C}" type="pres">
      <dgm:prSet presAssocID="{ECE4FC4C-7A30-4D23-8CC3-28DA98A23CFE}" presName="connTx" presStyleLbl="parChTrans1D2" presStyleIdx="4" presStyleCnt="5"/>
      <dgm:spPr/>
      <dgm:t>
        <a:bodyPr/>
        <a:lstStyle/>
        <a:p>
          <a:endParaRPr lang="cs-CZ"/>
        </a:p>
      </dgm:t>
    </dgm:pt>
    <dgm:pt modelId="{1842706A-09B5-4CB9-BD42-8712DBBE4C9D}" type="pres">
      <dgm:prSet presAssocID="{1E1B90AD-1E9C-4ADF-AE22-ABAF37625621}" presName="root2" presStyleCnt="0"/>
      <dgm:spPr/>
    </dgm:pt>
    <dgm:pt modelId="{95E0AFE3-581E-44BA-B9EE-CCF4D8261EF8}" type="pres">
      <dgm:prSet presAssocID="{1E1B90AD-1E9C-4ADF-AE22-ABAF37625621}" presName="LevelTwoTextNode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72F0DF7-2622-46D2-BDC1-D80E9CABCAED}" type="pres">
      <dgm:prSet presAssocID="{1E1B90AD-1E9C-4ADF-AE22-ABAF37625621}" presName="level3hierChild" presStyleCnt="0"/>
      <dgm:spPr/>
    </dgm:pt>
  </dgm:ptLst>
  <dgm:cxnLst>
    <dgm:cxn modelId="{A5EFAFE4-A240-4497-AF85-115C2EF671D5}" type="presOf" srcId="{263A5485-4814-4A48-B44D-E216C9ECF64A}" destId="{8F074F6E-904D-490F-A582-61258BBD5561}" srcOrd="0" destOrd="0" presId="urn:microsoft.com/office/officeart/2005/8/layout/hierarchy2"/>
    <dgm:cxn modelId="{E422DC55-2246-478D-A3F6-D9F0B77CE614}" type="presOf" srcId="{8335969F-31A6-4AE8-9A2F-C38C5BBB8A23}" destId="{0AA2EBDF-099D-4856-AD0C-E06A3A8B9DC0}" srcOrd="0" destOrd="0" presId="urn:microsoft.com/office/officeart/2005/8/layout/hierarchy2"/>
    <dgm:cxn modelId="{C5DB6D42-9698-48BB-B40F-DE1B1FEB7314}" type="presOf" srcId="{E5210749-42F0-4EBA-BC6E-A01B9E83A5B4}" destId="{44C6747D-C1D3-4656-A831-73D1215E8EDF}" srcOrd="1" destOrd="0" presId="urn:microsoft.com/office/officeart/2005/8/layout/hierarchy2"/>
    <dgm:cxn modelId="{9130DF2D-640E-4476-AAEE-73DD594B7291}" srcId="{2BCAF3F7-8627-47DD-AA69-BA3225449C1C}" destId="{36BE13F3-9BDC-4810-9DDB-D5F92639E997}" srcOrd="0" destOrd="0" parTransId="{8D59FE47-8EC5-4232-90B0-1885E895B0B5}" sibTransId="{5D562094-2256-4B42-A876-DEDB64453F7F}"/>
    <dgm:cxn modelId="{26AC3272-65C5-45D2-960B-9B3AE6E8060A}" type="presOf" srcId="{8335969F-31A6-4AE8-9A2F-C38C5BBB8A23}" destId="{DA4D278E-1918-41B7-8661-A2FE0E740A55}" srcOrd="1" destOrd="0" presId="urn:microsoft.com/office/officeart/2005/8/layout/hierarchy2"/>
    <dgm:cxn modelId="{612E3D4D-CA0F-4278-8F82-8D6213A547F1}" type="presOf" srcId="{AF6A9E80-A0E7-406D-B4ED-5F05B6254832}" destId="{ADF197C8-B187-40D9-90F4-680989D811CF}" srcOrd="0" destOrd="0" presId="urn:microsoft.com/office/officeart/2005/8/layout/hierarchy2"/>
    <dgm:cxn modelId="{4F5F7656-5035-48C7-9851-623C0134E6D4}" srcId="{36BE13F3-9BDC-4810-9DDB-D5F92639E997}" destId="{AF6A9E80-A0E7-406D-B4ED-5F05B6254832}" srcOrd="2" destOrd="0" parTransId="{440F7621-FDEC-4F41-86F1-2890C0E7AB8C}" sibTransId="{C833886D-9722-43E6-8497-ABEF9D50CA2A}"/>
    <dgm:cxn modelId="{9509F9AA-250C-43DB-AC8B-9BDAF5FD14DA}" type="presOf" srcId="{B5A9AE3B-91D0-434C-B372-46B77EA622C0}" destId="{A945F9E1-8724-41C3-9E63-468A6301DD3F}" srcOrd="0" destOrd="0" presId="urn:microsoft.com/office/officeart/2005/8/layout/hierarchy2"/>
    <dgm:cxn modelId="{D6B4E174-D72E-4039-8CAB-CF4F5CDF9B51}" type="presOf" srcId="{E5210749-42F0-4EBA-BC6E-A01B9E83A5B4}" destId="{0513F9A2-23D6-4041-8280-C78284C7D5FB}" srcOrd="0" destOrd="0" presId="urn:microsoft.com/office/officeart/2005/8/layout/hierarchy2"/>
    <dgm:cxn modelId="{FE3730B3-AE31-4196-AF32-CB2831641879}" type="presOf" srcId="{1E1B90AD-1E9C-4ADF-AE22-ABAF37625621}" destId="{95E0AFE3-581E-44BA-B9EE-CCF4D8261EF8}" srcOrd="0" destOrd="0" presId="urn:microsoft.com/office/officeart/2005/8/layout/hierarchy2"/>
    <dgm:cxn modelId="{B9D56CCD-DAFD-40BF-AF59-BA7F6F57E564}" type="presOf" srcId="{440F7621-FDEC-4F41-86F1-2890C0E7AB8C}" destId="{5A19FE2A-A465-4E67-9240-7540055A3596}" srcOrd="0" destOrd="0" presId="urn:microsoft.com/office/officeart/2005/8/layout/hierarchy2"/>
    <dgm:cxn modelId="{F29B923C-AEF2-4A36-9632-ABEF91DDD83B}" type="presOf" srcId="{ECE4FC4C-7A30-4D23-8CC3-28DA98A23CFE}" destId="{92888F38-003E-469C-B574-B3B2D096C64C}" srcOrd="1" destOrd="0" presId="urn:microsoft.com/office/officeart/2005/8/layout/hierarchy2"/>
    <dgm:cxn modelId="{6C0D5D68-D064-4480-A8E1-D36448990232}" srcId="{36BE13F3-9BDC-4810-9DDB-D5F92639E997}" destId="{1F76F80C-D106-493F-886B-F8E0B4A8C27D}" srcOrd="0" destOrd="0" parTransId="{263A5485-4814-4A48-B44D-E216C9ECF64A}" sibTransId="{7FCA3AC7-98C2-4F1E-9821-1A4D4EF6230B}"/>
    <dgm:cxn modelId="{AF774116-F6DF-4344-B751-DB06B4603174}" type="presOf" srcId="{263A5485-4814-4A48-B44D-E216C9ECF64A}" destId="{79DB3575-1D65-4836-9FBC-A8070890DD1C}" srcOrd="1" destOrd="0" presId="urn:microsoft.com/office/officeart/2005/8/layout/hierarchy2"/>
    <dgm:cxn modelId="{9AA66EA1-3896-47AD-827B-E2A3CE79AC63}" type="presOf" srcId="{48A735AC-9BB7-42F4-82CA-6C4604BF47C2}" destId="{9CC5CD25-48E0-44BC-8C7A-963938989026}" srcOrd="0" destOrd="0" presId="urn:microsoft.com/office/officeart/2005/8/layout/hierarchy2"/>
    <dgm:cxn modelId="{6BE826F9-2911-44D8-87D9-8C1B5E1BBBF8}" srcId="{36BE13F3-9BDC-4810-9DDB-D5F92639E997}" destId="{1E1B90AD-1E9C-4ADF-AE22-ABAF37625621}" srcOrd="4" destOrd="0" parTransId="{ECE4FC4C-7A30-4D23-8CC3-28DA98A23CFE}" sibTransId="{92F557C2-6B3D-4F61-8A13-71A0C7C7DB8E}"/>
    <dgm:cxn modelId="{2E97B00E-B59B-4404-B70C-202AC1D81883}" srcId="{36BE13F3-9BDC-4810-9DDB-D5F92639E997}" destId="{48A735AC-9BB7-42F4-82CA-6C4604BF47C2}" srcOrd="3" destOrd="0" parTransId="{8335969F-31A6-4AE8-9A2F-C38C5BBB8A23}" sibTransId="{07DA775D-51F1-44D7-A96C-4CDF5DF48438}"/>
    <dgm:cxn modelId="{D2A5BCF1-BD0F-420F-93E5-202049877001}" srcId="{36BE13F3-9BDC-4810-9DDB-D5F92639E997}" destId="{B5A9AE3B-91D0-434C-B372-46B77EA622C0}" srcOrd="1" destOrd="0" parTransId="{E5210749-42F0-4EBA-BC6E-A01B9E83A5B4}" sibTransId="{D46D776A-DE95-456B-AD2A-5945DE58C45A}"/>
    <dgm:cxn modelId="{E5407627-CC57-4732-8B5A-0EA003951557}" type="presOf" srcId="{ECE4FC4C-7A30-4D23-8CC3-28DA98A23CFE}" destId="{8728F6E6-8A98-48CA-B6FA-4D0B175D67A8}" srcOrd="0" destOrd="0" presId="urn:microsoft.com/office/officeart/2005/8/layout/hierarchy2"/>
    <dgm:cxn modelId="{21DEC8A6-65B7-45FE-98E2-5D3A7F057750}" type="presOf" srcId="{440F7621-FDEC-4F41-86F1-2890C0E7AB8C}" destId="{FDBCEB81-4725-4A49-8ECB-12DC64748576}" srcOrd="1" destOrd="0" presId="urn:microsoft.com/office/officeart/2005/8/layout/hierarchy2"/>
    <dgm:cxn modelId="{78228FC5-E6A6-4B48-83BD-56C42DC5B43D}" type="presOf" srcId="{2BCAF3F7-8627-47DD-AA69-BA3225449C1C}" destId="{FF0B2305-6A22-4989-A02E-6D5E1152DA11}" srcOrd="0" destOrd="0" presId="urn:microsoft.com/office/officeart/2005/8/layout/hierarchy2"/>
    <dgm:cxn modelId="{A30D52B1-55C2-43A2-9A3C-D8E30E2DF802}" type="presOf" srcId="{36BE13F3-9BDC-4810-9DDB-D5F92639E997}" destId="{BAC2C31E-ECEF-49DA-9A60-FF5443DC44E9}" srcOrd="0" destOrd="0" presId="urn:microsoft.com/office/officeart/2005/8/layout/hierarchy2"/>
    <dgm:cxn modelId="{9A59DE3D-8B60-409D-8E65-4D6EA0F44257}" type="presOf" srcId="{1F76F80C-D106-493F-886B-F8E0B4A8C27D}" destId="{E643EC6F-33D5-429F-9E9F-C275C142F371}" srcOrd="0" destOrd="0" presId="urn:microsoft.com/office/officeart/2005/8/layout/hierarchy2"/>
    <dgm:cxn modelId="{9094241F-ACF7-43B1-A250-BB68FE4C82CA}" type="presParOf" srcId="{FF0B2305-6A22-4989-A02E-6D5E1152DA11}" destId="{5B39B7E6-B2E8-4516-9461-047729297ADA}" srcOrd="0" destOrd="0" presId="urn:microsoft.com/office/officeart/2005/8/layout/hierarchy2"/>
    <dgm:cxn modelId="{8AD4650A-9568-4266-BDE6-50A6A9C8CEED}" type="presParOf" srcId="{5B39B7E6-B2E8-4516-9461-047729297ADA}" destId="{BAC2C31E-ECEF-49DA-9A60-FF5443DC44E9}" srcOrd="0" destOrd="0" presId="urn:microsoft.com/office/officeart/2005/8/layout/hierarchy2"/>
    <dgm:cxn modelId="{41AD8463-DA29-4510-9E82-1218C9E46DCC}" type="presParOf" srcId="{5B39B7E6-B2E8-4516-9461-047729297ADA}" destId="{9C69CEE2-E822-4ABE-9350-BBDE7E00549B}" srcOrd="1" destOrd="0" presId="urn:microsoft.com/office/officeart/2005/8/layout/hierarchy2"/>
    <dgm:cxn modelId="{45B435FF-33A1-44A5-BA1B-6A7C74E9212C}" type="presParOf" srcId="{9C69CEE2-E822-4ABE-9350-BBDE7E00549B}" destId="{8F074F6E-904D-490F-A582-61258BBD5561}" srcOrd="0" destOrd="0" presId="urn:microsoft.com/office/officeart/2005/8/layout/hierarchy2"/>
    <dgm:cxn modelId="{09B22326-4FAD-4B6E-AB26-358CAAD07E49}" type="presParOf" srcId="{8F074F6E-904D-490F-A582-61258BBD5561}" destId="{79DB3575-1D65-4836-9FBC-A8070890DD1C}" srcOrd="0" destOrd="0" presId="urn:microsoft.com/office/officeart/2005/8/layout/hierarchy2"/>
    <dgm:cxn modelId="{92297DE2-35D0-46E2-B6F8-63C683DC9D7E}" type="presParOf" srcId="{9C69CEE2-E822-4ABE-9350-BBDE7E00549B}" destId="{9AAB1D84-E2A2-4DBA-A3D0-D34A3B547F46}" srcOrd="1" destOrd="0" presId="urn:microsoft.com/office/officeart/2005/8/layout/hierarchy2"/>
    <dgm:cxn modelId="{414DE413-3C30-4B0F-A92F-712BAE86B86B}" type="presParOf" srcId="{9AAB1D84-E2A2-4DBA-A3D0-D34A3B547F46}" destId="{E643EC6F-33D5-429F-9E9F-C275C142F371}" srcOrd="0" destOrd="0" presId="urn:microsoft.com/office/officeart/2005/8/layout/hierarchy2"/>
    <dgm:cxn modelId="{F5877E4F-B137-46DB-ACF5-65ABE713E180}" type="presParOf" srcId="{9AAB1D84-E2A2-4DBA-A3D0-D34A3B547F46}" destId="{C885C8D5-A8A5-4CBE-A6D7-D599BC236C01}" srcOrd="1" destOrd="0" presId="urn:microsoft.com/office/officeart/2005/8/layout/hierarchy2"/>
    <dgm:cxn modelId="{D05A4055-1FC5-41A9-B066-54E51B47A77D}" type="presParOf" srcId="{9C69CEE2-E822-4ABE-9350-BBDE7E00549B}" destId="{0513F9A2-23D6-4041-8280-C78284C7D5FB}" srcOrd="2" destOrd="0" presId="urn:microsoft.com/office/officeart/2005/8/layout/hierarchy2"/>
    <dgm:cxn modelId="{902B2980-2E77-4A2A-9FA2-59DFBAB0C59B}" type="presParOf" srcId="{0513F9A2-23D6-4041-8280-C78284C7D5FB}" destId="{44C6747D-C1D3-4656-A831-73D1215E8EDF}" srcOrd="0" destOrd="0" presId="urn:microsoft.com/office/officeart/2005/8/layout/hierarchy2"/>
    <dgm:cxn modelId="{CED06CC2-FABF-459E-A336-F54E5D1C4595}" type="presParOf" srcId="{9C69CEE2-E822-4ABE-9350-BBDE7E00549B}" destId="{4AD9D467-9DD5-4B2A-98E5-3B32B934F13E}" srcOrd="3" destOrd="0" presId="urn:microsoft.com/office/officeart/2005/8/layout/hierarchy2"/>
    <dgm:cxn modelId="{FD89E090-B5C8-4941-B62B-0E9349F23F2E}" type="presParOf" srcId="{4AD9D467-9DD5-4B2A-98E5-3B32B934F13E}" destId="{A945F9E1-8724-41C3-9E63-468A6301DD3F}" srcOrd="0" destOrd="0" presId="urn:microsoft.com/office/officeart/2005/8/layout/hierarchy2"/>
    <dgm:cxn modelId="{A67C53B8-9686-4299-AA76-A2364396A5A2}" type="presParOf" srcId="{4AD9D467-9DD5-4B2A-98E5-3B32B934F13E}" destId="{E04C33B7-8FED-4669-978D-11816DF5EB07}" srcOrd="1" destOrd="0" presId="urn:microsoft.com/office/officeart/2005/8/layout/hierarchy2"/>
    <dgm:cxn modelId="{A85D50F7-90F1-4254-804D-1941AE9933A0}" type="presParOf" srcId="{9C69CEE2-E822-4ABE-9350-BBDE7E00549B}" destId="{5A19FE2A-A465-4E67-9240-7540055A3596}" srcOrd="4" destOrd="0" presId="urn:microsoft.com/office/officeart/2005/8/layout/hierarchy2"/>
    <dgm:cxn modelId="{2ECF64DF-1AB7-407D-B69C-C41A235B2E12}" type="presParOf" srcId="{5A19FE2A-A465-4E67-9240-7540055A3596}" destId="{FDBCEB81-4725-4A49-8ECB-12DC64748576}" srcOrd="0" destOrd="0" presId="urn:microsoft.com/office/officeart/2005/8/layout/hierarchy2"/>
    <dgm:cxn modelId="{A866B168-FA5E-446E-9897-3B67887E9365}" type="presParOf" srcId="{9C69CEE2-E822-4ABE-9350-BBDE7E00549B}" destId="{1461F051-6147-4F44-9D84-3AFE342E2BE4}" srcOrd="5" destOrd="0" presId="urn:microsoft.com/office/officeart/2005/8/layout/hierarchy2"/>
    <dgm:cxn modelId="{01B1C506-CD6F-497E-9CB4-99F01A99A541}" type="presParOf" srcId="{1461F051-6147-4F44-9D84-3AFE342E2BE4}" destId="{ADF197C8-B187-40D9-90F4-680989D811CF}" srcOrd="0" destOrd="0" presId="urn:microsoft.com/office/officeart/2005/8/layout/hierarchy2"/>
    <dgm:cxn modelId="{D2039872-5755-4986-8D0A-EC5CA21F3587}" type="presParOf" srcId="{1461F051-6147-4F44-9D84-3AFE342E2BE4}" destId="{9B6E94C3-0BAB-433F-98CC-23674B7D8697}" srcOrd="1" destOrd="0" presId="urn:microsoft.com/office/officeart/2005/8/layout/hierarchy2"/>
    <dgm:cxn modelId="{CBBE569C-AF52-48B1-9BE9-82FA59C118F8}" type="presParOf" srcId="{9C69CEE2-E822-4ABE-9350-BBDE7E00549B}" destId="{0AA2EBDF-099D-4856-AD0C-E06A3A8B9DC0}" srcOrd="6" destOrd="0" presId="urn:microsoft.com/office/officeart/2005/8/layout/hierarchy2"/>
    <dgm:cxn modelId="{4E4C8CE0-F79B-412D-85C0-3A860F0EEEF6}" type="presParOf" srcId="{0AA2EBDF-099D-4856-AD0C-E06A3A8B9DC0}" destId="{DA4D278E-1918-41B7-8661-A2FE0E740A55}" srcOrd="0" destOrd="0" presId="urn:microsoft.com/office/officeart/2005/8/layout/hierarchy2"/>
    <dgm:cxn modelId="{7E62BD02-9B83-4FCA-9E68-AAC56FECA3DE}" type="presParOf" srcId="{9C69CEE2-E822-4ABE-9350-BBDE7E00549B}" destId="{B36DFE27-55AE-4475-B375-A8A8D2028541}" srcOrd="7" destOrd="0" presId="urn:microsoft.com/office/officeart/2005/8/layout/hierarchy2"/>
    <dgm:cxn modelId="{293F498F-9325-40E2-AFF3-D0B7F3836495}" type="presParOf" srcId="{B36DFE27-55AE-4475-B375-A8A8D2028541}" destId="{9CC5CD25-48E0-44BC-8C7A-963938989026}" srcOrd="0" destOrd="0" presId="urn:microsoft.com/office/officeart/2005/8/layout/hierarchy2"/>
    <dgm:cxn modelId="{CBE419BA-352F-4775-A63B-C0FCF7658F18}" type="presParOf" srcId="{B36DFE27-55AE-4475-B375-A8A8D2028541}" destId="{BF579F0E-BCE7-4C16-8B2B-99897447E7E3}" srcOrd="1" destOrd="0" presId="urn:microsoft.com/office/officeart/2005/8/layout/hierarchy2"/>
    <dgm:cxn modelId="{B7B944A3-DE59-473F-8324-5F67FE077D38}" type="presParOf" srcId="{9C69CEE2-E822-4ABE-9350-BBDE7E00549B}" destId="{8728F6E6-8A98-48CA-B6FA-4D0B175D67A8}" srcOrd="8" destOrd="0" presId="urn:microsoft.com/office/officeart/2005/8/layout/hierarchy2"/>
    <dgm:cxn modelId="{E1C1C73C-F044-4540-A2A1-0EFBECE154B7}" type="presParOf" srcId="{8728F6E6-8A98-48CA-B6FA-4D0B175D67A8}" destId="{92888F38-003E-469C-B574-B3B2D096C64C}" srcOrd="0" destOrd="0" presId="urn:microsoft.com/office/officeart/2005/8/layout/hierarchy2"/>
    <dgm:cxn modelId="{616F2A8D-B861-4E67-875E-7B56B9608BBB}" type="presParOf" srcId="{9C69CEE2-E822-4ABE-9350-BBDE7E00549B}" destId="{1842706A-09B5-4CB9-BD42-8712DBBE4C9D}" srcOrd="9" destOrd="0" presId="urn:microsoft.com/office/officeart/2005/8/layout/hierarchy2"/>
    <dgm:cxn modelId="{72BB1CA8-CBBF-453A-B090-5D01B086404E}" type="presParOf" srcId="{1842706A-09B5-4CB9-BD42-8712DBBE4C9D}" destId="{95E0AFE3-581E-44BA-B9EE-CCF4D8261EF8}" srcOrd="0" destOrd="0" presId="urn:microsoft.com/office/officeart/2005/8/layout/hierarchy2"/>
    <dgm:cxn modelId="{C44FF01F-EBEC-482D-82A1-44574BFC21C9}" type="presParOf" srcId="{1842706A-09B5-4CB9-BD42-8712DBBE4C9D}" destId="{B72F0DF7-2622-46D2-BDC1-D80E9CABCAE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43D2B9-FBF7-41F7-A865-DE632468DCD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8743835-E6C2-446C-AEE5-86DE82C71FC2}">
      <dgm:prSet phldrT="[Text]"/>
      <dgm:spPr/>
      <dgm:t>
        <a:bodyPr/>
        <a:lstStyle/>
        <a:p>
          <a:r>
            <a:rPr lang="cs-CZ" b="0" dirty="0" smtClean="0"/>
            <a:t>Příkazové značky</a:t>
          </a:r>
          <a:endParaRPr lang="cs-CZ" dirty="0"/>
        </a:p>
      </dgm:t>
    </dgm:pt>
    <dgm:pt modelId="{14B3ABB0-44C6-47E9-8B2A-021C3792F8B3}" type="parTrans" cxnId="{D8FB7316-BE77-485E-BE79-CF42E9BBBBCA}">
      <dgm:prSet/>
      <dgm:spPr/>
      <dgm:t>
        <a:bodyPr/>
        <a:lstStyle/>
        <a:p>
          <a:endParaRPr lang="cs-CZ"/>
        </a:p>
      </dgm:t>
    </dgm:pt>
    <dgm:pt modelId="{C8F788E0-4C58-4CF6-8C7C-3BD1356DD418}" type="sibTrans" cxnId="{D8FB7316-BE77-485E-BE79-CF42E9BBBBCA}">
      <dgm:prSet/>
      <dgm:spPr/>
      <dgm:t>
        <a:bodyPr/>
        <a:lstStyle/>
        <a:p>
          <a:endParaRPr lang="cs-CZ"/>
        </a:p>
      </dgm:t>
    </dgm:pt>
    <dgm:pt modelId="{DA394DE6-DD0D-4906-835E-23DFE1986617}">
      <dgm:prSet phldrT="[Text]"/>
      <dgm:spPr/>
      <dgm:t>
        <a:bodyPr/>
        <a:lstStyle/>
        <a:p>
          <a:r>
            <a:rPr lang="cs-CZ" b="0" dirty="0" smtClean="0"/>
            <a:t>Kruhový objezd</a:t>
          </a:r>
          <a:endParaRPr lang="cs-CZ" b="0" dirty="0"/>
        </a:p>
      </dgm:t>
    </dgm:pt>
    <dgm:pt modelId="{8E9D9906-2D0A-4B96-885F-A759EF0EEAE2}" type="parTrans" cxnId="{29673F4B-A78B-41D5-80C0-0F62A3E53863}">
      <dgm:prSet/>
      <dgm:spPr/>
      <dgm:t>
        <a:bodyPr/>
        <a:lstStyle/>
        <a:p>
          <a:endParaRPr lang="cs-CZ"/>
        </a:p>
      </dgm:t>
    </dgm:pt>
    <dgm:pt modelId="{189555DB-C36A-42AF-A45E-E58FA690044B}" type="sibTrans" cxnId="{29673F4B-A78B-41D5-80C0-0F62A3E53863}">
      <dgm:prSet/>
      <dgm:spPr/>
      <dgm:t>
        <a:bodyPr/>
        <a:lstStyle/>
        <a:p>
          <a:endParaRPr lang="cs-CZ"/>
        </a:p>
      </dgm:t>
    </dgm:pt>
    <dgm:pt modelId="{FB0E416C-245E-4C98-86C1-571FD82FF1F8}">
      <dgm:prSet phldrT="[Text]"/>
      <dgm:spPr/>
      <dgm:t>
        <a:bodyPr/>
        <a:lstStyle/>
        <a:p>
          <a:r>
            <a:rPr lang="cs-CZ" b="0" dirty="0" smtClean="0"/>
            <a:t>Přikázaný směr  jízdy přímo</a:t>
          </a:r>
          <a:r>
            <a:rPr lang="cs-CZ" b="1" dirty="0" smtClean="0"/>
            <a:t>	</a:t>
          </a:r>
          <a:endParaRPr lang="cs-CZ" dirty="0"/>
        </a:p>
      </dgm:t>
    </dgm:pt>
    <dgm:pt modelId="{C8CC7C86-312D-4A75-993F-2B958F8F204A}" type="parTrans" cxnId="{FF5125F4-CB35-465F-A3A4-9EF6B0D57B83}">
      <dgm:prSet/>
      <dgm:spPr/>
      <dgm:t>
        <a:bodyPr/>
        <a:lstStyle/>
        <a:p>
          <a:endParaRPr lang="cs-CZ"/>
        </a:p>
      </dgm:t>
    </dgm:pt>
    <dgm:pt modelId="{F5EF903E-A9FB-4B52-9C04-FEB56B2138E4}" type="sibTrans" cxnId="{FF5125F4-CB35-465F-A3A4-9EF6B0D57B83}">
      <dgm:prSet/>
      <dgm:spPr/>
      <dgm:t>
        <a:bodyPr/>
        <a:lstStyle/>
        <a:p>
          <a:endParaRPr lang="cs-CZ"/>
        </a:p>
      </dgm:t>
    </dgm:pt>
    <dgm:pt modelId="{7BD534F5-6651-477B-B84E-F18AF5DF076C}">
      <dgm:prSet phldrT="[Text]"/>
      <dgm:spPr/>
      <dgm:t>
        <a:bodyPr/>
        <a:lstStyle/>
        <a:p>
          <a:r>
            <a:rPr lang="cs-CZ" b="0" dirty="0" smtClean="0"/>
            <a:t>Přikázaný směr jízdy vpravo</a:t>
          </a:r>
          <a:endParaRPr lang="cs-CZ" b="0" dirty="0"/>
        </a:p>
      </dgm:t>
    </dgm:pt>
    <dgm:pt modelId="{F7C9C86F-6C41-47DA-9C05-B544028F8C08}" type="parTrans" cxnId="{5445E7AF-6FAE-4DAF-A123-CA6C9CE8D947}">
      <dgm:prSet/>
      <dgm:spPr/>
      <dgm:t>
        <a:bodyPr/>
        <a:lstStyle/>
        <a:p>
          <a:endParaRPr lang="cs-CZ"/>
        </a:p>
      </dgm:t>
    </dgm:pt>
    <dgm:pt modelId="{068AB2BF-2F26-496E-AD1A-E6A3C57F8E0B}" type="sibTrans" cxnId="{5445E7AF-6FAE-4DAF-A123-CA6C9CE8D947}">
      <dgm:prSet/>
      <dgm:spPr/>
      <dgm:t>
        <a:bodyPr/>
        <a:lstStyle/>
        <a:p>
          <a:endParaRPr lang="cs-CZ"/>
        </a:p>
      </dgm:t>
    </dgm:pt>
    <dgm:pt modelId="{643F09AF-BC76-4595-B26B-425BAB78BDC6}">
      <dgm:prSet phldrT="[Text]"/>
      <dgm:spPr/>
      <dgm:t>
        <a:bodyPr/>
        <a:lstStyle/>
        <a:p>
          <a:r>
            <a:rPr lang="cs-CZ" b="0" dirty="0" smtClean="0"/>
            <a:t>Stezka pro chodce</a:t>
          </a:r>
          <a:endParaRPr lang="cs-CZ" b="0" dirty="0"/>
        </a:p>
      </dgm:t>
    </dgm:pt>
    <dgm:pt modelId="{D543816D-7D91-428D-B2DF-9ED2908A8001}" type="parTrans" cxnId="{6D8185E9-91C0-49AC-9C59-750CDCEC8380}">
      <dgm:prSet/>
      <dgm:spPr/>
      <dgm:t>
        <a:bodyPr/>
        <a:lstStyle/>
        <a:p>
          <a:endParaRPr lang="cs-CZ"/>
        </a:p>
      </dgm:t>
    </dgm:pt>
    <dgm:pt modelId="{B307AEDF-A262-4D06-A2CB-148B197B3BF4}" type="sibTrans" cxnId="{6D8185E9-91C0-49AC-9C59-750CDCEC8380}">
      <dgm:prSet/>
      <dgm:spPr/>
      <dgm:t>
        <a:bodyPr/>
        <a:lstStyle/>
        <a:p>
          <a:endParaRPr lang="cs-CZ"/>
        </a:p>
      </dgm:t>
    </dgm:pt>
    <dgm:pt modelId="{03B92465-EB83-4D77-8BAB-92342AC00FB2}">
      <dgm:prSet phldrT="[Text]"/>
      <dgm:spPr/>
      <dgm:t>
        <a:bodyPr/>
        <a:lstStyle/>
        <a:p>
          <a:r>
            <a:rPr lang="cs-CZ" b="0" dirty="0" smtClean="0"/>
            <a:t>Konec stezky pro chodce</a:t>
          </a:r>
          <a:endParaRPr lang="cs-CZ" b="0" dirty="0"/>
        </a:p>
      </dgm:t>
    </dgm:pt>
    <dgm:pt modelId="{244EBA5A-673C-4781-BBBE-A89D5509EC94}" type="parTrans" cxnId="{632C6113-0B33-4252-BF56-41718A4CA5E3}">
      <dgm:prSet/>
      <dgm:spPr/>
      <dgm:t>
        <a:bodyPr/>
        <a:lstStyle/>
        <a:p>
          <a:endParaRPr lang="cs-CZ"/>
        </a:p>
      </dgm:t>
    </dgm:pt>
    <dgm:pt modelId="{A9A53D8B-6459-4C51-B982-05574BAB9C52}" type="sibTrans" cxnId="{632C6113-0B33-4252-BF56-41718A4CA5E3}">
      <dgm:prSet/>
      <dgm:spPr/>
      <dgm:t>
        <a:bodyPr/>
        <a:lstStyle/>
        <a:p>
          <a:endParaRPr lang="cs-CZ"/>
        </a:p>
      </dgm:t>
    </dgm:pt>
    <dgm:pt modelId="{CF3A8203-8543-49CB-BD22-4F67408C9107}">
      <dgm:prSet phldrT="[Text]"/>
      <dgm:spPr/>
      <dgm:t>
        <a:bodyPr/>
        <a:lstStyle/>
        <a:p>
          <a:r>
            <a:rPr lang="cs-CZ" b="0" dirty="0" smtClean="0"/>
            <a:t>Stezka pro cyklisty</a:t>
          </a:r>
          <a:endParaRPr lang="cs-CZ" b="0" dirty="0"/>
        </a:p>
      </dgm:t>
    </dgm:pt>
    <dgm:pt modelId="{C2DFFB4B-288D-460C-9C47-3FE365119917}" type="parTrans" cxnId="{CA23905A-C18C-4105-BA0B-09D269EB967C}">
      <dgm:prSet/>
      <dgm:spPr/>
      <dgm:t>
        <a:bodyPr/>
        <a:lstStyle/>
        <a:p>
          <a:endParaRPr lang="cs-CZ"/>
        </a:p>
      </dgm:t>
    </dgm:pt>
    <dgm:pt modelId="{FA82A998-BD25-4E4D-B093-EB1C912480C2}" type="sibTrans" cxnId="{CA23905A-C18C-4105-BA0B-09D269EB967C}">
      <dgm:prSet/>
      <dgm:spPr/>
      <dgm:t>
        <a:bodyPr/>
        <a:lstStyle/>
        <a:p>
          <a:endParaRPr lang="cs-CZ"/>
        </a:p>
      </dgm:t>
    </dgm:pt>
    <dgm:pt modelId="{56B18AB1-35E1-4A9C-9F90-FFA7050ECD2C}">
      <dgm:prSet/>
      <dgm:spPr/>
      <dgm:t>
        <a:bodyPr/>
        <a:lstStyle/>
        <a:p>
          <a:r>
            <a:rPr lang="cs-CZ" b="0" dirty="0" smtClean="0"/>
            <a:t>Konec stezky pro cyklisty</a:t>
          </a:r>
          <a:endParaRPr lang="cs-CZ" b="1" dirty="0"/>
        </a:p>
      </dgm:t>
    </dgm:pt>
    <dgm:pt modelId="{2A047BDB-8D22-427F-B828-CE4EFF0C5469}" type="parTrans" cxnId="{2A7CBC46-FA45-4E8B-882C-5C7457B712DA}">
      <dgm:prSet/>
      <dgm:spPr/>
      <dgm:t>
        <a:bodyPr/>
        <a:lstStyle/>
        <a:p>
          <a:endParaRPr lang="cs-CZ"/>
        </a:p>
      </dgm:t>
    </dgm:pt>
    <dgm:pt modelId="{05E16E27-3C1F-4A91-8216-03CA208D2275}" type="sibTrans" cxnId="{2A7CBC46-FA45-4E8B-882C-5C7457B712DA}">
      <dgm:prSet/>
      <dgm:spPr/>
      <dgm:t>
        <a:bodyPr/>
        <a:lstStyle/>
        <a:p>
          <a:endParaRPr lang="cs-CZ"/>
        </a:p>
      </dgm:t>
    </dgm:pt>
    <dgm:pt modelId="{34F2CE74-69CC-4325-8441-381D7CA2C6B2}" type="pres">
      <dgm:prSet presAssocID="{0243D2B9-FBF7-41F7-A865-DE632468DCD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27A246C-F8FE-4909-A770-DFF5606588A0}" type="pres">
      <dgm:prSet presAssocID="{18743835-E6C2-446C-AEE5-86DE82C71FC2}" presName="root1" presStyleCnt="0"/>
      <dgm:spPr/>
    </dgm:pt>
    <dgm:pt modelId="{FC565C04-B53B-4337-AF65-8E682E3BBE30}" type="pres">
      <dgm:prSet presAssocID="{18743835-E6C2-446C-AEE5-86DE82C71FC2}" presName="LevelOneTextNode" presStyleLbl="node0" presStyleIdx="0" presStyleCnt="1" custScaleX="153914" custScaleY="169568" custLinFactNeighborX="-55219" custLinFactNeighborY="-1405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6B05243-AA38-453A-8682-E9331710D06F}" type="pres">
      <dgm:prSet presAssocID="{18743835-E6C2-446C-AEE5-86DE82C71FC2}" presName="level2hierChild" presStyleCnt="0"/>
      <dgm:spPr/>
    </dgm:pt>
    <dgm:pt modelId="{50A72447-D0A6-43AB-B66C-41535B94E5D6}" type="pres">
      <dgm:prSet presAssocID="{8E9D9906-2D0A-4B96-885F-A759EF0EEAE2}" presName="conn2-1" presStyleLbl="parChTrans1D2" presStyleIdx="0" presStyleCnt="7"/>
      <dgm:spPr/>
      <dgm:t>
        <a:bodyPr/>
        <a:lstStyle/>
        <a:p>
          <a:endParaRPr lang="cs-CZ"/>
        </a:p>
      </dgm:t>
    </dgm:pt>
    <dgm:pt modelId="{38FE5EF1-62D4-49B8-8722-264EDC4ABFDF}" type="pres">
      <dgm:prSet presAssocID="{8E9D9906-2D0A-4B96-885F-A759EF0EEAE2}" presName="connTx" presStyleLbl="parChTrans1D2" presStyleIdx="0" presStyleCnt="7"/>
      <dgm:spPr/>
      <dgm:t>
        <a:bodyPr/>
        <a:lstStyle/>
        <a:p>
          <a:endParaRPr lang="cs-CZ"/>
        </a:p>
      </dgm:t>
    </dgm:pt>
    <dgm:pt modelId="{2CD7705D-5B54-41BA-947A-63CEF64F7F08}" type="pres">
      <dgm:prSet presAssocID="{DA394DE6-DD0D-4906-835E-23DFE1986617}" presName="root2" presStyleCnt="0"/>
      <dgm:spPr/>
    </dgm:pt>
    <dgm:pt modelId="{67742401-B45E-4596-9398-58F8E6BFB828}" type="pres">
      <dgm:prSet presAssocID="{DA394DE6-DD0D-4906-835E-23DFE1986617}" presName="LevelTwoTextNode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FC699D0-4D3B-44FD-A1D7-45AE0E9FCFBD}" type="pres">
      <dgm:prSet presAssocID="{DA394DE6-DD0D-4906-835E-23DFE1986617}" presName="level3hierChild" presStyleCnt="0"/>
      <dgm:spPr/>
    </dgm:pt>
    <dgm:pt modelId="{23962806-1431-48D9-9296-AB22F86E897B}" type="pres">
      <dgm:prSet presAssocID="{C8CC7C86-312D-4A75-993F-2B958F8F204A}" presName="conn2-1" presStyleLbl="parChTrans1D2" presStyleIdx="1" presStyleCnt="7"/>
      <dgm:spPr/>
      <dgm:t>
        <a:bodyPr/>
        <a:lstStyle/>
        <a:p>
          <a:endParaRPr lang="cs-CZ"/>
        </a:p>
      </dgm:t>
    </dgm:pt>
    <dgm:pt modelId="{DA437D21-4449-495E-9D23-1F6EFF90C0DF}" type="pres">
      <dgm:prSet presAssocID="{C8CC7C86-312D-4A75-993F-2B958F8F204A}" presName="connTx" presStyleLbl="parChTrans1D2" presStyleIdx="1" presStyleCnt="7"/>
      <dgm:spPr/>
      <dgm:t>
        <a:bodyPr/>
        <a:lstStyle/>
        <a:p>
          <a:endParaRPr lang="cs-CZ"/>
        </a:p>
      </dgm:t>
    </dgm:pt>
    <dgm:pt modelId="{FC36B89A-0FA6-4885-835E-76B99B2C3536}" type="pres">
      <dgm:prSet presAssocID="{FB0E416C-245E-4C98-86C1-571FD82FF1F8}" presName="root2" presStyleCnt="0"/>
      <dgm:spPr/>
    </dgm:pt>
    <dgm:pt modelId="{6E434C66-1356-4695-B7DD-7DEBA56DF85E}" type="pres">
      <dgm:prSet presAssocID="{FB0E416C-245E-4C98-86C1-571FD82FF1F8}" presName="LevelTwoTextNode" presStyleLbl="node2" presStyleIdx="1" presStyleCnt="7" custLinFactNeighborX="69856" custLinFactNeighborY="144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8D841AA-EC63-48A6-B995-3D7E933C0DA9}" type="pres">
      <dgm:prSet presAssocID="{FB0E416C-245E-4C98-86C1-571FD82FF1F8}" presName="level3hierChild" presStyleCnt="0"/>
      <dgm:spPr/>
    </dgm:pt>
    <dgm:pt modelId="{581505D1-094C-4AAC-A229-17A5C379DD9A}" type="pres">
      <dgm:prSet presAssocID="{F7C9C86F-6C41-47DA-9C05-B544028F8C08}" presName="conn2-1" presStyleLbl="parChTrans1D2" presStyleIdx="2" presStyleCnt="7"/>
      <dgm:spPr/>
      <dgm:t>
        <a:bodyPr/>
        <a:lstStyle/>
        <a:p>
          <a:endParaRPr lang="cs-CZ"/>
        </a:p>
      </dgm:t>
    </dgm:pt>
    <dgm:pt modelId="{9532B0F1-86BF-418C-B44A-27391E95C8D1}" type="pres">
      <dgm:prSet presAssocID="{F7C9C86F-6C41-47DA-9C05-B544028F8C08}" presName="connTx" presStyleLbl="parChTrans1D2" presStyleIdx="2" presStyleCnt="7"/>
      <dgm:spPr/>
      <dgm:t>
        <a:bodyPr/>
        <a:lstStyle/>
        <a:p>
          <a:endParaRPr lang="cs-CZ"/>
        </a:p>
      </dgm:t>
    </dgm:pt>
    <dgm:pt modelId="{22055BDA-495A-4589-A39D-87802205E250}" type="pres">
      <dgm:prSet presAssocID="{7BD534F5-6651-477B-B84E-F18AF5DF076C}" presName="root2" presStyleCnt="0"/>
      <dgm:spPr/>
    </dgm:pt>
    <dgm:pt modelId="{A3568EA5-05CF-4195-942A-B6D457C0AEEA}" type="pres">
      <dgm:prSet presAssocID="{7BD534F5-6651-477B-B84E-F18AF5DF076C}" presName="LevelTwoTextNode" presStyleLbl="node2" presStyleIdx="2" presStyleCnt="7" custLinFactX="1306" custLinFactNeighborX="100000" custLinFactNeighborY="325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BA00795-7C25-4C49-B351-A722A0999A23}" type="pres">
      <dgm:prSet presAssocID="{7BD534F5-6651-477B-B84E-F18AF5DF076C}" presName="level3hierChild" presStyleCnt="0"/>
      <dgm:spPr/>
    </dgm:pt>
    <dgm:pt modelId="{6635344D-CBEB-42B8-B218-95AE21A2C361}" type="pres">
      <dgm:prSet presAssocID="{D543816D-7D91-428D-B2DF-9ED2908A8001}" presName="conn2-1" presStyleLbl="parChTrans1D2" presStyleIdx="3" presStyleCnt="7"/>
      <dgm:spPr/>
      <dgm:t>
        <a:bodyPr/>
        <a:lstStyle/>
        <a:p>
          <a:endParaRPr lang="cs-CZ"/>
        </a:p>
      </dgm:t>
    </dgm:pt>
    <dgm:pt modelId="{16BC3E1A-17EE-4CEC-9AAE-9938E8330FBC}" type="pres">
      <dgm:prSet presAssocID="{D543816D-7D91-428D-B2DF-9ED2908A8001}" presName="connTx" presStyleLbl="parChTrans1D2" presStyleIdx="3" presStyleCnt="7"/>
      <dgm:spPr/>
      <dgm:t>
        <a:bodyPr/>
        <a:lstStyle/>
        <a:p>
          <a:endParaRPr lang="cs-CZ"/>
        </a:p>
      </dgm:t>
    </dgm:pt>
    <dgm:pt modelId="{600B60DE-471B-4F48-BC31-7EBCD5E80A5E}" type="pres">
      <dgm:prSet presAssocID="{643F09AF-BC76-4595-B26B-425BAB78BDC6}" presName="root2" presStyleCnt="0"/>
      <dgm:spPr/>
    </dgm:pt>
    <dgm:pt modelId="{15FBB110-E17D-492D-85B6-771A67E9AE80}" type="pres">
      <dgm:prSet presAssocID="{643F09AF-BC76-4595-B26B-425BAB78BDC6}" presName="LevelTwoTextNode" presStyleLbl="node2" presStyleIdx="3" presStyleCnt="7" custLinFactX="46234" custLinFactNeighborX="100000" custLinFactNeighborY="-1289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485DA28-CC44-4055-9AA9-DFE8B0B9594C}" type="pres">
      <dgm:prSet presAssocID="{643F09AF-BC76-4595-B26B-425BAB78BDC6}" presName="level3hierChild" presStyleCnt="0"/>
      <dgm:spPr/>
    </dgm:pt>
    <dgm:pt modelId="{F1D4F7FD-5A09-4672-9278-686E62702DF3}" type="pres">
      <dgm:prSet presAssocID="{244EBA5A-673C-4781-BBBE-A89D5509EC94}" presName="conn2-1" presStyleLbl="parChTrans1D2" presStyleIdx="4" presStyleCnt="7"/>
      <dgm:spPr/>
      <dgm:t>
        <a:bodyPr/>
        <a:lstStyle/>
        <a:p>
          <a:endParaRPr lang="cs-CZ"/>
        </a:p>
      </dgm:t>
    </dgm:pt>
    <dgm:pt modelId="{C59BC270-D290-472E-BD40-E4E52D483EC8}" type="pres">
      <dgm:prSet presAssocID="{244EBA5A-673C-4781-BBBE-A89D5509EC94}" presName="connTx" presStyleLbl="parChTrans1D2" presStyleIdx="4" presStyleCnt="7"/>
      <dgm:spPr/>
      <dgm:t>
        <a:bodyPr/>
        <a:lstStyle/>
        <a:p>
          <a:endParaRPr lang="cs-CZ"/>
        </a:p>
      </dgm:t>
    </dgm:pt>
    <dgm:pt modelId="{E87EC9AE-2C7A-41E1-8B12-756215FEAB0F}" type="pres">
      <dgm:prSet presAssocID="{03B92465-EB83-4D77-8BAB-92342AC00FB2}" presName="root2" presStyleCnt="0"/>
      <dgm:spPr/>
    </dgm:pt>
    <dgm:pt modelId="{FE03357B-ECC2-40A3-9FF6-7CB9BB7A8192}" type="pres">
      <dgm:prSet presAssocID="{03B92465-EB83-4D77-8BAB-92342AC00FB2}" presName="LevelTwoTextNode" presStyleLbl="node2" presStyleIdx="4" presStyleCnt="7" custLinFactNeighborX="92320" custLinFactNeighborY="-2007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1CC774F-55E3-4C16-878E-2ACD545E5C1A}" type="pres">
      <dgm:prSet presAssocID="{03B92465-EB83-4D77-8BAB-92342AC00FB2}" presName="level3hierChild" presStyleCnt="0"/>
      <dgm:spPr/>
    </dgm:pt>
    <dgm:pt modelId="{6870F198-4477-4601-BD41-E8F057B05CC7}" type="pres">
      <dgm:prSet presAssocID="{C2DFFB4B-288D-460C-9C47-3FE365119917}" presName="conn2-1" presStyleLbl="parChTrans1D2" presStyleIdx="5" presStyleCnt="7"/>
      <dgm:spPr/>
      <dgm:t>
        <a:bodyPr/>
        <a:lstStyle/>
        <a:p>
          <a:endParaRPr lang="cs-CZ"/>
        </a:p>
      </dgm:t>
    </dgm:pt>
    <dgm:pt modelId="{3608394A-405F-443B-941E-304FF9691F65}" type="pres">
      <dgm:prSet presAssocID="{C2DFFB4B-288D-460C-9C47-3FE365119917}" presName="connTx" presStyleLbl="parChTrans1D2" presStyleIdx="5" presStyleCnt="7"/>
      <dgm:spPr/>
      <dgm:t>
        <a:bodyPr/>
        <a:lstStyle/>
        <a:p>
          <a:endParaRPr lang="cs-CZ"/>
        </a:p>
      </dgm:t>
    </dgm:pt>
    <dgm:pt modelId="{82FF51C1-5983-4189-A0DF-544B3859296D}" type="pres">
      <dgm:prSet presAssocID="{CF3A8203-8543-49CB-BD22-4F67408C9107}" presName="root2" presStyleCnt="0"/>
      <dgm:spPr/>
    </dgm:pt>
    <dgm:pt modelId="{1A88E95A-EF4B-4FD1-A3A2-FFC41B1950B8}" type="pres">
      <dgm:prSet presAssocID="{CF3A8203-8543-49CB-BD22-4F67408C9107}" presName="LevelTwoTextNode" presStyleLbl="node2" presStyleIdx="5" presStyleCnt="7" custLinFactNeighborX="65363" custLinFactNeighborY="-1825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EC4CF0F-4600-4B61-874C-8542691355B6}" type="pres">
      <dgm:prSet presAssocID="{CF3A8203-8543-49CB-BD22-4F67408C9107}" presName="level3hierChild" presStyleCnt="0"/>
      <dgm:spPr/>
    </dgm:pt>
    <dgm:pt modelId="{78728FE1-82FE-42ED-B234-68DCB267CB08}" type="pres">
      <dgm:prSet presAssocID="{2A047BDB-8D22-427F-B828-CE4EFF0C5469}" presName="conn2-1" presStyleLbl="parChTrans1D2" presStyleIdx="6" presStyleCnt="7"/>
      <dgm:spPr/>
      <dgm:t>
        <a:bodyPr/>
        <a:lstStyle/>
        <a:p>
          <a:endParaRPr lang="cs-CZ"/>
        </a:p>
      </dgm:t>
    </dgm:pt>
    <dgm:pt modelId="{FDAB0E93-94AF-4F11-9B9B-B112EAC54D43}" type="pres">
      <dgm:prSet presAssocID="{2A047BDB-8D22-427F-B828-CE4EFF0C5469}" presName="connTx" presStyleLbl="parChTrans1D2" presStyleIdx="6" presStyleCnt="7"/>
      <dgm:spPr/>
      <dgm:t>
        <a:bodyPr/>
        <a:lstStyle/>
        <a:p>
          <a:endParaRPr lang="cs-CZ"/>
        </a:p>
      </dgm:t>
    </dgm:pt>
    <dgm:pt modelId="{F842C269-811D-4357-9375-F76A16592387}" type="pres">
      <dgm:prSet presAssocID="{56B18AB1-35E1-4A9C-9F90-FFA7050ECD2C}" presName="root2" presStyleCnt="0"/>
      <dgm:spPr/>
    </dgm:pt>
    <dgm:pt modelId="{BB614135-27EE-4451-9886-E621439EE50E}" type="pres">
      <dgm:prSet presAssocID="{56B18AB1-35E1-4A9C-9F90-FFA7050ECD2C}" presName="LevelTwoTextNode" presStyleLbl="node2" presStyleIdx="6" presStyleCnt="7" custLinFactNeighborX="-2029" custLinFactNeighborY="-1644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12407EB-34C3-4F8B-8D3E-5B018B2CB1D7}" type="pres">
      <dgm:prSet presAssocID="{56B18AB1-35E1-4A9C-9F90-FFA7050ECD2C}" presName="level3hierChild" presStyleCnt="0"/>
      <dgm:spPr/>
    </dgm:pt>
  </dgm:ptLst>
  <dgm:cxnLst>
    <dgm:cxn modelId="{FF5125F4-CB35-465F-A3A4-9EF6B0D57B83}" srcId="{18743835-E6C2-446C-AEE5-86DE82C71FC2}" destId="{FB0E416C-245E-4C98-86C1-571FD82FF1F8}" srcOrd="1" destOrd="0" parTransId="{C8CC7C86-312D-4A75-993F-2B958F8F204A}" sibTransId="{F5EF903E-A9FB-4B52-9C04-FEB56B2138E4}"/>
    <dgm:cxn modelId="{6C735C48-9730-496B-9C48-DBA77C6A6A92}" type="presOf" srcId="{03B92465-EB83-4D77-8BAB-92342AC00FB2}" destId="{FE03357B-ECC2-40A3-9FF6-7CB9BB7A8192}" srcOrd="0" destOrd="0" presId="urn:microsoft.com/office/officeart/2005/8/layout/hierarchy2"/>
    <dgm:cxn modelId="{3315C32B-1899-450A-85EB-B9688471F397}" type="presOf" srcId="{244EBA5A-673C-4781-BBBE-A89D5509EC94}" destId="{C59BC270-D290-472E-BD40-E4E52D483EC8}" srcOrd="1" destOrd="0" presId="urn:microsoft.com/office/officeart/2005/8/layout/hierarchy2"/>
    <dgm:cxn modelId="{31D5A763-A481-4B3B-9FC1-27E525799312}" type="presOf" srcId="{D543816D-7D91-428D-B2DF-9ED2908A8001}" destId="{16BC3E1A-17EE-4CEC-9AAE-9938E8330FBC}" srcOrd="1" destOrd="0" presId="urn:microsoft.com/office/officeart/2005/8/layout/hierarchy2"/>
    <dgm:cxn modelId="{D8FB7316-BE77-485E-BE79-CF42E9BBBBCA}" srcId="{0243D2B9-FBF7-41F7-A865-DE632468DCD1}" destId="{18743835-E6C2-446C-AEE5-86DE82C71FC2}" srcOrd="0" destOrd="0" parTransId="{14B3ABB0-44C6-47E9-8B2A-021C3792F8B3}" sibTransId="{C8F788E0-4C58-4CF6-8C7C-3BD1356DD418}"/>
    <dgm:cxn modelId="{A030610B-9566-473B-80AD-3FF8DC05B707}" type="presOf" srcId="{F7C9C86F-6C41-47DA-9C05-B544028F8C08}" destId="{9532B0F1-86BF-418C-B44A-27391E95C8D1}" srcOrd="1" destOrd="0" presId="urn:microsoft.com/office/officeart/2005/8/layout/hierarchy2"/>
    <dgm:cxn modelId="{888D8185-0CB7-4287-AE82-EB09EABE0640}" type="presOf" srcId="{18743835-E6C2-446C-AEE5-86DE82C71FC2}" destId="{FC565C04-B53B-4337-AF65-8E682E3BBE30}" srcOrd="0" destOrd="0" presId="urn:microsoft.com/office/officeart/2005/8/layout/hierarchy2"/>
    <dgm:cxn modelId="{29673F4B-A78B-41D5-80C0-0F62A3E53863}" srcId="{18743835-E6C2-446C-AEE5-86DE82C71FC2}" destId="{DA394DE6-DD0D-4906-835E-23DFE1986617}" srcOrd="0" destOrd="0" parTransId="{8E9D9906-2D0A-4B96-885F-A759EF0EEAE2}" sibTransId="{189555DB-C36A-42AF-A45E-E58FA690044B}"/>
    <dgm:cxn modelId="{632C6113-0B33-4252-BF56-41718A4CA5E3}" srcId="{18743835-E6C2-446C-AEE5-86DE82C71FC2}" destId="{03B92465-EB83-4D77-8BAB-92342AC00FB2}" srcOrd="4" destOrd="0" parTransId="{244EBA5A-673C-4781-BBBE-A89D5509EC94}" sibTransId="{A9A53D8B-6459-4C51-B982-05574BAB9C52}"/>
    <dgm:cxn modelId="{3A223FF0-7344-4BF0-82F2-551BBCEA1E34}" type="presOf" srcId="{2A047BDB-8D22-427F-B828-CE4EFF0C5469}" destId="{78728FE1-82FE-42ED-B234-68DCB267CB08}" srcOrd="0" destOrd="0" presId="urn:microsoft.com/office/officeart/2005/8/layout/hierarchy2"/>
    <dgm:cxn modelId="{5445E7AF-6FAE-4DAF-A123-CA6C9CE8D947}" srcId="{18743835-E6C2-446C-AEE5-86DE82C71FC2}" destId="{7BD534F5-6651-477B-B84E-F18AF5DF076C}" srcOrd="2" destOrd="0" parTransId="{F7C9C86F-6C41-47DA-9C05-B544028F8C08}" sibTransId="{068AB2BF-2F26-496E-AD1A-E6A3C57F8E0B}"/>
    <dgm:cxn modelId="{CA23905A-C18C-4105-BA0B-09D269EB967C}" srcId="{18743835-E6C2-446C-AEE5-86DE82C71FC2}" destId="{CF3A8203-8543-49CB-BD22-4F67408C9107}" srcOrd="5" destOrd="0" parTransId="{C2DFFB4B-288D-460C-9C47-3FE365119917}" sibTransId="{FA82A998-BD25-4E4D-B093-EB1C912480C2}"/>
    <dgm:cxn modelId="{7A410627-FB23-4540-9BC9-872EE38D9909}" type="presOf" srcId="{C2DFFB4B-288D-460C-9C47-3FE365119917}" destId="{3608394A-405F-443B-941E-304FF9691F65}" srcOrd="1" destOrd="0" presId="urn:microsoft.com/office/officeart/2005/8/layout/hierarchy2"/>
    <dgm:cxn modelId="{4EA3D684-9E8B-4079-B3DE-EDE346C35BC6}" type="presOf" srcId="{8E9D9906-2D0A-4B96-885F-A759EF0EEAE2}" destId="{50A72447-D0A6-43AB-B66C-41535B94E5D6}" srcOrd="0" destOrd="0" presId="urn:microsoft.com/office/officeart/2005/8/layout/hierarchy2"/>
    <dgm:cxn modelId="{334EB46B-4D5D-48DD-8DB0-504F6123DC9F}" type="presOf" srcId="{FB0E416C-245E-4C98-86C1-571FD82FF1F8}" destId="{6E434C66-1356-4695-B7DD-7DEBA56DF85E}" srcOrd="0" destOrd="0" presId="urn:microsoft.com/office/officeart/2005/8/layout/hierarchy2"/>
    <dgm:cxn modelId="{D51CC56D-B0B6-40A0-B825-2170BCC498FA}" type="presOf" srcId="{0243D2B9-FBF7-41F7-A865-DE632468DCD1}" destId="{34F2CE74-69CC-4325-8441-381D7CA2C6B2}" srcOrd="0" destOrd="0" presId="urn:microsoft.com/office/officeart/2005/8/layout/hierarchy2"/>
    <dgm:cxn modelId="{BF286A68-A31B-4F7B-9292-9FBEA314EADC}" type="presOf" srcId="{F7C9C86F-6C41-47DA-9C05-B544028F8C08}" destId="{581505D1-094C-4AAC-A229-17A5C379DD9A}" srcOrd="0" destOrd="0" presId="urn:microsoft.com/office/officeart/2005/8/layout/hierarchy2"/>
    <dgm:cxn modelId="{A6CB685A-4560-46AB-8612-ECE3A4EBE4F9}" type="presOf" srcId="{56B18AB1-35E1-4A9C-9F90-FFA7050ECD2C}" destId="{BB614135-27EE-4451-9886-E621439EE50E}" srcOrd="0" destOrd="0" presId="urn:microsoft.com/office/officeart/2005/8/layout/hierarchy2"/>
    <dgm:cxn modelId="{0D8CBFEF-04CA-4E71-9B09-7DA86C1200E8}" type="presOf" srcId="{C2DFFB4B-288D-460C-9C47-3FE365119917}" destId="{6870F198-4477-4601-BD41-E8F057B05CC7}" srcOrd="0" destOrd="0" presId="urn:microsoft.com/office/officeart/2005/8/layout/hierarchy2"/>
    <dgm:cxn modelId="{039A4DFD-0A08-49D8-990E-6FEA6C75ACBF}" type="presOf" srcId="{244EBA5A-673C-4781-BBBE-A89D5509EC94}" destId="{F1D4F7FD-5A09-4672-9278-686E62702DF3}" srcOrd="0" destOrd="0" presId="urn:microsoft.com/office/officeart/2005/8/layout/hierarchy2"/>
    <dgm:cxn modelId="{0F18A35C-250A-4D29-A274-991377783514}" type="presOf" srcId="{CF3A8203-8543-49CB-BD22-4F67408C9107}" destId="{1A88E95A-EF4B-4FD1-A3A2-FFC41B1950B8}" srcOrd="0" destOrd="0" presId="urn:microsoft.com/office/officeart/2005/8/layout/hierarchy2"/>
    <dgm:cxn modelId="{F8CFB4A0-588E-48B9-8F5F-4A1CF8CEE661}" type="presOf" srcId="{C8CC7C86-312D-4A75-993F-2B958F8F204A}" destId="{DA437D21-4449-495E-9D23-1F6EFF90C0DF}" srcOrd="1" destOrd="0" presId="urn:microsoft.com/office/officeart/2005/8/layout/hierarchy2"/>
    <dgm:cxn modelId="{D0FC3490-A9ED-4290-953A-F0F978F5E5E8}" type="presOf" srcId="{D543816D-7D91-428D-B2DF-9ED2908A8001}" destId="{6635344D-CBEB-42B8-B218-95AE21A2C361}" srcOrd="0" destOrd="0" presId="urn:microsoft.com/office/officeart/2005/8/layout/hierarchy2"/>
    <dgm:cxn modelId="{1EB282CA-D075-4BB8-969E-BDAFA42FBEF7}" type="presOf" srcId="{643F09AF-BC76-4595-B26B-425BAB78BDC6}" destId="{15FBB110-E17D-492D-85B6-771A67E9AE80}" srcOrd="0" destOrd="0" presId="urn:microsoft.com/office/officeart/2005/8/layout/hierarchy2"/>
    <dgm:cxn modelId="{C2884B38-A900-4C34-847D-A004B4217C8B}" type="presOf" srcId="{8E9D9906-2D0A-4B96-885F-A759EF0EEAE2}" destId="{38FE5EF1-62D4-49B8-8722-264EDC4ABFDF}" srcOrd="1" destOrd="0" presId="urn:microsoft.com/office/officeart/2005/8/layout/hierarchy2"/>
    <dgm:cxn modelId="{91FF83C7-13DF-4B43-A716-ACA9C0681A59}" type="presOf" srcId="{2A047BDB-8D22-427F-B828-CE4EFF0C5469}" destId="{FDAB0E93-94AF-4F11-9B9B-B112EAC54D43}" srcOrd="1" destOrd="0" presId="urn:microsoft.com/office/officeart/2005/8/layout/hierarchy2"/>
    <dgm:cxn modelId="{5F590D98-092D-4A6B-8DDD-391B5A104F41}" type="presOf" srcId="{DA394DE6-DD0D-4906-835E-23DFE1986617}" destId="{67742401-B45E-4596-9398-58F8E6BFB828}" srcOrd="0" destOrd="0" presId="urn:microsoft.com/office/officeart/2005/8/layout/hierarchy2"/>
    <dgm:cxn modelId="{B0EBD760-2FC6-4AA8-A86A-28383860C2A2}" type="presOf" srcId="{C8CC7C86-312D-4A75-993F-2B958F8F204A}" destId="{23962806-1431-48D9-9296-AB22F86E897B}" srcOrd="0" destOrd="0" presId="urn:microsoft.com/office/officeart/2005/8/layout/hierarchy2"/>
    <dgm:cxn modelId="{6D8185E9-91C0-49AC-9C59-750CDCEC8380}" srcId="{18743835-E6C2-446C-AEE5-86DE82C71FC2}" destId="{643F09AF-BC76-4595-B26B-425BAB78BDC6}" srcOrd="3" destOrd="0" parTransId="{D543816D-7D91-428D-B2DF-9ED2908A8001}" sibTransId="{B307AEDF-A262-4D06-A2CB-148B197B3BF4}"/>
    <dgm:cxn modelId="{8384897E-492C-4CFD-A578-385CDB81A5BF}" type="presOf" srcId="{7BD534F5-6651-477B-B84E-F18AF5DF076C}" destId="{A3568EA5-05CF-4195-942A-B6D457C0AEEA}" srcOrd="0" destOrd="0" presId="urn:microsoft.com/office/officeart/2005/8/layout/hierarchy2"/>
    <dgm:cxn modelId="{2A7CBC46-FA45-4E8B-882C-5C7457B712DA}" srcId="{18743835-E6C2-446C-AEE5-86DE82C71FC2}" destId="{56B18AB1-35E1-4A9C-9F90-FFA7050ECD2C}" srcOrd="6" destOrd="0" parTransId="{2A047BDB-8D22-427F-B828-CE4EFF0C5469}" sibTransId="{05E16E27-3C1F-4A91-8216-03CA208D2275}"/>
    <dgm:cxn modelId="{A1A148D8-6B73-4427-AC8F-F43643480CE8}" type="presParOf" srcId="{34F2CE74-69CC-4325-8441-381D7CA2C6B2}" destId="{D27A246C-F8FE-4909-A770-DFF5606588A0}" srcOrd="0" destOrd="0" presId="urn:microsoft.com/office/officeart/2005/8/layout/hierarchy2"/>
    <dgm:cxn modelId="{661E3146-7436-4FB8-80CC-1B996068205A}" type="presParOf" srcId="{D27A246C-F8FE-4909-A770-DFF5606588A0}" destId="{FC565C04-B53B-4337-AF65-8E682E3BBE30}" srcOrd="0" destOrd="0" presId="urn:microsoft.com/office/officeart/2005/8/layout/hierarchy2"/>
    <dgm:cxn modelId="{B1B2983D-F2CD-4F37-8F3E-B02607DA8E4B}" type="presParOf" srcId="{D27A246C-F8FE-4909-A770-DFF5606588A0}" destId="{16B05243-AA38-453A-8682-E9331710D06F}" srcOrd="1" destOrd="0" presId="urn:microsoft.com/office/officeart/2005/8/layout/hierarchy2"/>
    <dgm:cxn modelId="{E20A3FDD-3987-4156-BA6E-80E177430E37}" type="presParOf" srcId="{16B05243-AA38-453A-8682-E9331710D06F}" destId="{50A72447-D0A6-43AB-B66C-41535B94E5D6}" srcOrd="0" destOrd="0" presId="urn:microsoft.com/office/officeart/2005/8/layout/hierarchy2"/>
    <dgm:cxn modelId="{27FE51FF-D678-4515-9962-6079E4AB6967}" type="presParOf" srcId="{50A72447-D0A6-43AB-B66C-41535B94E5D6}" destId="{38FE5EF1-62D4-49B8-8722-264EDC4ABFDF}" srcOrd="0" destOrd="0" presId="urn:microsoft.com/office/officeart/2005/8/layout/hierarchy2"/>
    <dgm:cxn modelId="{FB0AFB50-8C2A-4086-9403-377DF068EA1B}" type="presParOf" srcId="{16B05243-AA38-453A-8682-E9331710D06F}" destId="{2CD7705D-5B54-41BA-947A-63CEF64F7F08}" srcOrd="1" destOrd="0" presId="urn:microsoft.com/office/officeart/2005/8/layout/hierarchy2"/>
    <dgm:cxn modelId="{00256C0E-23DF-4775-BFEC-95F428113D15}" type="presParOf" srcId="{2CD7705D-5B54-41BA-947A-63CEF64F7F08}" destId="{67742401-B45E-4596-9398-58F8E6BFB828}" srcOrd="0" destOrd="0" presId="urn:microsoft.com/office/officeart/2005/8/layout/hierarchy2"/>
    <dgm:cxn modelId="{926A3126-8CC2-4102-AE91-B6AF02CE2B67}" type="presParOf" srcId="{2CD7705D-5B54-41BA-947A-63CEF64F7F08}" destId="{EFC699D0-4D3B-44FD-A1D7-45AE0E9FCFBD}" srcOrd="1" destOrd="0" presId="urn:microsoft.com/office/officeart/2005/8/layout/hierarchy2"/>
    <dgm:cxn modelId="{601D0E52-F214-42C2-8B16-DB337ED3BD95}" type="presParOf" srcId="{16B05243-AA38-453A-8682-E9331710D06F}" destId="{23962806-1431-48D9-9296-AB22F86E897B}" srcOrd="2" destOrd="0" presId="urn:microsoft.com/office/officeart/2005/8/layout/hierarchy2"/>
    <dgm:cxn modelId="{866BBB4D-4912-4642-BE81-28FBA81AFC1C}" type="presParOf" srcId="{23962806-1431-48D9-9296-AB22F86E897B}" destId="{DA437D21-4449-495E-9D23-1F6EFF90C0DF}" srcOrd="0" destOrd="0" presId="urn:microsoft.com/office/officeart/2005/8/layout/hierarchy2"/>
    <dgm:cxn modelId="{464E2A65-010B-478A-BAD1-7C6597AFACD2}" type="presParOf" srcId="{16B05243-AA38-453A-8682-E9331710D06F}" destId="{FC36B89A-0FA6-4885-835E-76B99B2C3536}" srcOrd="3" destOrd="0" presId="urn:microsoft.com/office/officeart/2005/8/layout/hierarchy2"/>
    <dgm:cxn modelId="{AF389423-998F-4079-B920-709003D3248B}" type="presParOf" srcId="{FC36B89A-0FA6-4885-835E-76B99B2C3536}" destId="{6E434C66-1356-4695-B7DD-7DEBA56DF85E}" srcOrd="0" destOrd="0" presId="urn:microsoft.com/office/officeart/2005/8/layout/hierarchy2"/>
    <dgm:cxn modelId="{FEBEE6AC-87C3-4713-AA98-1653289CC78F}" type="presParOf" srcId="{FC36B89A-0FA6-4885-835E-76B99B2C3536}" destId="{C8D841AA-EC63-48A6-B995-3D7E933C0DA9}" srcOrd="1" destOrd="0" presId="urn:microsoft.com/office/officeart/2005/8/layout/hierarchy2"/>
    <dgm:cxn modelId="{DA24E7B8-E5FE-436A-9AD7-E9C2B7A5822F}" type="presParOf" srcId="{16B05243-AA38-453A-8682-E9331710D06F}" destId="{581505D1-094C-4AAC-A229-17A5C379DD9A}" srcOrd="4" destOrd="0" presId="urn:microsoft.com/office/officeart/2005/8/layout/hierarchy2"/>
    <dgm:cxn modelId="{B226FDA9-F248-428C-A2BA-4CF99383232B}" type="presParOf" srcId="{581505D1-094C-4AAC-A229-17A5C379DD9A}" destId="{9532B0F1-86BF-418C-B44A-27391E95C8D1}" srcOrd="0" destOrd="0" presId="urn:microsoft.com/office/officeart/2005/8/layout/hierarchy2"/>
    <dgm:cxn modelId="{E70BCBE3-9573-4602-83C3-E6AE9AE67449}" type="presParOf" srcId="{16B05243-AA38-453A-8682-E9331710D06F}" destId="{22055BDA-495A-4589-A39D-87802205E250}" srcOrd="5" destOrd="0" presId="urn:microsoft.com/office/officeart/2005/8/layout/hierarchy2"/>
    <dgm:cxn modelId="{D0D1F538-FE47-4E6C-BB3B-A9012366C5AA}" type="presParOf" srcId="{22055BDA-495A-4589-A39D-87802205E250}" destId="{A3568EA5-05CF-4195-942A-B6D457C0AEEA}" srcOrd="0" destOrd="0" presId="urn:microsoft.com/office/officeart/2005/8/layout/hierarchy2"/>
    <dgm:cxn modelId="{A13BA215-790A-4E93-8A44-04967C03B02D}" type="presParOf" srcId="{22055BDA-495A-4589-A39D-87802205E250}" destId="{CBA00795-7C25-4C49-B351-A722A0999A23}" srcOrd="1" destOrd="0" presId="urn:microsoft.com/office/officeart/2005/8/layout/hierarchy2"/>
    <dgm:cxn modelId="{1C0F34D0-4D9B-4F44-941F-4075B23E9CA3}" type="presParOf" srcId="{16B05243-AA38-453A-8682-E9331710D06F}" destId="{6635344D-CBEB-42B8-B218-95AE21A2C361}" srcOrd="6" destOrd="0" presId="urn:microsoft.com/office/officeart/2005/8/layout/hierarchy2"/>
    <dgm:cxn modelId="{C657DEEB-732C-4D03-AF5C-EF5E8002E7CE}" type="presParOf" srcId="{6635344D-CBEB-42B8-B218-95AE21A2C361}" destId="{16BC3E1A-17EE-4CEC-9AAE-9938E8330FBC}" srcOrd="0" destOrd="0" presId="urn:microsoft.com/office/officeart/2005/8/layout/hierarchy2"/>
    <dgm:cxn modelId="{24EAF42E-76FF-422B-926F-9C54F8275C18}" type="presParOf" srcId="{16B05243-AA38-453A-8682-E9331710D06F}" destId="{600B60DE-471B-4F48-BC31-7EBCD5E80A5E}" srcOrd="7" destOrd="0" presId="urn:microsoft.com/office/officeart/2005/8/layout/hierarchy2"/>
    <dgm:cxn modelId="{EF88D18D-1129-4117-8792-549BA816774A}" type="presParOf" srcId="{600B60DE-471B-4F48-BC31-7EBCD5E80A5E}" destId="{15FBB110-E17D-492D-85B6-771A67E9AE80}" srcOrd="0" destOrd="0" presId="urn:microsoft.com/office/officeart/2005/8/layout/hierarchy2"/>
    <dgm:cxn modelId="{EB7500EE-BD05-4007-B8CD-7B152680DD42}" type="presParOf" srcId="{600B60DE-471B-4F48-BC31-7EBCD5E80A5E}" destId="{0485DA28-CC44-4055-9AA9-DFE8B0B9594C}" srcOrd="1" destOrd="0" presId="urn:microsoft.com/office/officeart/2005/8/layout/hierarchy2"/>
    <dgm:cxn modelId="{2A0608AA-95A5-46AD-8F4C-F095E06A954A}" type="presParOf" srcId="{16B05243-AA38-453A-8682-E9331710D06F}" destId="{F1D4F7FD-5A09-4672-9278-686E62702DF3}" srcOrd="8" destOrd="0" presId="urn:microsoft.com/office/officeart/2005/8/layout/hierarchy2"/>
    <dgm:cxn modelId="{60808BB2-781A-4404-8AEA-506AFCDAA167}" type="presParOf" srcId="{F1D4F7FD-5A09-4672-9278-686E62702DF3}" destId="{C59BC270-D290-472E-BD40-E4E52D483EC8}" srcOrd="0" destOrd="0" presId="urn:microsoft.com/office/officeart/2005/8/layout/hierarchy2"/>
    <dgm:cxn modelId="{400B0095-2875-4682-B773-CB8ED690F5E5}" type="presParOf" srcId="{16B05243-AA38-453A-8682-E9331710D06F}" destId="{E87EC9AE-2C7A-41E1-8B12-756215FEAB0F}" srcOrd="9" destOrd="0" presId="urn:microsoft.com/office/officeart/2005/8/layout/hierarchy2"/>
    <dgm:cxn modelId="{9D70F661-36F2-4B17-984A-4CD2E85601D7}" type="presParOf" srcId="{E87EC9AE-2C7A-41E1-8B12-756215FEAB0F}" destId="{FE03357B-ECC2-40A3-9FF6-7CB9BB7A8192}" srcOrd="0" destOrd="0" presId="urn:microsoft.com/office/officeart/2005/8/layout/hierarchy2"/>
    <dgm:cxn modelId="{18B9D2D2-FF7E-45F2-A65D-CA94146A9123}" type="presParOf" srcId="{E87EC9AE-2C7A-41E1-8B12-756215FEAB0F}" destId="{21CC774F-55E3-4C16-878E-2ACD545E5C1A}" srcOrd="1" destOrd="0" presId="urn:microsoft.com/office/officeart/2005/8/layout/hierarchy2"/>
    <dgm:cxn modelId="{F2F4391F-A632-487F-B598-E7EF44D57241}" type="presParOf" srcId="{16B05243-AA38-453A-8682-E9331710D06F}" destId="{6870F198-4477-4601-BD41-E8F057B05CC7}" srcOrd="10" destOrd="0" presId="urn:microsoft.com/office/officeart/2005/8/layout/hierarchy2"/>
    <dgm:cxn modelId="{A87C209B-D747-4469-892F-2BDC42D724B8}" type="presParOf" srcId="{6870F198-4477-4601-BD41-E8F057B05CC7}" destId="{3608394A-405F-443B-941E-304FF9691F65}" srcOrd="0" destOrd="0" presId="urn:microsoft.com/office/officeart/2005/8/layout/hierarchy2"/>
    <dgm:cxn modelId="{29C66F17-8A03-4592-B3AD-A348E04FC377}" type="presParOf" srcId="{16B05243-AA38-453A-8682-E9331710D06F}" destId="{82FF51C1-5983-4189-A0DF-544B3859296D}" srcOrd="11" destOrd="0" presId="urn:microsoft.com/office/officeart/2005/8/layout/hierarchy2"/>
    <dgm:cxn modelId="{A94840BC-5CD8-45A2-88C7-FA39CECF52BE}" type="presParOf" srcId="{82FF51C1-5983-4189-A0DF-544B3859296D}" destId="{1A88E95A-EF4B-4FD1-A3A2-FFC41B1950B8}" srcOrd="0" destOrd="0" presId="urn:microsoft.com/office/officeart/2005/8/layout/hierarchy2"/>
    <dgm:cxn modelId="{5AEC6EB2-3049-413A-B475-EBE996D93E5B}" type="presParOf" srcId="{82FF51C1-5983-4189-A0DF-544B3859296D}" destId="{9EC4CF0F-4600-4B61-874C-8542691355B6}" srcOrd="1" destOrd="0" presId="urn:microsoft.com/office/officeart/2005/8/layout/hierarchy2"/>
    <dgm:cxn modelId="{3C641B1D-35AD-43E3-BDB6-F32CCD13E8B0}" type="presParOf" srcId="{16B05243-AA38-453A-8682-E9331710D06F}" destId="{78728FE1-82FE-42ED-B234-68DCB267CB08}" srcOrd="12" destOrd="0" presId="urn:microsoft.com/office/officeart/2005/8/layout/hierarchy2"/>
    <dgm:cxn modelId="{C1E813ED-1DC4-405D-9617-EDB6BD9644E0}" type="presParOf" srcId="{78728FE1-82FE-42ED-B234-68DCB267CB08}" destId="{FDAB0E93-94AF-4F11-9B9B-B112EAC54D43}" srcOrd="0" destOrd="0" presId="urn:microsoft.com/office/officeart/2005/8/layout/hierarchy2"/>
    <dgm:cxn modelId="{D85CDABF-A429-4D05-BFB0-F150F59F32D1}" type="presParOf" srcId="{16B05243-AA38-453A-8682-E9331710D06F}" destId="{F842C269-811D-4357-9375-F76A16592387}" srcOrd="13" destOrd="0" presId="urn:microsoft.com/office/officeart/2005/8/layout/hierarchy2"/>
    <dgm:cxn modelId="{AB272947-EB78-49EC-87E0-F490C9573EFB}" type="presParOf" srcId="{F842C269-811D-4357-9375-F76A16592387}" destId="{BB614135-27EE-4451-9886-E621439EE50E}" srcOrd="0" destOrd="0" presId="urn:microsoft.com/office/officeart/2005/8/layout/hierarchy2"/>
    <dgm:cxn modelId="{78E19D44-3F26-45D9-8D8E-6AACC5FF33EE}" type="presParOf" srcId="{F842C269-811D-4357-9375-F76A16592387}" destId="{C12407EB-34C3-4F8B-8D3E-5B018B2CB1D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C2C31E-ECEF-49DA-9A60-FF5443DC44E9}">
      <dsp:nvSpPr>
        <dsp:cNvPr id="0" name=""/>
        <dsp:cNvSpPr/>
      </dsp:nvSpPr>
      <dsp:spPr>
        <a:xfrm>
          <a:off x="226365" y="2448271"/>
          <a:ext cx="2119301" cy="1059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Dopravní značky</a:t>
          </a:r>
          <a:endParaRPr lang="cs-CZ" sz="2400" kern="1200" dirty="0"/>
        </a:p>
      </dsp:txBody>
      <dsp:txXfrm>
        <a:off x="257401" y="2479307"/>
        <a:ext cx="2057229" cy="997578"/>
      </dsp:txXfrm>
    </dsp:sp>
    <dsp:sp modelId="{8F074F6E-904D-490F-A582-61258BBD5561}">
      <dsp:nvSpPr>
        <dsp:cNvPr id="0" name=""/>
        <dsp:cNvSpPr/>
      </dsp:nvSpPr>
      <dsp:spPr>
        <a:xfrm rot="18736195">
          <a:off x="1804482" y="1738768"/>
          <a:ext cx="3306194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3306194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>
        <a:off x="3374924" y="1672176"/>
        <a:ext cx="165309" cy="165309"/>
      </dsp:txXfrm>
    </dsp:sp>
    <dsp:sp modelId="{E643EC6F-33D5-429F-9E9F-C275C142F371}">
      <dsp:nvSpPr>
        <dsp:cNvPr id="0" name=""/>
        <dsp:cNvSpPr/>
      </dsp:nvSpPr>
      <dsp:spPr>
        <a:xfrm>
          <a:off x="4569492" y="1739"/>
          <a:ext cx="2119301" cy="1059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Zákazové značky</a:t>
          </a:r>
          <a:endParaRPr lang="cs-CZ" sz="2400" kern="1200" dirty="0"/>
        </a:p>
      </dsp:txBody>
      <dsp:txXfrm>
        <a:off x="4600528" y="32775"/>
        <a:ext cx="2057229" cy="997578"/>
      </dsp:txXfrm>
    </dsp:sp>
    <dsp:sp modelId="{0513F9A2-23D6-4041-8280-C78284C7D5FB}">
      <dsp:nvSpPr>
        <dsp:cNvPr id="0" name=""/>
        <dsp:cNvSpPr/>
      </dsp:nvSpPr>
      <dsp:spPr>
        <a:xfrm rot="19865625">
          <a:off x="2187420" y="2348068"/>
          <a:ext cx="2540319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2540319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3394071" y="2300622"/>
        <a:ext cx="127015" cy="127015"/>
      </dsp:txXfrm>
    </dsp:sp>
    <dsp:sp modelId="{A945F9E1-8724-41C3-9E63-468A6301DD3F}">
      <dsp:nvSpPr>
        <dsp:cNvPr id="0" name=""/>
        <dsp:cNvSpPr/>
      </dsp:nvSpPr>
      <dsp:spPr>
        <a:xfrm>
          <a:off x="4569492" y="1220337"/>
          <a:ext cx="2119301" cy="1059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Výstražné značky</a:t>
          </a:r>
          <a:endParaRPr lang="cs-CZ" sz="2400" kern="1200" dirty="0"/>
        </a:p>
      </dsp:txBody>
      <dsp:txXfrm>
        <a:off x="4600528" y="1251373"/>
        <a:ext cx="2057229" cy="997578"/>
      </dsp:txXfrm>
    </dsp:sp>
    <dsp:sp modelId="{5A19FE2A-A465-4E67-9240-7540055A3596}">
      <dsp:nvSpPr>
        <dsp:cNvPr id="0" name=""/>
        <dsp:cNvSpPr/>
      </dsp:nvSpPr>
      <dsp:spPr>
        <a:xfrm rot="21585569">
          <a:off x="2345657" y="2957367"/>
          <a:ext cx="2223844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2223844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>
        <a:off x="3401983" y="2917833"/>
        <a:ext cx="111192" cy="111192"/>
      </dsp:txXfrm>
    </dsp:sp>
    <dsp:sp modelId="{ADF197C8-B187-40D9-90F4-680989D811CF}">
      <dsp:nvSpPr>
        <dsp:cNvPr id="0" name=""/>
        <dsp:cNvSpPr/>
      </dsp:nvSpPr>
      <dsp:spPr>
        <a:xfrm>
          <a:off x="4569492" y="2438936"/>
          <a:ext cx="2119301" cy="1059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Upravující přednost</a:t>
          </a:r>
          <a:endParaRPr lang="cs-CZ" sz="2400" kern="1200" dirty="0"/>
        </a:p>
      </dsp:txBody>
      <dsp:txXfrm>
        <a:off x="4600528" y="2469972"/>
        <a:ext cx="2057229" cy="997578"/>
      </dsp:txXfrm>
    </dsp:sp>
    <dsp:sp modelId="{0AA2EBDF-099D-4856-AD0C-E06A3A8B9DC0}">
      <dsp:nvSpPr>
        <dsp:cNvPr id="0" name=""/>
        <dsp:cNvSpPr/>
      </dsp:nvSpPr>
      <dsp:spPr>
        <a:xfrm rot="1712177">
          <a:off x="2191906" y="3566666"/>
          <a:ext cx="2531346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2531346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3394295" y="3519444"/>
        <a:ext cx="126567" cy="126567"/>
      </dsp:txXfrm>
    </dsp:sp>
    <dsp:sp modelId="{9CC5CD25-48E0-44BC-8C7A-963938989026}">
      <dsp:nvSpPr>
        <dsp:cNvPr id="0" name=""/>
        <dsp:cNvSpPr/>
      </dsp:nvSpPr>
      <dsp:spPr>
        <a:xfrm>
          <a:off x="4569492" y="3657534"/>
          <a:ext cx="2119301" cy="1059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/>
            <a:t>Informativní značky – provozní</a:t>
          </a:r>
          <a:endParaRPr lang="cs-CZ" sz="2400" b="0" kern="1200" dirty="0"/>
        </a:p>
      </dsp:txBody>
      <dsp:txXfrm>
        <a:off x="4600528" y="3688570"/>
        <a:ext cx="2057229" cy="997578"/>
      </dsp:txXfrm>
    </dsp:sp>
    <dsp:sp modelId="{8728F6E6-8A98-48CA-B6FA-4D0B175D67A8}">
      <dsp:nvSpPr>
        <dsp:cNvPr id="0" name=""/>
        <dsp:cNvSpPr/>
      </dsp:nvSpPr>
      <dsp:spPr>
        <a:xfrm rot="2850692">
          <a:off x="1811378" y="4175965"/>
          <a:ext cx="3292401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3292401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>
        <a:off x="3375269" y="4109717"/>
        <a:ext cx="164620" cy="164620"/>
      </dsp:txXfrm>
    </dsp:sp>
    <dsp:sp modelId="{95E0AFE3-581E-44BA-B9EE-CCF4D8261EF8}">
      <dsp:nvSpPr>
        <dsp:cNvPr id="0" name=""/>
        <dsp:cNvSpPr/>
      </dsp:nvSpPr>
      <dsp:spPr>
        <a:xfrm>
          <a:off x="4569492" y="4876132"/>
          <a:ext cx="2119301" cy="1059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/>
            <a:t>Příkazové značky</a:t>
          </a:r>
          <a:endParaRPr lang="cs-CZ" sz="2400" b="0" kern="1200" dirty="0"/>
        </a:p>
      </dsp:txBody>
      <dsp:txXfrm>
        <a:off x="4600528" y="4907168"/>
        <a:ext cx="2057229" cy="9975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565C04-B53B-4337-AF65-8E682E3BBE30}">
      <dsp:nvSpPr>
        <dsp:cNvPr id="0" name=""/>
        <dsp:cNvSpPr/>
      </dsp:nvSpPr>
      <dsp:spPr>
        <a:xfrm>
          <a:off x="948087" y="2322255"/>
          <a:ext cx="2410777" cy="13279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0" kern="1200" dirty="0" smtClean="0"/>
            <a:t>Příkazové značky</a:t>
          </a:r>
          <a:endParaRPr lang="cs-CZ" sz="1700" kern="1200" dirty="0"/>
        </a:p>
      </dsp:txBody>
      <dsp:txXfrm>
        <a:off x="986982" y="2361150"/>
        <a:ext cx="2332987" cy="1250194"/>
      </dsp:txXfrm>
    </dsp:sp>
    <dsp:sp modelId="{50A72447-D0A6-43AB-B66C-41535B94E5D6}">
      <dsp:nvSpPr>
        <dsp:cNvPr id="0" name=""/>
        <dsp:cNvSpPr/>
      </dsp:nvSpPr>
      <dsp:spPr>
        <a:xfrm rot="17995076">
          <a:off x="2609440" y="1678967"/>
          <a:ext cx="2990279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2990279" y="11381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4029822" y="1615592"/>
        <a:ext cx="149513" cy="149513"/>
      </dsp:txXfrm>
    </dsp:sp>
    <dsp:sp modelId="{67742401-B45E-4596-9398-58F8E6BFB828}">
      <dsp:nvSpPr>
        <dsp:cNvPr id="0" name=""/>
        <dsp:cNvSpPr/>
      </dsp:nvSpPr>
      <dsp:spPr>
        <a:xfrm>
          <a:off x="4850294" y="2872"/>
          <a:ext cx="1566314" cy="7831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0" kern="1200" dirty="0" smtClean="0"/>
            <a:t>Kruhový objezd</a:t>
          </a:r>
          <a:endParaRPr lang="cs-CZ" sz="1700" b="0" kern="1200" dirty="0"/>
        </a:p>
      </dsp:txBody>
      <dsp:txXfrm>
        <a:off x="4873232" y="25810"/>
        <a:ext cx="1520438" cy="737281"/>
      </dsp:txXfrm>
    </dsp:sp>
    <dsp:sp modelId="{23962806-1431-48D9-9296-AB22F86E897B}">
      <dsp:nvSpPr>
        <dsp:cNvPr id="0" name=""/>
        <dsp:cNvSpPr/>
      </dsp:nvSpPr>
      <dsp:spPr>
        <a:xfrm rot="19619311">
          <a:off x="3109977" y="2134945"/>
          <a:ext cx="3083368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3083368" y="11381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4574577" y="2069242"/>
        <a:ext cx="154168" cy="154168"/>
      </dsp:txXfrm>
    </dsp:sp>
    <dsp:sp modelId="{6E434C66-1356-4695-B7DD-7DEBA56DF85E}">
      <dsp:nvSpPr>
        <dsp:cNvPr id="0" name=""/>
        <dsp:cNvSpPr/>
      </dsp:nvSpPr>
      <dsp:spPr>
        <a:xfrm>
          <a:off x="5944459" y="914827"/>
          <a:ext cx="1566314" cy="7831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0" kern="1200" dirty="0" smtClean="0"/>
            <a:t>Přikázaný směr  jízdy přímo</a:t>
          </a:r>
          <a:r>
            <a:rPr lang="cs-CZ" sz="1700" b="1" kern="1200" dirty="0" smtClean="0"/>
            <a:t>	</a:t>
          </a:r>
          <a:endParaRPr lang="cs-CZ" sz="1700" kern="1200" dirty="0"/>
        </a:p>
      </dsp:txBody>
      <dsp:txXfrm>
        <a:off x="5967397" y="937765"/>
        <a:ext cx="1520438" cy="737281"/>
      </dsp:txXfrm>
    </dsp:sp>
    <dsp:sp modelId="{581505D1-094C-4AAC-A229-17A5C379DD9A}">
      <dsp:nvSpPr>
        <dsp:cNvPr id="0" name=""/>
        <dsp:cNvSpPr/>
      </dsp:nvSpPr>
      <dsp:spPr>
        <a:xfrm rot="20762597">
          <a:off x="3312046" y="2592360"/>
          <a:ext cx="3171838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3171838" y="11381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4818669" y="2524446"/>
        <a:ext cx="158591" cy="158591"/>
      </dsp:txXfrm>
    </dsp:sp>
    <dsp:sp modelId="{A3568EA5-05CF-4195-942A-B6D457C0AEEA}">
      <dsp:nvSpPr>
        <dsp:cNvPr id="0" name=""/>
        <dsp:cNvSpPr/>
      </dsp:nvSpPr>
      <dsp:spPr>
        <a:xfrm>
          <a:off x="6437065" y="1829657"/>
          <a:ext cx="1566314" cy="7831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0" kern="1200" dirty="0" smtClean="0"/>
            <a:t>Přikázaný směr jízdy vpravo</a:t>
          </a:r>
          <a:endParaRPr lang="cs-CZ" sz="1700" b="0" kern="1200" dirty="0"/>
        </a:p>
      </dsp:txBody>
      <dsp:txXfrm>
        <a:off x="6460003" y="1852595"/>
        <a:ext cx="1520438" cy="737281"/>
      </dsp:txXfrm>
    </dsp:sp>
    <dsp:sp modelId="{6635344D-CBEB-42B8-B218-95AE21A2C361}">
      <dsp:nvSpPr>
        <dsp:cNvPr id="0" name=""/>
        <dsp:cNvSpPr/>
      </dsp:nvSpPr>
      <dsp:spPr>
        <a:xfrm rot="9443">
          <a:off x="3358858" y="2979404"/>
          <a:ext cx="3304432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3304432" y="11381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>
        <a:off x="4928464" y="2908175"/>
        <a:ext cx="165221" cy="165221"/>
      </dsp:txXfrm>
    </dsp:sp>
    <dsp:sp modelId="{15FBB110-E17D-492D-85B6-771A67E9AE80}">
      <dsp:nvSpPr>
        <dsp:cNvPr id="0" name=""/>
        <dsp:cNvSpPr/>
      </dsp:nvSpPr>
      <dsp:spPr>
        <a:xfrm>
          <a:off x="6663285" y="2603745"/>
          <a:ext cx="1566314" cy="7831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0" kern="1200" dirty="0" smtClean="0"/>
            <a:t>Stezka pro chodce</a:t>
          </a:r>
          <a:endParaRPr lang="cs-CZ" sz="1700" b="0" kern="1200" dirty="0"/>
        </a:p>
      </dsp:txBody>
      <dsp:txXfrm>
        <a:off x="6686223" y="2626683"/>
        <a:ext cx="1520438" cy="737281"/>
      </dsp:txXfrm>
    </dsp:sp>
    <dsp:sp modelId="{F1D4F7FD-5A09-4672-9278-686E62702DF3}">
      <dsp:nvSpPr>
        <dsp:cNvPr id="0" name=""/>
        <dsp:cNvSpPr/>
      </dsp:nvSpPr>
      <dsp:spPr>
        <a:xfrm rot="972133">
          <a:off x="3298119" y="3401631"/>
          <a:ext cx="3058943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3058943" y="11381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4751117" y="3336540"/>
        <a:ext cx="152947" cy="152947"/>
      </dsp:txXfrm>
    </dsp:sp>
    <dsp:sp modelId="{FE03357B-ECC2-40A3-9FF6-7CB9BB7A8192}">
      <dsp:nvSpPr>
        <dsp:cNvPr id="0" name=""/>
        <dsp:cNvSpPr/>
      </dsp:nvSpPr>
      <dsp:spPr>
        <a:xfrm>
          <a:off x="6296316" y="3448200"/>
          <a:ext cx="1566314" cy="7831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0" kern="1200" dirty="0" smtClean="0"/>
            <a:t>Konec stezky pro chodce</a:t>
          </a:r>
          <a:endParaRPr lang="cs-CZ" sz="1700" b="0" kern="1200" dirty="0"/>
        </a:p>
      </dsp:txBody>
      <dsp:txXfrm>
        <a:off x="6319254" y="3471138"/>
        <a:ext cx="1520438" cy="737281"/>
      </dsp:txXfrm>
    </dsp:sp>
    <dsp:sp modelId="{6870F198-4477-4601-BD41-E8F057B05CC7}">
      <dsp:nvSpPr>
        <dsp:cNvPr id="0" name=""/>
        <dsp:cNvSpPr/>
      </dsp:nvSpPr>
      <dsp:spPr>
        <a:xfrm rot="2106581">
          <a:off x="3079153" y="3859046"/>
          <a:ext cx="3074643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3074643" y="11381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4539608" y="3793562"/>
        <a:ext cx="153732" cy="153732"/>
      </dsp:txXfrm>
    </dsp:sp>
    <dsp:sp modelId="{1A88E95A-EF4B-4FD1-A3A2-FFC41B1950B8}">
      <dsp:nvSpPr>
        <dsp:cNvPr id="0" name=""/>
        <dsp:cNvSpPr/>
      </dsp:nvSpPr>
      <dsp:spPr>
        <a:xfrm>
          <a:off x="5874084" y="4363030"/>
          <a:ext cx="1566314" cy="7831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0" kern="1200" dirty="0" smtClean="0"/>
            <a:t>Stezka pro cyklisty</a:t>
          </a:r>
          <a:endParaRPr lang="cs-CZ" sz="1700" b="0" kern="1200" dirty="0"/>
        </a:p>
      </dsp:txBody>
      <dsp:txXfrm>
        <a:off x="5897022" y="4385968"/>
        <a:ext cx="1520438" cy="737281"/>
      </dsp:txXfrm>
    </dsp:sp>
    <dsp:sp modelId="{78728FE1-82FE-42ED-B234-68DCB267CB08}">
      <dsp:nvSpPr>
        <dsp:cNvPr id="0" name=""/>
        <dsp:cNvSpPr/>
      </dsp:nvSpPr>
      <dsp:spPr>
        <a:xfrm rot="3687236">
          <a:off x="2561429" y="4316461"/>
          <a:ext cx="3054519" cy="22763"/>
        </a:xfrm>
        <a:custGeom>
          <a:avLst/>
          <a:gdLst/>
          <a:ahLst/>
          <a:cxnLst/>
          <a:rect l="0" t="0" r="0" b="0"/>
          <a:pathLst>
            <a:path>
              <a:moveTo>
                <a:pt x="0" y="11381"/>
              </a:moveTo>
              <a:lnTo>
                <a:pt x="3054519" y="11381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4012326" y="4251480"/>
        <a:ext cx="152725" cy="152725"/>
      </dsp:txXfrm>
    </dsp:sp>
    <dsp:sp modelId="{BB614135-27EE-4451-9886-E621439EE50E}">
      <dsp:nvSpPr>
        <dsp:cNvPr id="0" name=""/>
        <dsp:cNvSpPr/>
      </dsp:nvSpPr>
      <dsp:spPr>
        <a:xfrm>
          <a:off x="4818513" y="5277860"/>
          <a:ext cx="1566314" cy="7831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0" kern="1200" dirty="0" smtClean="0"/>
            <a:t>Konec stezky pro cyklisty</a:t>
          </a:r>
          <a:endParaRPr lang="cs-CZ" sz="1700" b="1" kern="1200" dirty="0"/>
        </a:p>
      </dsp:txBody>
      <dsp:txXfrm>
        <a:off x="4841451" y="5300798"/>
        <a:ext cx="1520438" cy="7372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2737E64-5204-4392-BD08-24C86E62FE61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D6784AF-C2F7-4726-8E27-56FAB52AC6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3585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783E39-9935-4B22-8E69-4C3DEA20614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DAC3D93-8784-4969-861B-240614F17D06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B0BF5C0-4E48-49A4-851C-5861AD8DE6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A18A5-BE2A-4B0A-97C7-45BE88537B2D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27BB0-F1C6-4664-BF14-78AA1C29FC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209DBF1D-C168-4976-B240-80090E3502E7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6D217B4-6C6E-47CD-A45F-C315BDD09E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A5212-2DE7-4CE6-B0CD-47F46E3D9BAA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17817-B416-43F8-A11A-174AB5812F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5695E-F916-4AFA-8E48-241D62AA7A43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6F7426-811A-44FD-835E-AACD375971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C0B7C-FA96-4498-9FB4-0B475B80822C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1F9B-101D-49E7-BE1C-8B3955BBFA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0FAF1-02C5-49F0-8B03-308AE457DE23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5A9FF-A8BB-43A1-9AB2-3A455BD621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3504B-5D98-46B4-B358-31ACC65179B5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EAFD6-C51B-4736-9472-56162E27E7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9270BBC-E20A-48A1-9F0D-5D862C91D779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47E5215-F7ED-428C-973C-51B17FD953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30064-B56E-4884-A9C4-355DD3F03053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2FF84-A8BD-47AC-8544-1EC1E80B46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C0E72A0-5810-4F52-AEA6-55CCD8F653E2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85B8CE80-2821-4933-BA59-1BFC6C3796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7098DF3-3270-4DEA-99C4-569AB401633B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4636D665-ED68-49D7-BF46-082966ACB6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1" r:id="rId2"/>
    <p:sldLayoutId id="2147483849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50" r:id="rId9"/>
    <p:sldLayoutId id="2147483847" r:id="rId10"/>
    <p:sldLayoutId id="214748385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opravni-znaceni.eu/znacky/prikazove-dopravni-znacky/" TargetMode="External"/><Relationship Id="rId2" Type="http://schemas.openxmlformats.org/officeDocument/2006/relationships/hyperlink" Target="http://cs.wikipedia.org/wiki/Dopravn%C3%AD_prost%C5%99ede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548680"/>
            <a:ext cx="7788700" cy="145544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DOPRAVNÍ Výchova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6147" name="Podnadpis 2"/>
          <p:cNvSpPr>
            <a:spLocks noGrp="1"/>
          </p:cNvSpPr>
          <p:nvPr>
            <p:ph type="subTitle" idx="1"/>
          </p:nvPr>
        </p:nvSpPr>
        <p:spPr>
          <a:xfrm>
            <a:off x="2339975" y="2060575"/>
            <a:ext cx="6335713" cy="2305050"/>
          </a:xfrm>
        </p:spPr>
        <p:txBody>
          <a:bodyPr/>
          <a:lstStyle/>
          <a:p>
            <a:pPr algn="ctr" eaLnBrk="1" hangingPunct="1"/>
            <a:r>
              <a:rPr lang="cs-CZ" dirty="0" smtClean="0"/>
              <a:t>Mgr. Iveta </a:t>
            </a:r>
            <a:r>
              <a:rPr lang="cs-CZ" dirty="0" err="1" smtClean="0"/>
              <a:t>Niederlová</a:t>
            </a:r>
            <a:endParaRPr lang="cs-CZ" dirty="0" smtClean="0"/>
          </a:p>
          <a:p>
            <a:pPr algn="ctr" eaLnBrk="1" hangingPunct="1"/>
            <a:endParaRPr lang="cs-CZ" dirty="0" smtClean="0"/>
          </a:p>
          <a:p>
            <a:pPr algn="ctr"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VY_32_INOVACE_09_17_dopravní značky 5</a:t>
            </a:r>
          </a:p>
        </p:txBody>
      </p:sp>
      <p:pic>
        <p:nvPicPr>
          <p:cNvPr id="6148" name="Obrázek 3" descr="log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4581525"/>
            <a:ext cx="540702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804069"/>
          </a:xfrm>
        </p:spPr>
        <p:txBody>
          <a:bodyPr/>
          <a:lstStyle/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Popis prezentace</a:t>
            </a:r>
            <a:endParaRPr lang="cs-CZ" sz="2400" dirty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323850" y="1609725"/>
            <a:ext cx="7993063" cy="4846638"/>
          </a:xfrm>
        </p:spPr>
        <p:txBody>
          <a:bodyPr/>
          <a:lstStyle/>
          <a:p>
            <a:r>
              <a:rPr lang="cs-CZ" smtClean="0"/>
              <a:t>1. snímek – dopravní značky (výklad)</a:t>
            </a:r>
          </a:p>
          <a:p>
            <a:r>
              <a:rPr lang="cs-CZ" smtClean="0"/>
              <a:t>2. snímek – rozdělení značek podle  typu (výklad)</a:t>
            </a:r>
          </a:p>
          <a:p>
            <a:r>
              <a:rPr lang="cs-CZ" smtClean="0"/>
              <a:t>3. snímek – příkazové značky(výklad)</a:t>
            </a:r>
          </a:p>
          <a:p>
            <a:r>
              <a:rPr lang="cs-CZ" smtClean="0"/>
              <a:t>4. snímek – procvičování příkazové značky</a:t>
            </a:r>
          </a:p>
          <a:p>
            <a:r>
              <a:rPr lang="cs-CZ" smtClean="0"/>
              <a:t>5. snímek – spojovačka </a:t>
            </a:r>
          </a:p>
          <a:p>
            <a:r>
              <a:rPr lang="cs-CZ" smtClean="0"/>
              <a:t>6. snímek – spojovačka -řešení</a:t>
            </a:r>
          </a:p>
          <a:p>
            <a:endParaRPr lang="cs-CZ" smtClean="0"/>
          </a:p>
          <a:p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239000" cy="810344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400" dirty="0" smtClean="0"/>
              <a:t>DOPRAVNÍ ZNAČKY</a:t>
            </a:r>
            <a:endParaRPr lang="cs-CZ" sz="5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12875"/>
            <a:ext cx="7239000" cy="5043488"/>
          </a:xfrm>
        </p:spPr>
        <p:txBody>
          <a:bodyPr/>
          <a:lstStyle/>
          <a:p>
            <a:r>
              <a:rPr lang="cs-CZ" sz="2400" smtClean="0"/>
              <a:t>dopravní značky jsou jednoduché piktogramy</a:t>
            </a:r>
          </a:p>
          <a:p>
            <a:r>
              <a:rPr lang="cs-CZ" sz="2400" smtClean="0"/>
              <a:t>řídí  a  regulují provoz  na silniční komunikaci</a:t>
            </a:r>
          </a:p>
          <a:p>
            <a:r>
              <a:rPr lang="cs-CZ" sz="2400" smtClean="0"/>
              <a:t>upozorňují  na nebezpečná  místa na komunikaci </a:t>
            </a:r>
          </a:p>
          <a:p>
            <a:r>
              <a:rPr lang="cs-CZ" sz="2400" smtClean="0"/>
              <a:t>ukládají příkazy nebo omezení </a:t>
            </a:r>
          </a:p>
          <a:p>
            <a:r>
              <a:rPr lang="cs-CZ" sz="2400" smtClean="0"/>
              <a:t>ukládají zákazy </a:t>
            </a:r>
          </a:p>
          <a:p>
            <a:r>
              <a:rPr lang="cs-CZ" sz="2400" smtClean="0"/>
              <a:t>poskytují informace</a:t>
            </a:r>
          </a:p>
          <a:p>
            <a:pPr>
              <a:buFont typeface="Wingdings 2" pitchFamily="18" charset="2"/>
              <a:buNone/>
            </a:pPr>
            <a:r>
              <a:rPr lang="cs-CZ" sz="2800" smtClean="0"/>
              <a:t> </a:t>
            </a:r>
          </a:p>
        </p:txBody>
      </p:sp>
      <p:pic>
        <p:nvPicPr>
          <p:cNvPr id="8198" name="Picture 6" descr="C:\Users\Václav Niederle\AppData\Local\Microsoft\Windows\Temporary Internet Files\Content.IE5\I3GSUX2P\MP90038609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3429000"/>
            <a:ext cx="3848472" cy="274890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88640"/>
          <a:ext cx="8291264" cy="5937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dirty="0" smtClean="0"/>
              <a:t>Dopravní prostředky</a:t>
            </a:r>
            <a:br>
              <a:rPr lang="cs-CZ" dirty="0" smtClean="0"/>
            </a:br>
            <a:endParaRPr lang="cs-CZ" dirty="0" smtClean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332656"/>
          <a:ext cx="8229600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333375"/>
            <a:ext cx="7239000" cy="6267450"/>
          </a:xfrm>
        </p:spPr>
        <p:txBody>
          <a:bodyPr/>
          <a:lstStyle/>
          <a:p>
            <a:pPr eaLnBrk="1" hangingPunct="1"/>
            <a:r>
              <a:rPr lang="cs-CZ" smtClean="0"/>
              <a:t>Příkazové značky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 </a:t>
            </a:r>
          </a:p>
          <a:p>
            <a:pPr eaLnBrk="1" hangingPunct="1"/>
            <a:endParaRPr lang="cs-CZ" smtClean="0"/>
          </a:p>
        </p:txBody>
      </p:sp>
      <p:pic>
        <p:nvPicPr>
          <p:cNvPr id="21" name="Picture 2" descr="Kruhový objez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979488"/>
            <a:ext cx="1512887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3" descr="Přikázaný směr jízdy přím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8900" y="2347913"/>
            <a:ext cx="1439863" cy="152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Přikázaný směr jízdy zde vprav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538" y="1052513"/>
            <a:ext cx="17526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5" descr="Stezka pro chodc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338" y="3427413"/>
            <a:ext cx="1717675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 descr="Stezka pro cyklist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413" y="4865688"/>
            <a:ext cx="1584325" cy="144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7" descr="Konec stezky pro chodc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163" y="4076700"/>
            <a:ext cx="165576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8" descr="Konec stezky pro cyklist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5613" y="1700213"/>
            <a:ext cx="15240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TextovéPole 37"/>
          <p:cNvSpPr txBox="1">
            <a:spLocks noChangeArrowheads="1"/>
          </p:cNvSpPr>
          <p:nvPr/>
        </p:nvSpPr>
        <p:spPr bwMode="auto">
          <a:xfrm>
            <a:off x="755650" y="2349500"/>
            <a:ext cx="22320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Kruhový objezd</a:t>
            </a:r>
          </a:p>
        </p:txBody>
      </p:sp>
      <p:sp>
        <p:nvSpPr>
          <p:cNvPr id="39" name="TextovéPole 38"/>
          <p:cNvSpPr txBox="1">
            <a:spLocks noChangeArrowheads="1"/>
          </p:cNvSpPr>
          <p:nvPr/>
        </p:nvSpPr>
        <p:spPr bwMode="auto">
          <a:xfrm>
            <a:off x="2339975" y="3716338"/>
            <a:ext cx="3024188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Přikázaný směr  jízdy přímo</a:t>
            </a:r>
          </a:p>
        </p:txBody>
      </p:sp>
      <p:sp>
        <p:nvSpPr>
          <p:cNvPr id="40" name="TextovéPole 39"/>
          <p:cNvSpPr txBox="1">
            <a:spLocks noChangeArrowheads="1"/>
          </p:cNvSpPr>
          <p:nvPr/>
        </p:nvSpPr>
        <p:spPr bwMode="auto">
          <a:xfrm>
            <a:off x="4284663" y="2420938"/>
            <a:ext cx="20875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Přikázaný směr jízdy vpravo</a:t>
            </a:r>
          </a:p>
          <a:p>
            <a:endParaRPr lang="cs-CZ" sz="1200"/>
          </a:p>
        </p:txBody>
      </p:sp>
      <p:sp>
        <p:nvSpPr>
          <p:cNvPr id="41" name="TextovéPole 40"/>
          <p:cNvSpPr txBox="1">
            <a:spLocks noChangeArrowheads="1"/>
          </p:cNvSpPr>
          <p:nvPr/>
        </p:nvSpPr>
        <p:spPr bwMode="auto">
          <a:xfrm>
            <a:off x="611188" y="4724400"/>
            <a:ext cx="20891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Stezka pro chodce</a:t>
            </a:r>
          </a:p>
        </p:txBody>
      </p:sp>
      <p:sp>
        <p:nvSpPr>
          <p:cNvPr id="42" name="TextovéPole 41"/>
          <p:cNvSpPr txBox="1">
            <a:spLocks noChangeArrowheads="1"/>
          </p:cNvSpPr>
          <p:nvPr/>
        </p:nvSpPr>
        <p:spPr bwMode="auto">
          <a:xfrm>
            <a:off x="5651500" y="5516563"/>
            <a:ext cx="187325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Konec stezky pro  chodce</a:t>
            </a:r>
          </a:p>
          <a:p>
            <a:endParaRPr lang="cs-CZ"/>
          </a:p>
        </p:txBody>
      </p:sp>
      <p:sp>
        <p:nvSpPr>
          <p:cNvPr id="43" name="TextovéPole 42"/>
          <p:cNvSpPr txBox="1">
            <a:spLocks noChangeArrowheads="1"/>
          </p:cNvSpPr>
          <p:nvPr/>
        </p:nvSpPr>
        <p:spPr bwMode="auto">
          <a:xfrm>
            <a:off x="2484438" y="6092825"/>
            <a:ext cx="2951162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Stezka pro cyklisty</a:t>
            </a:r>
          </a:p>
          <a:p>
            <a:endParaRPr lang="cs-CZ"/>
          </a:p>
        </p:txBody>
      </p:sp>
      <p:sp>
        <p:nvSpPr>
          <p:cNvPr id="44" name="TextovéPole 43"/>
          <p:cNvSpPr txBox="1">
            <a:spLocks noChangeArrowheads="1"/>
          </p:cNvSpPr>
          <p:nvPr/>
        </p:nvSpPr>
        <p:spPr bwMode="auto">
          <a:xfrm>
            <a:off x="6804025" y="2997200"/>
            <a:ext cx="169227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Konec stezky pro  cyklisty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4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6995120" cy="372021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err="1" smtClean="0"/>
              <a:t>Spojovačka</a:t>
            </a:r>
            <a:endParaRPr lang="cs-CZ" dirty="0"/>
          </a:p>
        </p:txBody>
      </p:sp>
      <p:pic>
        <p:nvPicPr>
          <p:cNvPr id="12291" name="Picture 2" descr="Kruhový objez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908050"/>
            <a:ext cx="1512887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3" descr="Přikázaný směr jízdy přím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2420938"/>
            <a:ext cx="1439863" cy="152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4" descr="Přikázaný směr jízdy zde vprav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1052513"/>
            <a:ext cx="17526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5" descr="Stezka pro chodc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4005263"/>
            <a:ext cx="1717675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6" descr="Stezka pro cyklist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5414963"/>
            <a:ext cx="1582737" cy="144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7" descr="Konec stezky pro chodc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888" y="4868863"/>
            <a:ext cx="165576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8" descr="Konec stezky pro cyklist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325" y="3068638"/>
            <a:ext cx="15240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8" name="TextovéPole 27"/>
          <p:cNvSpPr txBox="1">
            <a:spLocks noChangeArrowheads="1"/>
          </p:cNvSpPr>
          <p:nvPr/>
        </p:nvSpPr>
        <p:spPr bwMode="auto">
          <a:xfrm>
            <a:off x="2916238" y="5876925"/>
            <a:ext cx="22320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Kruhový objezd</a:t>
            </a:r>
          </a:p>
        </p:txBody>
      </p:sp>
      <p:sp>
        <p:nvSpPr>
          <p:cNvPr id="12299" name="TextovéPole 28"/>
          <p:cNvSpPr txBox="1">
            <a:spLocks noChangeArrowheads="1"/>
          </p:cNvSpPr>
          <p:nvPr/>
        </p:nvSpPr>
        <p:spPr bwMode="auto">
          <a:xfrm>
            <a:off x="2771775" y="3068638"/>
            <a:ext cx="3024188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Přikázaný směr  jízdy přímo</a:t>
            </a:r>
          </a:p>
        </p:txBody>
      </p:sp>
      <p:sp>
        <p:nvSpPr>
          <p:cNvPr id="12300" name="TextovéPole 29"/>
          <p:cNvSpPr txBox="1">
            <a:spLocks noChangeArrowheads="1"/>
          </p:cNvSpPr>
          <p:nvPr/>
        </p:nvSpPr>
        <p:spPr bwMode="auto">
          <a:xfrm>
            <a:off x="2843213" y="2133600"/>
            <a:ext cx="20891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Přikázaný směr jízdy vpravo</a:t>
            </a:r>
          </a:p>
          <a:p>
            <a:endParaRPr lang="cs-CZ" sz="1200"/>
          </a:p>
        </p:txBody>
      </p:sp>
      <p:sp>
        <p:nvSpPr>
          <p:cNvPr id="12301" name="TextovéPole 30"/>
          <p:cNvSpPr txBox="1">
            <a:spLocks noChangeArrowheads="1"/>
          </p:cNvSpPr>
          <p:nvPr/>
        </p:nvSpPr>
        <p:spPr bwMode="auto">
          <a:xfrm>
            <a:off x="2771775" y="4437063"/>
            <a:ext cx="2087563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Stezka pro chodce</a:t>
            </a:r>
          </a:p>
        </p:txBody>
      </p:sp>
      <p:sp>
        <p:nvSpPr>
          <p:cNvPr id="12302" name="TextovéPole 31"/>
          <p:cNvSpPr txBox="1">
            <a:spLocks noChangeArrowheads="1"/>
          </p:cNvSpPr>
          <p:nvPr/>
        </p:nvSpPr>
        <p:spPr bwMode="auto">
          <a:xfrm>
            <a:off x="3203575" y="5084763"/>
            <a:ext cx="187325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Konec stezky pro  chodce</a:t>
            </a:r>
          </a:p>
          <a:p>
            <a:endParaRPr lang="cs-CZ"/>
          </a:p>
        </p:txBody>
      </p:sp>
      <p:sp>
        <p:nvSpPr>
          <p:cNvPr id="12303" name="TextovéPole 32"/>
          <p:cNvSpPr txBox="1">
            <a:spLocks noChangeArrowheads="1"/>
          </p:cNvSpPr>
          <p:nvPr/>
        </p:nvSpPr>
        <p:spPr bwMode="auto">
          <a:xfrm>
            <a:off x="2771775" y="1341438"/>
            <a:ext cx="2952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Stezka pro cyklisty</a:t>
            </a:r>
          </a:p>
          <a:p>
            <a:endParaRPr lang="cs-CZ"/>
          </a:p>
        </p:txBody>
      </p:sp>
      <p:sp>
        <p:nvSpPr>
          <p:cNvPr id="12304" name="TextovéPole 33"/>
          <p:cNvSpPr txBox="1">
            <a:spLocks noChangeArrowheads="1"/>
          </p:cNvSpPr>
          <p:nvPr/>
        </p:nvSpPr>
        <p:spPr bwMode="auto">
          <a:xfrm>
            <a:off x="2987675" y="3500438"/>
            <a:ext cx="1692275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Konec stezky pro  cyklisty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6995120" cy="372021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err="1" smtClean="0"/>
              <a:t>Spojovačka</a:t>
            </a:r>
            <a:r>
              <a:rPr lang="cs-CZ" dirty="0" smtClean="0"/>
              <a:t> - řešení</a:t>
            </a:r>
            <a:endParaRPr lang="cs-CZ" dirty="0"/>
          </a:p>
        </p:txBody>
      </p:sp>
      <p:pic>
        <p:nvPicPr>
          <p:cNvPr id="13315" name="Picture 2" descr="Kruhový objez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908050"/>
            <a:ext cx="1512887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3" descr="Přikázaný směr jízdy přím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2420938"/>
            <a:ext cx="1439863" cy="152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Přikázaný směr jízdy zde vprav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1052513"/>
            <a:ext cx="17526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5" descr="Stezka pro chodc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4005263"/>
            <a:ext cx="1717675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6" descr="Stezka pro cyklist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5414963"/>
            <a:ext cx="1582737" cy="144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7" descr="Konec stezky pro chodc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888" y="4868863"/>
            <a:ext cx="165576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8" descr="Konec stezky pro cyklist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325" y="3068638"/>
            <a:ext cx="15240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2" name="TextovéPole 27"/>
          <p:cNvSpPr txBox="1">
            <a:spLocks noChangeArrowheads="1"/>
          </p:cNvSpPr>
          <p:nvPr/>
        </p:nvSpPr>
        <p:spPr bwMode="auto">
          <a:xfrm>
            <a:off x="1692275" y="1484313"/>
            <a:ext cx="22320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Kruhový objezd</a:t>
            </a:r>
          </a:p>
        </p:txBody>
      </p:sp>
      <p:sp>
        <p:nvSpPr>
          <p:cNvPr id="13323" name="TextovéPole 28"/>
          <p:cNvSpPr txBox="1">
            <a:spLocks noChangeArrowheads="1"/>
          </p:cNvSpPr>
          <p:nvPr/>
        </p:nvSpPr>
        <p:spPr bwMode="auto">
          <a:xfrm>
            <a:off x="1835150" y="2924175"/>
            <a:ext cx="3024188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Přikázaný směr  jízdy přímo</a:t>
            </a:r>
          </a:p>
        </p:txBody>
      </p:sp>
      <p:sp>
        <p:nvSpPr>
          <p:cNvPr id="13324" name="TextovéPole 29"/>
          <p:cNvSpPr txBox="1">
            <a:spLocks noChangeArrowheads="1"/>
          </p:cNvSpPr>
          <p:nvPr/>
        </p:nvSpPr>
        <p:spPr bwMode="auto">
          <a:xfrm>
            <a:off x="4067175" y="1628775"/>
            <a:ext cx="2089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Přikázaný směr jízdy vpravo</a:t>
            </a:r>
          </a:p>
          <a:p>
            <a:endParaRPr lang="cs-CZ" sz="1200"/>
          </a:p>
        </p:txBody>
      </p:sp>
      <p:sp>
        <p:nvSpPr>
          <p:cNvPr id="13325" name="TextovéPole 30"/>
          <p:cNvSpPr txBox="1">
            <a:spLocks noChangeArrowheads="1"/>
          </p:cNvSpPr>
          <p:nvPr/>
        </p:nvSpPr>
        <p:spPr bwMode="auto">
          <a:xfrm>
            <a:off x="1835150" y="4652963"/>
            <a:ext cx="208915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Stezka pro chodce</a:t>
            </a:r>
          </a:p>
        </p:txBody>
      </p:sp>
      <p:sp>
        <p:nvSpPr>
          <p:cNvPr id="13326" name="TextovéPole 31"/>
          <p:cNvSpPr txBox="1">
            <a:spLocks noChangeArrowheads="1"/>
          </p:cNvSpPr>
          <p:nvPr/>
        </p:nvSpPr>
        <p:spPr bwMode="auto">
          <a:xfrm>
            <a:off x="4859338" y="5300663"/>
            <a:ext cx="187325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Konec stezky pro  chodce</a:t>
            </a:r>
          </a:p>
          <a:p>
            <a:endParaRPr lang="cs-CZ"/>
          </a:p>
        </p:txBody>
      </p:sp>
      <p:sp>
        <p:nvSpPr>
          <p:cNvPr id="13327" name="TextovéPole 32"/>
          <p:cNvSpPr txBox="1">
            <a:spLocks noChangeArrowheads="1"/>
          </p:cNvSpPr>
          <p:nvPr/>
        </p:nvSpPr>
        <p:spPr bwMode="auto">
          <a:xfrm>
            <a:off x="1835150" y="5805488"/>
            <a:ext cx="2952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Stezka pro cyklisty</a:t>
            </a:r>
          </a:p>
          <a:p>
            <a:endParaRPr lang="cs-CZ"/>
          </a:p>
        </p:txBody>
      </p:sp>
      <p:sp>
        <p:nvSpPr>
          <p:cNvPr id="13328" name="TextovéPole 33"/>
          <p:cNvSpPr txBox="1">
            <a:spLocks noChangeArrowheads="1"/>
          </p:cNvSpPr>
          <p:nvPr/>
        </p:nvSpPr>
        <p:spPr bwMode="auto">
          <a:xfrm>
            <a:off x="4787900" y="3429000"/>
            <a:ext cx="169227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Konec stezky pro  cyklisty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239000" cy="62632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3"/>
            <a:ext cx="7239000" cy="3354288"/>
          </a:xfrm>
        </p:spPr>
        <p:txBody>
          <a:bodyPr/>
          <a:lstStyle/>
          <a:p>
            <a:pPr eaLnBrk="1" hangingPunct="1">
              <a:defRPr/>
            </a:pPr>
            <a:r>
              <a:rPr lang="cs-CZ" sz="2000" dirty="0" smtClean="0"/>
              <a:t>Snímek č. 1,24: 13. 04. 2011, [cit. 2011-04-13]. Dostupný z WWW: &lt;http://www.</a:t>
            </a:r>
            <a:r>
              <a:rPr lang="cs-CZ" sz="2000" dirty="0" err="1" smtClean="0"/>
              <a:t>eupenizeskolam.cz</a:t>
            </a:r>
            <a:r>
              <a:rPr lang="cs-CZ" sz="2000" dirty="0" smtClean="0"/>
              <a:t>/</a:t>
            </a:r>
            <a:r>
              <a:rPr lang="cs-CZ" sz="2000" dirty="0" err="1" smtClean="0"/>
              <a:t>uploads</a:t>
            </a:r>
            <a:r>
              <a:rPr lang="cs-CZ" sz="2000" dirty="0" smtClean="0"/>
              <a:t>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/loga/loga_celek.</a:t>
            </a:r>
            <a:r>
              <a:rPr lang="cs-CZ" sz="2000" dirty="0" err="1" smtClean="0"/>
              <a:t>png</a:t>
            </a:r>
            <a:r>
              <a:rPr lang="cs-CZ" sz="2000" dirty="0" smtClean="0"/>
              <a:t> &gt;.</a:t>
            </a:r>
          </a:p>
          <a:p>
            <a:pPr eaLnBrk="1" hangingPunct="1">
              <a:defRPr/>
            </a:pPr>
            <a:r>
              <a:rPr lang="cs-CZ" sz="1800" dirty="0" smtClean="0"/>
              <a:t>Microsoft PowerPoint_vložení_klipart_značka</a:t>
            </a:r>
            <a:endParaRPr lang="cs-CZ" sz="2000" i="1" dirty="0" smtClean="0">
              <a:hlinkClick r:id="rId2"/>
            </a:endParaRPr>
          </a:p>
          <a:p>
            <a:pPr eaLnBrk="1" hangingPunct="1">
              <a:defRPr/>
            </a:pPr>
            <a:r>
              <a:rPr lang="cs-CZ" sz="2000" i="1" dirty="0" smtClean="0">
                <a:hlinkClick r:id="rId2"/>
              </a:rPr>
              <a:t>http://cs.wikipedia.org/wiki/Dopravn%C3%AD_prost%C5%99edek</a:t>
            </a:r>
            <a:endParaRPr lang="cs-CZ" sz="2000" i="1" dirty="0" smtClean="0"/>
          </a:p>
          <a:p>
            <a:pPr eaLnBrk="1" hangingPunct="1">
              <a:defRPr/>
            </a:pPr>
            <a:r>
              <a:rPr lang="cs-CZ" sz="2000" i="1" dirty="0" smtClean="0">
                <a:hlinkClick r:id="rId3"/>
              </a:rPr>
              <a:t>http://www.</a:t>
            </a:r>
            <a:r>
              <a:rPr lang="cs-CZ" sz="2000" i="1" dirty="0" err="1" smtClean="0">
                <a:hlinkClick r:id="rId3"/>
              </a:rPr>
              <a:t>dopravni</a:t>
            </a:r>
            <a:r>
              <a:rPr lang="cs-CZ" sz="2000" i="1" dirty="0" smtClean="0">
                <a:hlinkClick r:id="rId3"/>
              </a:rPr>
              <a:t>-</a:t>
            </a:r>
            <a:r>
              <a:rPr lang="cs-CZ" sz="2000" i="1" dirty="0" err="1" smtClean="0">
                <a:hlinkClick r:id="rId3"/>
              </a:rPr>
              <a:t>znaceni.eu</a:t>
            </a:r>
            <a:r>
              <a:rPr lang="cs-CZ" sz="2000" i="1" dirty="0" smtClean="0">
                <a:hlinkClick r:id="rId3"/>
              </a:rPr>
              <a:t>/</a:t>
            </a:r>
            <a:r>
              <a:rPr lang="cs-CZ" sz="2000" i="1" dirty="0" err="1" smtClean="0">
                <a:hlinkClick r:id="rId3"/>
              </a:rPr>
              <a:t>znacky</a:t>
            </a:r>
            <a:r>
              <a:rPr lang="cs-CZ" sz="2000" i="1" dirty="0" smtClean="0">
                <a:hlinkClick r:id="rId3"/>
              </a:rPr>
              <a:t>/</a:t>
            </a:r>
            <a:r>
              <a:rPr lang="cs-CZ" sz="2000" i="1" dirty="0" err="1" smtClean="0">
                <a:hlinkClick r:id="rId3"/>
              </a:rPr>
              <a:t>prikazove</a:t>
            </a:r>
            <a:r>
              <a:rPr lang="cs-CZ" sz="2000" i="1" dirty="0" smtClean="0">
                <a:hlinkClick r:id="rId3"/>
              </a:rPr>
              <a:t>-</a:t>
            </a:r>
            <a:r>
              <a:rPr lang="cs-CZ" sz="2000" i="1" dirty="0" err="1" smtClean="0">
                <a:hlinkClick r:id="rId3"/>
              </a:rPr>
              <a:t>dopravni</a:t>
            </a:r>
            <a:r>
              <a:rPr lang="cs-CZ" sz="2000" i="1" dirty="0" smtClean="0">
                <a:hlinkClick r:id="rId3"/>
              </a:rPr>
              <a:t>-</a:t>
            </a:r>
            <a:r>
              <a:rPr lang="cs-CZ" sz="2000" i="1" dirty="0" err="1" smtClean="0">
                <a:hlinkClick r:id="rId3"/>
              </a:rPr>
              <a:t>znacky</a:t>
            </a:r>
            <a:r>
              <a:rPr lang="cs-CZ" sz="2000" i="1" dirty="0" smtClean="0">
                <a:hlinkClick r:id="rId3"/>
              </a:rPr>
              <a:t>/</a:t>
            </a:r>
            <a:endParaRPr lang="cs-CZ" sz="2000" i="1" dirty="0" smtClean="0"/>
          </a:p>
          <a:p>
            <a:pPr eaLnBrk="1" hangingPunct="1">
              <a:defRPr/>
            </a:pPr>
            <a:r>
              <a:rPr lang="cs-CZ" sz="2000" i="1" dirty="0" smtClean="0"/>
              <a:t>Autorem materiálu a všech jeho částí, není-li uvedeno jinak, je Mgr. Iveta </a:t>
            </a:r>
            <a:r>
              <a:rPr lang="cs-CZ" sz="2000" i="1" dirty="0" err="1" smtClean="0"/>
              <a:t>Niederlová</a:t>
            </a:r>
            <a:r>
              <a:rPr lang="cs-CZ" sz="2000" i="1" dirty="0" smtClean="0"/>
              <a:t> </a:t>
            </a:r>
            <a:endParaRPr lang="cs-CZ" sz="2000" dirty="0" smtClean="0"/>
          </a:p>
        </p:txBody>
      </p:sp>
      <p:pic>
        <p:nvPicPr>
          <p:cNvPr id="14340" name="Obrázek 3" descr="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4941888"/>
            <a:ext cx="6248400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ohatý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451</TotalTime>
  <Words>212</Words>
  <Application>Microsoft Office PowerPoint</Application>
  <PresentationFormat>Předvádění na obrazovce (4:3)</PresentationFormat>
  <Paragraphs>68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DOPRAVNÍ Výchova </vt:lpstr>
      <vt:lpstr>Popis prezentace</vt:lpstr>
      <vt:lpstr>DOPRAVNÍ ZNAČKY</vt:lpstr>
      <vt:lpstr> </vt:lpstr>
      <vt:lpstr>Dopravní prostředky </vt:lpstr>
      <vt:lpstr>Prezentace aplikace PowerPoint</vt:lpstr>
      <vt:lpstr>Spojovačka</vt:lpstr>
      <vt:lpstr>Spojovačka - 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DOPRAVNÍ PROSTŘEDKY</dc:title>
  <dc:creator>Václav Niederle</dc:creator>
  <cp:lastModifiedBy>pc</cp:lastModifiedBy>
  <cp:revision>50</cp:revision>
  <dcterms:created xsi:type="dcterms:W3CDTF">2011-09-25T08:02:40Z</dcterms:created>
  <dcterms:modified xsi:type="dcterms:W3CDTF">2012-03-15T11:32:25Z</dcterms:modified>
</cp:coreProperties>
</file>